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2:47:54.8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432 584 467 0,'0'0'245'0,"0"0"-45"0,0 14-10 16,0-14-21-16,0 0 16 0,0 0-19 0,0 0-25 15,0 0-8-15,0 0-8 0,0 0 5 0,0 0-35 16,0 0 19-16,0 0-4 0,0 0-16 16,0 0 6-16,0 12-6 0,0-12-13 0,0 0-9 15,-2 16 18-15,10-15-1 0,0-2-11 0,7 1-6 16,-1 0-12-16,-1-3 6 0,3 0-23 0,-5-4-15 15,4 0 23-15,-3 2-14 0,3-4-9 0,0 4-9 16,-5-2-4-16,7 1 17 0,-4 0-7 16,1-2 7-16,-10 3-19 0,5-4 13 0,1 4-27 15,2-2 14-15,-11 0-1 0,0 3-2 16,2 0 2-16,1 0 13 0,0 0 1 0,-6 0-7 16,2 0-15-16,-4 0-14 0,0 0 19 15,-3 3-9-15,-1 1 4 0,-4 5 36 0,-1-5-43 16,-8 2 10-16,3-1-23 0,-2 9 14 15,0-5 15-15,-3 2 7 0,-2 0-12 0,3 5 9 16,-1-4-23-16,1 0 49 0,9 3-28 0,-2 2-8 16,0-2 7-16,1 8 0 0,1-8-12 15,7 3-10-15,-2 7 5 0,6-9 15 0,0 2-20 16,4 2 44-16,-2-16-21 0,16 17 1 16,-7-2-3-16,7-2 41 0,2 4-5 0,2-3-23 15,5-10-8-15,2 5-3 0,0-5 21 0,5 4-4 16,1-8-24-16,-17 0-1 0,12 0 9 15,38-14 17-15,-29 10-3 0,-2-7-4 0,-3 1-3 16,-1 0-21-16,-4 6-13 0,-7-7 1 16,3-2 1-16,-5 1 4 0,-1 1-21 0,-5-3 19 15,-1 0-31-15,0 4 21 0,0-3-8 16,-10-3 1-16,1 8 2 0,4-6-10 16,-8 4 26-16,2 3 3 0,0-1-16 0,-11-12 36 15,2 12-31-15,2 2 7 0,1 3 5 0,-6-4 3 16,-1 9-14-16,0-3 6 0,-1 2-13 0,-2 5 13 15,3 2-6-15,-3 1 13 0,2-1-8 0,3 7 22 16,-1 2-1-16,1 1-37 0,1-7 15 16,2 7-1-16,2 0 5 0,4 1-6 0,1-2 1 15,1-9 24-15,0 5-16 0,0 0 0 0,19 16 40 16,-13-24-4-16,1 7-5 0,-3-3-30 0,10-3 17 16,-5-4-6-16,7 1-2 0,-5-2 3 15,-11-1 6-15,11 0 0 0,16-14-2 0,-13 7-15 16,-3-3-8-16,-2 1-7 0,-2-1 3 15,-2 0 46-15,-1 0 1 0,-4-4-4 0,4 7-21 16,-4-3-1-16,0 1-25 0,0-2 15 0,-2 4 9 16,0 0 1-16,-2 0-2 0,1 2 0 15,1 0-5-15,-3 1 1 0,3 1-2 0,0 2-13 16,-1-3 0-16,1 3 26 0,2 0-3 16,0 2-20-16,2 5-1 0,1 3 0 15,-4 1-15-15,2 2-6 0,-1-4 15 0,0 5 32 16,0 6-43-16,9 25 43 0,-2-17-18 0,-1-4 5 15,3 6-23-15,0 1 25 0,-4-3-14 0,5 1 16 16,-5-2-13-16,-1-2-1 0,0-2 58 16,0 0 0-16,-2-2-36 0,-2 0 36 0,0-12 0 15,0 4 0-15,0 1 5 0,-18 16-7 0,11-16 12 16,-3-2-13-16,-3-4-12 0,1 2 11 16,-5-2 0-16,2-1-11 0,1-3 2 0,1-2-14 15,13-1 13-15,-12 0-19 0,-8-11 8 16,11 0-17-16,2-3-17 0,3 0-4 0,2-5-43 15,2 6 11-15,0-4-1 0,11-24 11 0,1 15 2 16,1 2-19-16,1-1 6 0,5-1-14 16,1 1-15-16,-3 1-50 0,4-2-16 0,-2 0-40 15,0 5-5-15,0-2-51 0,2-2 22 0,-2 3-218 16,2-1-23-16,1 4 28 0,-1-3 42 16,-1 2 43-16,-2 2-5 0,-1 4 66 0,0-2-27 15</inkml:trace>
  <inkml:trace contextRef="#ctx0" brushRef="#br0" timeOffset="312.82">1025 316 616 0,'-1'3'260'0,"5"1"-44"15,6 2-14-15,-3 3 0 0,9 1-5 16,2 0 9-16,2 6-9 0,5 4 24 0,4 4-44 16,9 4-10-16,-8-1-18 0,-4 5-17 15,4-1 21-15,-3 3-19 0,2 1-12 0,-9-5-14 16,-2 2-12-16,1 3-24 0,-9 0-7 0,-6-1-7 16,-1 0-6-16,-3-1 17 0,0-16-7 15,-19 30-34-15,2-14-43 0,-4-2-37 0,-2-4-40 16,-2 0-46-16,-2 0-53 0,2-1 16 0,0-6-269 15,1-3 20-15,-1-3 26 0,0-3 14 16,3-3 19-16,2-3 43 0,3-5 22 0,17 0 2 16</inkml:trace>
  <inkml:trace contextRef="#ctx0" brushRef="#br0" timeOffset="9207.77">2225 641 513 0,'0'0'266'15,"0"-13"-25"-15,0 13 13 0,0 0-23 0,0 0-22 16,0 0-28-16,0 0 1 0,0 0-6 0,0 0-37 16,0 0-12-16,0 0-3 0,0 0-15 0,0 0-11 15,0 0-14-15,-14 17 19 0,15 2-37 0,2 1 9 16,0 1-2-16,2 2 33 0,1 2-38 16,0-2 12-16,1 1-41 0,3-1 16 0,-5-2-29 15,2-2 42-15,-2-4-41 0,1 1 11 16,0-1-12-16,-2-5-21 0,1-3-11 0,-5 0-19 15,5-5-43-15,-3 3-2 0,0-5-63 0,5 0 14 16,-7 0-157-16,5-14-88 0,1 8-53 16,-3-3 29-16,-3 1 24 0,1-3 23 0,-1 11 15 15,0-9 36-15</inkml:trace>
  <inkml:trace contextRef="#ctx0" brushRef="#br0" timeOffset="9600.26">2392 638 774 0,'0'0'256'0,"-2"4"-18"0,3 1-21 0,-2 1-12 15,-4 2-25-15,0 1 10 0,2-1-18 16,1 4-6-16,3 3-21 0,-1-7-13 0,0 1-10 16,0 2-19-16,0 0-1 0,0-3-5 0,0 0-10 15,0 0-14-15,11 8-13 0,-4-12-3 16,-2 0 0-16,1-2 11 0,0 6 13 0,9-8-12 15,-6 0-28-15,-9 0-2 0,11 0 1 0,2 0-4 16,11-10-19-16,-16 10 16 0,3 0-3 16,3 0 18-16,-1 0-42 0,1 0 32 0,0 0-28 15,11-10-6-15,-25 10 7 0,7 0-7 0,11 13-7 16,-11-6 16-16,-4-2 9 0,-1 1-24 0,-1 1 20 16,-1 1-7-16,0-2-16 0,0-6 46 15,0 7-32-15,-13 9-10 0,5-6 20 0,0 4 6 16,-3-4-21-16,2-1 26 0,-5 1-11 15,1 1-34-15,-2-6 26 0,1 0-47 0,2 1-1 16,-1-3-50-16,0-3-28 0,13 0-32 0,-10 0-52 16,0 0 19-16,-11-14-178 0,14 9-71 15,2-4 32-15,4 0 26 0,-11 0 23 0,7 0 26 16,4 1 18-16,0 0 10 0</inkml:trace>
  <inkml:trace contextRef="#ctx0" brushRef="#br0" timeOffset="9865.94">2409 642 687 0,'2'-1'272'0,"-8"-2"-9"0,8 3-26 16,0 0-33-16,0 0-8 0,3 0-27 0,-2-3-18 15,2 3 5-15,1-2-30 0,4-1-3 0,1 1-21 16,0 2-19-16,4-5 0 0,2 2-9 16,-2 0-20-16,-2 0-21 0,1 2-19 0,-1-3-47 15,2 4-65-15,1-4-17 0,1 0 12 0,-4 2-290 16,0-2-14-16,-1 3 43 0,-1-3 35 16,2-1 19-16,0 5-14 0</inkml:trace>
  <inkml:trace contextRef="#ctx0" brushRef="#br0" timeOffset="10264.98">2761 660 661 0,'-3'0'320'0,"0"-1"11"0,-3 1-63 15,1-2 26-15,5-3-64 0,-1 6 3 0,-2-3-18 16,1 0-20-16,2-4-23 0,-1 6-21 0,2-2-8 16,-1-1-14-16,0 3 19 0,2 0-47 0,2-3-8 15,3-2-8-15,3 2 7 0,-2-3-11 16,2 4-7-16,2 0-1 0,3 1-8 0,0 3-43 16,-1 3-21-16,2 0 0 0,-3 2 42 15,3 4-10-15,2 1-5 0,-6-1-12 0,-2 5-2 16,-3-2 18-16,0-1-17 0,-4 2-3 0,0 2-6 15,-2-1-1-15,-1-7 13 0,0 2-1 0,-10 11-26 16,4-10 1-16,6-12 2 0,0 11 8 16,-16 10-16-16,7-14-30 0,-1-3-30 15,-1-1-3-15,-1 2-19 0,12-5-47 0,-8 0-1 16,0 0-44-16,1 0 17 0,-5-19-129 0,7 9-64 16,4 2-55-16,1-3 12 0,0 11 40 15,8-19 26-15,-2 6-3 0,-1-3 9 0,3 0-4 16</inkml:trace>
  <inkml:trace contextRef="#ctx0" brushRef="#br0" timeOffset="10555.71">3078 585 385 0,'0'-1'317'0,"0"2"-12"0,2-3-47 16,-2 1-15-16,-2 1-10 0,0 1-22 15,-1-2 21-15,-1 4-29 0,0 1 7 0,-1 1-23 16,-1 0-23-16,-2-1 15 0,1 4-12 0,1 5-7 15,1-3-13-15,-4 1-6 0,3 0-19 0,2 2-23 16,-2 3 12-16,4-3-24 0,-1 1-9 16,1 2 9-16,2-7-29 0,0 3 5 0,0 3-17 15,0-1 18-15,12 17-19 0,-7-19 6 0,4 0-19 16,-1-2-13-16,5-2 15 0,0-2-8 16,-1-3 1-16,4 0-46 0,3-1 1 0,-1 1-95 15,-7-3-35-15,5 0-30 0,22-14-41 0,-13 8 20 16,-4-4-227-16,7 0-22 0,-5 2 15 15,-2 0 15-15,2 1 25 0,0-4 25 0,-1 0 34 16,0-2-3-16,-2 2 62 0</inkml:trace>
  <inkml:trace contextRef="#ctx0" brushRef="#br0" timeOffset="10847.95">3839 519 246 0,'3'0'482'0,"-1"-3"-82"16,-1 1-93-16,2-2-17 0,-2 6-1 15,-1 5-50-15,-1-9-24 0,2 8-54 0,1 2 5 16,7-2-24-16,-5 5 18 0,-1 0-45 16,2 4-13-16,-2 0 27 0,1 2-7 0,-4 0-13 15,4 1-8-15,-1 0-5 0,-2-2-19 16,0 1 6-16,0-3-17 0,0-1 1 0,0-1-21 15,2 1-4-15,-1-2-34 0,-1-3-54 0,-1-8-25 16,0 7-50-16,0-7-24 0,-3 7-44 16,4-13 18-16,-3-4-298 0,1 8 12 0,-1-1 43 15,-2-2 41-15,0 0 4 0,-4-3 56 16,1 4-1-16,1-3 26 0</inkml:trace>
  <inkml:trace contextRef="#ctx0" brushRef="#br0" timeOffset="11087.08">3695 635 906 0,'1'0'334'0,"5"0"-44"16,-8 0-44-16,6 0 8 0,3 0 5 0,2 0-30 15,2-2-17-15,-2 1-23 0,3-1-22 0,3-1 2 16,0-1-43-16,-2-1-11 0,8 0-14 15,-5 2-102-15,3 2-23 0,-2-7-45 0,1 3-71 16,2 1 13-16,-6-3-212 0,4-1 25 0,-3 1 25 16,2 6-110-16,-6-5 41 0,10 1 25 15,-4-2 20-15,3 0-10 0</inkml:trace>
  <inkml:trace contextRef="#ctx0" brushRef="#br0" timeOffset="11772.63">4281 490 776 0,'0'0'270'15,"-2"2"-3"-15,0-1-12 0,-2-1-15 16,4-1-15-16,3 1-12 0,-3 0-24 0,0 0 41 15,4-2-28-15,-5 0-20 0,5-1-18 0,0 3-15 16,-1-4-18-16,4 0-19 0,2 1-22 0,2 2-10 16,1-1-7-16,4-1-8 0,0 2-7 15,2-5-7-15,0 5-3 0,6 1-4 0,-5 1-4 16,1 4-5-16,0-1-3 0,-3 4-6 16,1 4-3-16,-3-1-23 0,-2 5-1 0,-4 1 35 15,-2-3-3-15,-1 3-18 0,-3 3-6 0,-4 0-2 16,-2 1 30-16,3-4-4 0,-7 0-12 15,0-2-1-15,-7 2-2 0,2-5 0 0,0 2 5 16,-1-1-1-16,2 0-22 0,-5-6 22 0,2-2 11 16,0 1-23-16,2 0 6 0,0-3-13 15,1 0 22-15,2-1-1 0,-1-2-5 0,2-2-15 16,8 2-5-16,-11-3 6 0,8 2-5 0,1-1 14 16,-1-5-28-16,2 5 0 0,1 2 11 15,0 1 6-15,4-2-1 0,3-5 1 0,3 8-11 16,2-5 1-16,-1-5 1 0,5 10 22 0,4-4-1 15,0-1-2-15,-1-4-13 0,-1 5 6 16,3 4-17-16,1-2 1 0,-3 2 3 0,4-2 0 16,-14 0 0-16,8 0 4 0,1 0 2 0,1 0-1 15,-1 0-63-15,-4 0-18 0,-2 0-37 16,-3 0-13-16,-1 0-14 0,-8 0-18 0,7 0-46 16,-7 0 20-16,0 0-218 0,11-8-26 0,-13 6 50 15,1-1 12-15,-1-1-7 0,6 4 43 16,-4-4 27-16,3-2 7 0</inkml:trace>
  <inkml:trace contextRef="#ctx0" brushRef="#br0" timeOffset="12191.7">4854 372 506 0,'1'-3'378'0,"-3"3"-80"15,-6 3-17-15,4-1-1 0,-2 4-28 0,-2 1-12 16,9 4-31-16,-8 9-8 0,1-4-23 0,8 3-19 16,-9 4-18-16,2-2 35 0,2 3-24 15,-1 0 19-15,2 0-4 0,2-13-25 0,0 8-13 16,0 2-6-16,0 2-16 0,18 22-12 0,-11-26 0 16,0 2-18-16,5-1-1 0,1 1-1 0,1-6-15 15,0-4-8-15,-1-1 2 0,0-2-7 16,0-2 10-16,1 1-20 0,-6-7 2 0,2 0-7 15,0 0-7-15,11-19 12 0,-7 11-9 16,-6-9-11-16,-4 6 8 0,1-5-12 0,-1 3-3 16,-1 1 7-16,-2 2-8 0,-1-4-11 0,-2 4-3 15,0 2-4-15,2 1 4 0,-6-3-24 16,-2 6-14-16,-1 1-21 0,-4 4 6 0,-4-5 5 16,2 7 7-16,1-2-10 0,-3 3-23 15,4 1-5-15,-3-4-29 0,2 5-13 0,2 1-15 16,-2-5-27-16,4 4-16 0,5-4 18 0,-2-2-143 15,2 0-89-15,4 3-39 0,0 0 11 0,4-5 32 16,2-4 20-16,3 6 26 0,6-2 38 16,0-2-16-16</inkml:trace>
  <inkml:trace contextRef="#ctx0" brushRef="#br0" timeOffset="12751.79">5210 555 1018 0,'-5'8'358'16,"0"5"-55"-16,0 1-26 0,-1-1-50 15,3 3-6-15,-2-2-14 0,6-1-25 0,2 3 3 16,1 3-15-16,0-7-18 0,3-2-25 16,3 0 12-16,-2-1 0 0,2-1-23 0,2-6-14 15,-1-1-17-15,2-1-16 0,2-1 6 0,-1-3-29 16,1-2 15-16,-1-1-6 0,2-1-7 15,-2-3 5-15,0 0 6 0,-3-2-18 0,-1 0-23 16,1-4-7-16,-1 2 2 0,-3-3-3 0,0 3 13 16,-2-2-8-16,2 3-12 0,-3 6-6 15,-1 1 7-15,-2-2 18 0,-1 1-1 0,0 3-4 16,1 1 0-16,-1 4-3 0,0-3-33 0,1 11 1 16,-3-1 1-16,1 2 15 0,0 2-9 15,-1 3 1-15,1 6 1 0,5 2 25 0,0 0 7 16,2 3 24-16,-1 3-9 0,9 5-3 0,1 2 7 15,4-3-3-15,0 4-14 0,1 3 14 16,0 0-12-16,-1-5-3 0,-1 2 10 0,-2-4-5 16,-4-2 5-16,0-2 15 0,-6-4-11 0,-2-5-2 15,-3 1 12-15,-1-11 22 0,0 3 9 16,-13 8-4-16,1-17 10 0,-2-1-10 16,-4-1-5-16,9-1-19 0,-4 0-2 0,-3 0-2 15,-20-16 4-15,17 8-21 0,3-1 6 16,-2-1-14-16,2 1 15 0,2-1-17 0,0 0-5 15,2-2-24-15,2 0-13 0,1 0-21 0,-1 1-12 16,7-1-25-16,3 1-36 0,0 4 11 16,16-14-85-16,0 3-34 0,3 0-58 0,4-3-36 15,5-2 30-15,3 5-231 0,0-2 28 0,3 4 51 16,5 3 3-16,-8 0 28 0,7-2 27 16,1 2 29-16,-1 4 35 0,1 0 25 0,-1 3 24 15</inkml:trace>
  <inkml:trace contextRef="#ctx0" brushRef="#br0" timeOffset="13459.6">6082 667 348 0,'-6'2'348'0,"6"-2"-28"0,0 0-53 15,0 0 2-15,0 0-18 0,0 0-3 0,0 0-32 16,0 0-13-16,0 0-5 0,0 0-23 0,0 0 4 16,0 0-27-16,0 0-9 0,13 3 9 15,0-4-18-15,3 0-13 0,0 0-43 0,4 2 11 16,-2-4-19-16,3 1-8 0,2 1-55 15,-4 1-34-15,-1-3-48 0,1-1-43 0,-6 4-62 16,4-2 17-16,-6-1-225 0,-5 3-47 0,-3 0 4 16,7 0 32-16,-10 0 47 0,0 0-1 15,0 3 14-15,-4-5 5 0</inkml:trace>
  <inkml:trace contextRef="#ctx0" brushRef="#br0" timeOffset="13659.61">6066 817 404 0,'-4'2'415'0,"4"-1"-59"16,-2 0-27-16,1 2-40 0,1 0-24 15,0-2-54-15,1 2-27 0,2 4 16 0,3-5-20 16,1-1-21-16,2 0-20 0,5 0-16 0,2 0-12 16,-7-1-72-16,6 0-53 0,21-10-51 15,-10 4-68-15,6 4 12 0,7-3-289 0,-5 3-23 16,3-1 30-16,-1 0 24 0,-5-1 46 15,-13 4 8-15,10 0 8 0</inkml:trace>
  <inkml:trace contextRef="#ctx0" brushRef="#br0" timeOffset="14269.67">7049 606 716 0,'-2'-7'437'0,"-4"2"-62"0,0 0-50 15,-4 1 23-15,-1 1-35 0,1 1-23 16,-1 2-34-16,2-3-24 0,-3 3-19 0,-6-3-30 16,5 6-3-16,-2 2-34 0,2 3-10 0,-3 1-13 15,3-2-25-15,-4 6 2 0,2 3-13 16,0 5-11-16,4 0-14 0,-6 5-10 16,10-5 3-16,2 0-5 0,4-6-7 0,1 2-2 15,0-9-4-15,0 4-1 0,11 11 1 16,-4-12-3-16,5-4-14 0,-1-3 8 0,-4-4-10 15,5 0 5-15,17-11-22 0,-12 4 6 0,2-2-12 16,1-1 1-16,0 0 0 0,-5-2-19 0,0 2 2 16,-6-7 15-16,5 1-26 0,-3 2 13 0,-1-2-27 15,-2 2 16-15,-1 1-3 0,-2 0 9 16,0 5 3-16,-3-1-2 0,6 1 3 0,-6 6-6 16,-2-3 13-16,0 2 12 0,1 3 1 0,-1 0-1 15,8 13-44-15,-8-5 6 0,4 7 33 16,-2-2-5-16,1 7 2 0,0 3 0 0,0 3-11 15,2 6 30-15,4 3-5 0,-7 1 14 16,3 0-20-16,2-2 26 0,-2-2 4 0,-2-1-5 16,5 0 5-16,-3-4-5 0,-2-6-12 0,2 1 20 15,-3-5 1-15,0-3 13 0,-2-14 18 0,0 10 4 16,0-2 16-16,0-8 11 0,-18 14-6 16,10-16-4-16,-6-1-12 0,1 3-12 0,-4-9 3 15,0-1-19-15,-1 0 2 0,2-7-3 16,0 5-12-16,3-5 2 0,2 3-21 0,-1-1 8 15,3 2 2-15,2-3-3 0,0 2-17 16,3-3-1-16,3-1-13 0,1 8-14 0,0-6-28 16,12-16-11-16,-2 8-22 0,3-2-22 15,6 2 9-15,-1 2-107 0,-7 1-13 0,10 3-26 16,-6-2-26-16,5 7 27 0,-2-4-204 0,-2 4-55 16,-2 7 36-16,1-4 67 0,-3 0 20 0,2 2 26 15,-2 2 24-15,1 1 6 0,-1 1 21 16,5 2-20-16</inkml:trace>
  <inkml:trace contextRef="#ctx0" brushRef="#br0" timeOffset="14564.92">7396 606 631 0,'-6'-10'385'0,"3"8"-6"0,-1 4-51 0,0-4 8 16,-2 3-24-16,1-6-17 0,-1 3-37 15,-3 1-10-15,3-1-38 0,-2 4-10 0,1 0-38 16,-2 3-8-16,-1 2-24 0,1 2-1 0,-1 4-25 16,1 4 5-16,1 0-22 0,2 2 6 0,1 3-17 15,1 0-3-15,1 3-12 0,2 1-5 16,1-15-1-16,0 6-3 0,11 20-15 0,-3-17 1 16,1-5-7-16,3-2 9 0,6-5-45 0,-6-3-40 15,7-2 4-15,5 0-81 0,-15-3-59 16,20-11-22-16,-8 3-47 0,-3-1 23 0,10-6-170 0,-5 1-74 15,0 2 13-15,-3-2 46 0,-4 1 12 16,7 0 57-16,-9-1 24 0,2 2 17 0,2-1 19 16</inkml:trace>
  <inkml:trace contextRef="#ctx0" brushRef="#br0" timeOffset="15117.33">7679 649 991 0,'-7'-2'400'16,"-2"0"-73"-16,1 3-42 0,1-1 31 15,-4 2-25-15,0 1-19 0,1 2-31 0,-3-1-7 16,4 1-34-16,-1 6-15 0,2-3-20 0,-2-1-24 16,0 6-12-16,0 1-5 0,2 2-20 15,1 3-11-15,1 2-2 0,2-3-2 0,0 3-21 16,2-3-15-16,2-8 13 0,0 4-21 0,0 1 0 16,0 0 10-16,20 11-18 0,-15-16 0 0,5-3-17 15,0-4 2-15,2-3-39 0,-12 0-15 0,14 0 3 16,19-11-59-16,-15-1-45 0,0-4-17 15,-2 0-9-15,-3-3-19 0,3-2-2 16,-5-4-19-16,0-1 7 0,1 3 2 0,0-5 17 16,-5-2-54-16,1 2 7 0,-5-3 12 0,-1 4 9 15,2 1 47-15,-1 0 14 0,-3 14 75 0,0-6 62 16,0-1 29-16,0-1 11 0,0 2 15 16,-13-16 5-16,8 19 29 0,1 1-7 0,1 0 23 15,0 4-2-15,-2 2 9 0,2 2 6 0,-1-3-27 16,-2 3 30-16,6-1-15 0,-3 3-10 15,1 0-11-15,1 1 32 0,0 2-25 0,1 1 19 16,3 4-34-16,-4 0 0 0,2 4 8 16,0 4-11-16,-1 0 15 0,-2 5-2 0,5 0 30 15,3 9-1-15,-2 0 4 0,1 3-10 0,0 6 13 16,0-4 12-16,-1 7-29 0,3 0 14 16,2-3-26-16,-4-1 7 0,2 0-12 0,0-5-27 15,-2-2-4-15,3 0 0 0,-3-5-3 16,0-1-7-16,1-4 3 0,0-3-3 15,-3-3-19-15,0-2-13 0,-2-4-29 0,2-1-54 16,-3-4-48-16,0 0 11 0,10-9-116 0,-6-2-49 16,-1 1-34-16,1-6 29 0,-1-3-268 0,3 5 17 15,-3 1 44-15,0-3 56 0,3 1 4 16,3 3 59-16,2 0 22 0,3 7 26 16,8-3 1-16,-2-3 22 0</inkml:trace>
  <inkml:trace contextRef="#ctx0" brushRef="#br0" timeOffset="16726.45">8505 423 599 0,'0'0'182'0,"0"0"-29"16,0 0-31-16,0 0 22 0,0 0-9 0,0 0-11 16,0 0-26-16,0 0 20 0,0 0-2 15,0 0-6-15,0 0-6 0,0 0-7 0,0 0-17 16,0 0 4-16,0 0 7 0,0 0-34 16,0 0 4-16,0 0 8 0,0 0-22 0,0 0 6 15,0 0 4-15,0 0-12 0,0 0 16 0,0 0 0 16,0 0-22-16,0 0-18 0,0 0 9 15,0 0-3-15,0 0 7 0,0 0-18 0,0 0 26 16,0 0-16-16,0 0 21 0,0 0-8 0,4 7 24 16,-8-1 1-16,0 2-2 0,-2 1-20 0,1-1-12 15,1 5 50-15,-5 0-47 0,3-1 13 16,-1 4-4-16,1-1 12 0,-2 1-8 0,6 6-3 16,-5-3-2-16,-4 3-4 0,4 3 6 15,2 2-4-15,1 0-4 0,4-14-3 0,0 6-13 16,0 5-6-16,15 24 7 0,-11-23 4 0,5 0 0 15,2-4-3-15,-1-6-39 0,2 1-26 16,2-7-55-16,-1-4-28 0,1 2-41 0,5-4 17 16,-13-3-171-16,5 0-99 0,1 0-13 0,15-12 56 15,-11 9 6-15,-6 0 47 0,0-5-2 16,-2-1-4-16,1 1 48 0</inkml:trace>
  <inkml:trace contextRef="#ctx0" brushRef="#br0" timeOffset="17027.72">8723 577 212 0,'1'-3'477'0,"-1"3"-83"0,2-2-42 15,-6 0-44-15,6 2-40 0,0 0-4 16,-2 0-61-16,3 3 3 0,-2 4-23 0,1 0-18 15,-2 2 1-15,2 12-10 0,0-4-15 0,-6 2-10 16,8 2-13-16,-4-7-12 0,0 7-25 16,0 2 0-16,0 1 12 0,0-2-30 15,0 0-1-15,0-2-11 0,0-2-6 0,0-3-60 16,16 13-22-16,-14-20-55 0,-1-5-23 0,4-1-60 16,-2-2-37-16,4-7 20 0,0-2-273 15,1 4 33-15,3 0 32 0,-7-5 16 0,5-4 38 16,-1 4 17-16,1-1 10 0,-1-7 9 0</inkml:trace>
  <inkml:trace contextRef="#ctx0" brushRef="#br0" timeOffset="17413.2">8927 572 563 0,'-3'4'339'0,"8"0"5"0,-7 1-75 15,-5 5 7-15,4 1-25 0,2 0-6 0,0 2-26 16,-3 0-25-16,1-1-23 0,1 0-16 0,2-3 16 15,-2 2-33-15,0 0-14 0,3-2-14 16,0-1-1-16,0-3-27 0,4 1 2 0,-4-4-19 16,3 3 6-16,1-2 14 0,2 5-2 0,-1 0-16 15,5-8 3-15,1-3-10 0,4 1 1 16,-1 1-9-16,4-1-15 0,-2-1-14 0,2 1 25 16,-1 2-23-16,0-2-4 0,-2 6-8 0,-4-3 3 15,1 1-7-15,-13-2 29 0,14 0-38 16,-5 0 26-16,10 17-20 0,-14-12 12 0,-2 5-12 15,-1-1 7-15,-1 8 4 0,-1-17 14 0,0 11-19 16,0 0 22-16,0 0 5 0,-13 11-2 0,5-11-7 16,-1-2 5-16,0-1-3 0,-5 1-3 15,1-2 7-15,0-2-1 0,-3-1-19 0,-5-2-8 16,1 0-31-16,10-2-32 0,-4 0 7 16,-2 0-130-16,-3 0-61 0,-20-15-52 0,21 2 29 15,4 7-223-15,3-2 5 0,4 1 25 0,-1-2 55 16,8 9 6-16,-4-29 54 0,4 29 2 0,-6-25 29 15,6 5 21-15</inkml:trace>
  <inkml:trace contextRef="#ctx0" brushRef="#br0" timeOffset="17647.8">8907 546 957 0,'4'-2'469'15,"-2"-2"-58"-15,4 4-41 0,1-5-50 16,3 0-25-16,5 2-53 0,2-3 3 0,4 1-42 16,2-3-8-16,-2 2-48 0,-1 6-10 0,-1 3-13 15,-1-6-40-15,-1 2-24 0,-3 6-7 0,-14-5-108 16,27 6-47-16,-18-1-43 0,-2-1-53 16,6 1 18-16,-9 5-269 0,2 2-5 15,-4-4 37-15,-4 1 10 0,8 2 52 0,-1 1 34 16,8-1 4-16,-5 0 15 0</inkml:trace>
  <inkml:trace contextRef="#ctx0" brushRef="#br0" timeOffset="17859.34">9328 773 875 0,'1'12'383'0,"0"5"-54"0,-2 0 39 0,1-8-54 16,0 6-24-16,0 2-28 0,0 1-32 0,0 4-39 15,-10 22-7-15,6-23-18 0,2-2-14 16,-1-2-39-16,0-2-12 0,-1 0-131 0,3-4-26 16,-1-3-41-16,2-8-71 0,5 1 15 0,-2-3-254 15,1-3-29-15,4 0 36 0,1-3 27 16,2-3 21-16,3 0 25 0,2-3 20 16,1 3 11-16</inkml:trace>
  <inkml:trace contextRef="#ctx0" brushRef="#br0" timeOffset="18589.71">9620 603 843 0,'3'0'257'16,"-3"3"-35"-16,0-6-9 0,-1 5-25 15,2-4-27-15,-3 2 1 0,2-1-9 0,-2 1-19 16,0 0-30-16,6 0 10 0,-6-1 19 0,-1 3 4 15,1 1-21-15,-1-3 8 0,-1 5-13 0,-7-5 31 16,5 1-14-16,0-4-4 0,0 3 2 16,0 0-16-16,2 0 7 0,1 0-24 0,-1 0 0 15,2-3 1-15,-2 6 9 0,2-6-17 16,1 0-4-16,-2 3 7 0,3-1-27 0,0-2-4 16,-5-4-1-16,9 3-15 0,0-4-5 0,5 0-4 15,2 1-18-15,1 2 19 0,0-2-3 16,4 0-2-16,0 4 8 0,1 0-19 0,0 2 3 15,1 5-16-15,-3-2 8 0,1 4-15 0,-3 2 9 16,0 3 0-16,-4 7-13 0,-4 0 8 16,-3 3 5-16,-1 7 13 0,-1-16 0 0,0 10-2 15,-14 29 23-15,4-23 12 0,0-2 4 0,-2 0 5 16,0 0 8-16,-1-5 17 0,0-4-15 0,-1-2 2 16,0-4 8-16,3-2-18 0,-1-2 0 15,-2-5-8-15,5 0-9 0,9-2 4 16,-10 0-1-16,-2 0-11 0,3 0-7 0,-8-16-10 15,11 4-24-15,-4 4-32 0,6-4 5 0,1 1-18 16,3 11 8-16,0-11-11 0,0-1 1 16,11-8 12-16,-4 11-4 0,1 2-6 0,2 2 16 15,-1 7-7-15,-3-2 15 0,3 0-10 0,1 0 18 16,1 0-9-16,13 14 16 0,-9-6-16 0,-1 2 5 16,4 1 6-16,-2 2-7 0,2 0 0 15,2 3 10-15,-4-4-2 0,-1-3 14 0,-2 2-10 16,-4-9-19-16,3 5-49 0,-1 0 8 15,-1-4-85-15,-10-3-61 0,9 0-43 0,8-10 24 16,-13 1-229-16,0-1-27 0,3 0 18 16,-3-5 42-16,1-1 24 0,-3-8 37 0,2 0-8 0,1 0 77 15,2-5-18-15,0 1 2 0</inkml:trace>
  <inkml:trace contextRef="#ctx0" brushRef="#br0" timeOffset="18939.1">9934 519 1093 0,'-1'0'379'0,"1"0"-50"16,0-2-43-16,0 2-35 0,0 0-49 0,0 2-24 0,3 9 57 16,-4-1-4-16,-1 5-1 0,0 7 2 15,4 7-24-15,-5 0 4 0,3-12-8 16,-7 37 4-16,4-15-9 0,1-2-11 0,1-2-28 16,0-1-4-16,1 0-20 0,0-19-2 0,0 8-26 15,0-1 3-15,10 20-29 0,-7-26 10 16,1 2-33-16,-1-7 6 0,4-3-11 15,4-4-2-15,0-4 13 0,-3 0-2 16,5 0 0-16,18-17-10 0,-18 6-35 0,1-2 13 16,3-1-24-16,-2-2-17 0,-3 2-5 0,-3 0 0 15,-1 3-9-15,-3-2 10 0,-4 4-21 0,0-2 4 16,-1 2-9-16,0 9-23 0,-13-17-10 0,-1 9-24 16,-1 1-9-16,-1 4-27 0,-3 0 14 15,5 0-78-15,3 3-5 0,-2-2-20 0,0 1-10 16,4-1-22-16,0 2-15 0,4 0 23 0,-1-3-190 15,6 3-49-15,0 0 41 0,-3 5 24 16,7-5 43-16,5 0 2 0,9 3 61 0,-8-2-11 16,0-1 26-16</inkml:trace>
  <inkml:trace contextRef="#ctx0" brushRef="#br0" timeOffset="19238.86">10249 456 634 0,'0'-12'407'0,"-2"4"-63"0,5 0-44 0,-2 2-23 15,1 1-27-15,1 4-46 0,-2 1-24 0,4 1 1 16,4 4-10-16,1 3-19 0,5 1 17 0,4 5-28 16,1 6 1-16,3 3 15 0,2 3 14 15,-2 10-35-15,1 0-13 0,-4 5-14 0,0 8 1 16,-5 1-13-16,-1 3-9 0,-5-1 8 0,-6 1-13 15,-3-29-14-15,0 12 8 0,-20 48-29 0,0-39-46 16,-1-9-40-16,1-9 4 0,-3-4-147 16,-5 1-71-16,-1-2 26 0,-1 0-266 0,-7-2 6 15,-3-3 45-15,1-3 3 0,-3-2 53 16,-1-1 27-16,-2-3 36 0,8-2 23 0,-5-2 12 16,3 3 6-16</inkml:trace>
  <inkml:trace contextRef="#ctx0" brushRef="#br0" timeOffset="29318.21">2520 1076 217 0,'0'0'27'0,"0"0"11"15,0 0-29-15,0 0-58 0</inkml:trace>
  <inkml:trace contextRef="#ctx0" brushRef="#br0" timeOffset="31725.4">3078 1085 299 0,'0'0'257'0,"0"0"-39"0,0 0-11 16,0 0-31-16,0 0-21 0,0 0-12 15,0 0-18-15,0 0-8 0,0 0-13 0,0 0-5 16,0 0-12-16,0 0-8 0,0 0 2 0,0 0-25 16,0 0 16-16,0 0-16 0,0 0 5 15,0 0 2-15,0 0 1 0,0 0 0 0,0 0-10 16,0 0-17-16,0 0-10 0,0 0-1 15,0 0-11-15,0 0 8 0,0 0 4 0,0 0-19 16,0 0-3-16,0 0-26 0,0 0-19 0,0 0-15 16,0 0-31-16,0 0-25 0,0 0 13 0,0 0-89 15,0 0-53-15,14 0-130 0,-14 0 29 16,32-12 19-16,-20 6 13 0,8 2 17 0</inkml:trace>
  <inkml:trace contextRef="#ctx0" brushRef="#br0" timeOffset="32234.7">5380 869 304 0,'1'-2'152'0,"-1"0"-30"0,1 4-25 0,1-2-16 15,-2-2-33-15,0 2-10 0,0 0-44 0,0 0-3 16,2 0 14-16,-2 0-48 0,-2-2-95 0,-1-1-137 16</inkml:trace>
  <inkml:trace contextRef="#ctx0" brushRef="#br0" timeOffset="111297.66">2336 2490 473 0,'0'0'259'15,"0"0"-24"-15,0 0-26 0,0 0 2 0,13 0-18 16,-13 0-7-16,0 0-35 0,0 0 0 0,0 0-21 16,0 0-12-16,0 0 6 0,0 0-30 15,0 0-10-15,0 0-10 0,0 0-7 0,0 0-1 16,0 0-8-16,0 0 9 0,0 0-28 16,0 0 4-16,0 0 5 0,0-13-18 0,0 13 13 15,0 0-10-15,0 0 8 0,-5-25-13 0,2 23 4 16,1-1-10-16,0-3 3 0,0 0 6 15,0 2-18-15,1-1-4 0,1 0 10 0,0 5 12 16,0 0-14-16,0-9 7 0,0 3-21 0,0 6 22 16,0-10-21-16,20-9-18 0,-12 10 14 15,1 1-6-15,-1 3 15 0,-1 2-20 0,-1 2 12 16,0 1-7-16,-6 0 7 0,16 12 18 0,-4 0-9 16,-4 4-6-16,-1 2 11 0,0 1-12 15,-1 3 18-15,-4 0-5 0,-2 0 10 0,0-1-9 16,0-9 19-16,0 3-4 0,0 4-10 15,-20 19 9-15,13-18-20 0,-2-1 4 0,-2 0-2 16,2-1 24-16,-7-2-39 0,3-1 14 0,-2 0 2 16,1-3 25-16,-1-5-15 0,1 3-7 0,-2-1-26 15,2-1 9-15,1-6-8 0,5 0-19 0,8-2-8 16,-10 0-20-16,4 0 11 0,-1 0-8 16,-7-11-1-16,5 1-12 0,3 2 16 0,2 1 3 15,0-2 6-15,2 2-4 0,0 1 8 16,2 6 4-16,0 0 8 0,0-8 0 15,0 1 7-15,0 7 5 0,13-14 10 0,-10 11 25 16,3 2-13-16,-1-2 2 0,2 4 28 0,0 1 3 16,0-2-6-16,1 0 3 0,17 14 20 0,-9-5-18 15,0-1 12-15,0 2-17 0,-3 0 6 0,5-3 11 16,-7 3 7-16,2-1-22 0,1 1-4 16,-8-5-2-16,1 0-24 0,1-1 19 0,-2 0-13 15,-1-1-31-15,-1-1-14 0,1-1-48 0,-2 1-60 16,-3-2-45-16,0 0 17 0,0 0-259 15,21-22-24-15,-14 10 33 0,-1 0 26 0,1-5 69 16,0 1-8-16,-1-4 0 0,2 0 25 0</inkml:trace>
  <inkml:trace contextRef="#ctx0" brushRef="#br0" timeOffset="111840.56">2661 2334 251 0,'0'-3'334'0,"2"-1"-28"15,-1 1-33-15,0 0-5 0,-1-1-37 16,1 3-3-16,1-3-35 0,-1 3-22 0,-1-1-12 16,1 0-36-16,0 0-14 0,-1 2-8 0,0-3 10 15,0 4-34-15,-1-2 5 0,1 2-4 0,-1 1-1 16,0 2-4-16,-1 0 11 0,1 0-20 15,-2 13-3-15,0-5 22 0,-3 2 2 0,3 4-8 16,0 0 7-16,1 0-10 0,0 3-6 16,0-1 20-16,1 2-24 0,1-1 4 0,0 0-11 15,0-1-14-15,0-9 32 0,0 5-32 0,0 3 2 16,11 18 25-16,-5-15-23 0,-1-6 4 16,1 1-11-16,0-2-4 0,3-2 18 0,-1 0-18 15,0-5-8-15,-1-2 12 0,3 2 3 0,-1-5 2 16,0 0-10-16,-2-2 12 0,1-1-19 15,-8 0 5-15,6 0-5 0,12-14 9 0,-9 6-13 16,2-4 3-16,-1 3-16 0,-3 1 13 0,1-4-8 16,-5 0 4-16,1 3-8 0,-1 0-1 15,-1 1-1-15,-1 3 7 0,0 0-4 0,-1 5-7 16,0 0 4-16,0-7-8 0,0 7 7 0,0 0-11 16,-14-13 2-16,10 11 0 0,-3 2-1 15,2 0-5-15,-3 3 4 0,2-3-14 0,-2 0-9 16,-12 10-13-16,10-7-26 0,1 1 6 15,4-2-35-15,-2 0-38 0,3 0-12 16,-1 1-34-16,-1-3-16 0,3 1-24 0,2 0 21 16,1-1-175-16,0 0-98 0,0 0 22 0,-2-9 30 15,7 7 29-15,12-3 23 0,3-4 24 16,3-1 40-16,4 2-5 0</inkml:trace>
  <inkml:trace contextRef="#ctx0" brushRef="#br0" timeOffset="112487.85">3689 2460 857 0,'-4'0'292'0,"1"0"-21"16,-1 1-32-16,2-1-14 0,0 1-18 0,0-1-13 16,1 2-20-16,0-2 5 0,0 0-15 0,0 0-5 15,1 0-12-15,1 0-16 0,0 0 38 16,3-2-3-16,1 1-8 0,2 0-3 0,13-3-26 16,0 3-18-16,4-2 3 0,-2-2-26 15,2-1 9-15,3 0-13 0,1 1-8 0,1-1-9 16,-2 3-15-16,0 0 7 0,1-1-11 0,-4 1 3 15,-3-1-23-15,-2 3 9 0,1-3-34 16,-20 4-13-16,12 0 2 0,-2 0-75 0,-2 0-33 16,-2 0-20-16,-6 0-23 0,0 0-39 15,8 0-24-15,-8 0 19 0,7-5-158 0,-9 5-114 16,-1 2 38-16,-2-1 19 0,-1 3 39 0,-7 1 14 16,-1 2 42-16,0-2 1 0,0 0 3 0</inkml:trace>
  <inkml:trace contextRef="#ctx0" brushRef="#br0" timeOffset="112723.95">3782 2554 209 0,'-4'2'422'0,"3"-1"-46"0,0 1-44 16,2-1 9-16,-1 1-44 0,3 0 11 0,-1 0-14 15,2 0-6-15,1-1-24 0,1-1-32 0,1 2-23 16,13 0-22-16,1 1-6 0,1-3-33 0,-10 0-13 15,6 0-15-15,3 0-11 0,0 0-58 16,0 0-38-16,0 0-3 0,0 0-114 0,-2 0-50 16,-2 0-76-16,-5 0 23 0,-3 0-268 15,-9 0 18-15,6 0 47 0,-6 0-7 0,7-12 50 16,-8 10 12-16,-1 2 47 0,-2 0-7 0,1-3 19 16</inkml:trace>
  <inkml:trace contextRef="#ctx0" brushRef="#br0" timeOffset="118828.85">14822 1060 354 0,'0'0'162'0,"0"0"28"0,0 0-39 0,0 0-22 16,0 0-25-16,0 0-3 0,0 0-5 15,0 0-29-15,0 0 11 0,0 0-12 0,0 0-2 16,0 0 3-16,0 0-21 0,0 0-19 0,0 0 16 16,0 0-12-16,0 0 2 0,0 0-25 15,0 0 14-15,0 0-24 0,0 0 8 0,0 0 11 16,0 0-1-16,0 0 1 0,0 0 1 0,0 0-4 15,0 0 4-15,0 0-2 0,0 0-17 16,0 0 33-16,0 0-17 0,0 0-7 0,0 0 0 16,0 0-10-16,0 0-3 0,0 0 13 0,0 0-25 15,0 0 7-15,0 0 23 0,0 0-4 16,0 0 2-16,0 0 7 0,0 0-38 0,0 0 40 16,0 0-24-16,0 0 6 0,0 0 12 0,0 0-12 15,0 0 7-15,0 0 4 0,0 0 7 16,0 0-16-16,0 0-17 0,0 0 25 0,14 0 4 15,-14 0-2-15,0 0 5 0,0 0 8 16,0 0-12-16,0 0-12 0,0 0 6 0,0 0-1 16,0 0 5-16,0 0 1 0,0 0-8 15,0 0 2-15,0 0 11 0,0 0 6 0,0 0-22 16,0 0 16-16,0 0-9 0,0 0-5 0,0 0 14 16,0 0-30-16,0 0 11 0,0 0 5 15,0 0-7-15,0 0-5 0,0 0 22 16,0 0-17-16,0 0 5 0,0 0 10 0,0 0 3 15,0 0-19-15,0 0 31 0,0 0-17 0,0 0-8 16,0 0 14-16,0 0-1 0,0 0 0 0,0 0 10 16,0 0 0-16,0 0 8 0,0 0-10 15,0 0 5-15,0 0 2 0,0 0-2 0,0 0 14 16,0 0 10-16,0 0-4 0,0 0-3 16,0 0-14-16,0 0 7 0,0 0-8 0,0 0 15 15,0 0 1-15,0 0-11 0,0 0-1 0,0 0-11 16,0 0 8-16,0 0-3 0,0 0-19 0,0 0 2 15,0 0 4-15,0 0 12 0,0 0-8 16,0 0-6-16,0 0-1 0,0 0 11 0,0 0 0 16,0 0-13-16,0 0-1 0,0 0 2 0,0 0 18 15,0 0-22-15,0 0 19 0,0 0-25 16,0 0 27-16,0 0-14 0,0 0 10 0,0 0 15 16,0 0-20-16,0 0-2 0,0 0 15 0,0 0 10 15,0 0 32-15,0 0-4 0,0 0-12 0,0 0-10 16,0 0-5-16,0 0 29 0,0 0-23 15,0 0 8-15,0 0-17 0,0 0-1 0,0 0-15 16,0 0 2-16,0 0-3 0,0 0 3 16,0 0 1-16,0 0-19 0,0 0-1 0,0 0-2 15,0 0 33-15,0 0-4 0,0 0-4 16,-16-21-28-16,18 19 12 0,-2 0-9 0,0-2 19 16,0 3-15-16,2-1-5 0,0 1 1 0,-2 1-9 15,4-3-3-15,-3 2 0 0,2 1 1 16,-3 0 0-16,0 0 1 0,-2 0 13 0,6 0 0 15,-6 1-37-15,6 2 3 0,-2-3 18 0,3 0 0 16,-5 0 9-16,0 4 3 0,2-3 1 0,-2-1 1 16,2 2-3-16,0-1 1 0,-2 0-1 15,0 1 0-15,2-1-16 0,-2 0 1 0,0 3 1 16,5-4 1-16,-2 0 4 0,-6 0 0 0,3 0 2 16,-3 0 2-16,1-2-1 0,4 4 0 15,-3-2-22-15,2 0-9 0,-3 3 35 16,2-3-25-16,0-2-13 0,0 2-34 0,0 1 15 15,2 0-33-15,-4 1-24 0,2-2-7 0,-2 0-30 16,0 0-55-16,4 0 18 0,0 0-160 16,-2-3-100-16,0 2 53 0,2 0 18 0,-2 1 30 15,3-2 25-15,-3 0 18 0,5-1 3 16</inkml:trace>
  <inkml:trace contextRef="#ctx0" brushRef="#br0" timeOffset="120236.45">15460 1156 581 0,'0'0'245'0,"0"0"-4"0,0 12-36 15,0-12-8-15,0 0 4 0,0 0-20 0,0 0 2 16,0 0-22-16,-15 24-7 0,13-24-18 15,0 2-9-15,0-4-17 0,-2 2 12 0,-4-1-26 16,7 2 20-16,-3-4-32 0,0-2-12 16,0 1 24-16,-1-2-39 0,3 0 3 0,-1-2 9 15,1 1-8-15,-1-1-28 0,1 0 11 0,0 2-19 16,2 6 19-16,0-12-13 0,0 4 18 16,0-1-36-16,14-8 22 0,-7 8-8 0,1 1 13 15,6 0-36-15,2 2 16 0,0 1 0 16,1 0 6-16,4 3-40 0,1 0 28 0,-13 2-1 15,4 0-24-15,3 0 12 0,14 16 8 16,-15-8 8-16,-3 4-23 0,-3 5 27 0,1 1 3 16,-2 9-10-16,0 0-11 0,-5-3 29 15,1-4 3-15,-4-1-1 0,0 1-8 0,0-11-1 16,0 3 39-16,0 3-2 0,-9 15-11 0,3-14-9 16,0-7 4-16,0 4 4 0,-1-4-9 0,1-2 14 15,0 1-3-15,0-4-13 0,-5 5 12 0,-2 0-14 16,1-5 9-16,1-3-12 0,3 1-9 15,0-2 10-15,8 0-12 0,0 0 4 0,-9 0-22 16,1 0-9-16,-11-15-18 0,9 9 0 0,5 0 2 16,0 1 2-16,0-2 2 0,3 2-15 15,2 3 3-15,0-3 3 0,-2 1 8 0,2 4-10 16,0 0 9-16,0 0-8 0,0 0 3 16,12-11-7-16,-7 11 6 0,-1 0-2 0,4 3 3 15,9 2 30-15,0 0 11 0,1 2-1 0,0 4-4 16,2-3-15-16,-1 3 2 0,-4-2-1 15,3 0-8-15,-5 3 15 0,-1-4 11 0,1 0 4 16,-4-2-5-16,-2-1-3 0,-2 0-68 0,-1-2-18 16,1 0-11-16,-3-1-23 0,0-2-39 0,0 0-69 15,-2 0 20-15,0 0-173 0,0 0-72 0,10-11 5 16,-2-1 30-16,-1 0 28 0,-1-2 34 16,4-3 23-16,-1-6 17 0,2 0 9 0</inkml:trace>
  <inkml:trace contextRef="#ctx0" brushRef="#br0" timeOffset="120618.43">15968 1052 940 0,'-2'-8'318'0,"4"8"-63"16,0 0-18-16,-4 0-39 0,2 2-25 16,0 5 42-16,0 4-14 0,-4 1-24 0,2 2 42 15,2-6-20-15,-5 23-36 0,1-9 27 16,-1 2-10-16,5-2-3 0,-3 0-8 0,3-1-9 15,0 3-5-15,-2-2-14 0,2-10-14 0,0 4 10 16,0 0-15-16,0 3-11 0,14 16-25 16,-11-19 2-16,3-2 1 0,-4-2-1 0,7 0-16 15,-2-2-14-15,-2-4-7 0,4-2 13 0,-1-2-2 16,0 1-11-16,0-3 0 0,-8 0-10 0,7 0 3 16,-1 0-23-16,17-12-3 0,-10 2-9 0,-3 3 17 15,-1-3-20-15,-1 0 1 0,-3 1-14 16,-2 1 10-16,-1 1-6 0,-2 7-24 15,0 0-12-15,0-9-11 0,0 2-6 0,-21-8-21 16,8 9-35-16,1 3 12 0,2 0-26 0,-2 0-22 16,-4 1-38-16,-2-2-21 0,1 1-54 15,3 3 28-15,-4-3-190 0,4 3-64 0,6 0 33 16,8 0 14-16,-9 0 66 0,-1 0 1 0,4 0 29 16,-7 0 24-16,1 0 18 0,-10 12 38 15</inkml:trace>
  <inkml:trace contextRef="#ctx0" brushRef="#br0" timeOffset="121167.33">15094 1006 428 0,'0'-3'226'0,"-2"3"11"0,2-1-30 0,2 2-23 16,-4-2-13-16,-1 0 7 0,1 1-11 0,4 0-40 16,1 0-24-16,-3 0-14 0,0 6 21 0,-4 2 16 15,10 2 5-15,-8 2 14 0,2-5-21 16,0 5-1-16,0 8 19 0,0 1-15 0,0 4 17 15,0 1 13-15,0 1-7 0,0 0 15 16,0 3-25-16,0-1-17 0,0 1 0 0,0 1-11 16,0-2-5-16,2 28-27 0,0-31 10 0,0 0-11 15,0-3-6-15,2 0-5 0,0-1-10 16,-2-2-22-16,2-1 14 0,-4-7-45 0,1-2-18 16,1-1 0-16,-2-2-52 0,0-2-30 0,2 0-68 15,-2-5-39-15,0 0-53 0,-2 2 24 0,2-6-225 16,0 1-23-16,2-2 31 0,-2-2 52 15,4-7 16-15,-4 4 32 0,7-17 38 16,-2 11 33-16,-3-5-36 0</inkml:trace>
  <inkml:trace contextRef="#ctx0" brushRef="#br0" timeOffset="121637.87">15079 977 323 0,'2'-1'326'0,"0"3"-54"15,0-3-34-15,2-2-16 0,1 2 3 0,1 0-33 16,0-2 3-16,-2-2-22 0,9 1-9 0,1 1 7 15,-1-2-4-15,8 3-27 0,-6-4-5 0,4 3-23 16,-2 2 3-16,8-5-3 0,4 1-3 16,9 2-10-16,5-4 10 0,7 1-6 15,7-1 8-15,9-7-19 0,-1 9-8 0,3-4-17 16,3-4 5-16,6 3-36 0,-5-2 12 0,2 0 5 16,-2 6-9-16,2 0 6 0,-6-6-1 15,-7 3-4-15,-5-4-5 0,-9 4-25 0,-2-2 21 16,-3 2-4-16,-6 1-3 0,-7 2-20 0,-4-2-16 15,-5 0 19-15,-6 5 21 0,-3-3-23 16,5 4 5-16,-12-1-21 0,3 1 14 0,-5 0 1 16,-2 0-15-16,0 2-10 0,0 0 3 15,0 0-45-15,0 0-26 0,0-5-1 0,-13-3-38 16,9 4-2-16,-1-1-36 0,-2 6-14 0,0-2-41 16,-2-5 18-16,0 6-254 0,0 0 17 15,0 2 33-15,-4-5 54 0,-1 4 12 0,1 4 11 16,-3-2 17-16,-1 0-1 0</inkml:trace>
  <inkml:trace contextRef="#ctx0" brushRef="#br0" timeOffset="122335.67">14472 1042 577 0,'-2'0'244'16,"4"-2"-2"-16,0 2-45 0,-4 2-21 0,-3-2-14 16,1 3-6-16,8 8 30 0,-8-3-17 15,4 6 24-15,0-4-17 0,0 4-13 0,-9 27-6 16,4-14-9-16,1-2-10 0,1-4-14 16,0 2-14-16,0 0-11 0,-2-1 23 0,0 0-8 15,4-1-2-15,-2-1-12 0,3-11-27 0,0 3-16 16,0 1 1-16,0-2 11 0,0-1-7 15,0-1-77-15,0-1-36 0,0-1-18 0,0-7-26 16,0 8-18-16,0-8-29 0,14 12-35 0,-11-12 18 16,1 0-178-16,0-2-86 0,1 1 2 0,1-1 30 15,-2-1 21-15,11-4 28 0,-3-3 13 16,2 0 4-16</inkml:trace>
  <inkml:trace contextRef="#ctx0" brushRef="#br0" timeOffset="122821.4">14694 1119 437 0,'2'-5'311'0,"0"-1"-43"16,-2 3-2-16,1 0-48 0,1-2 0 0,-2 5-31 16,0 4-19-16,-2 0-39 0,-1 1-10 0,-1 4 5 15,-1 6 23-15,-3-1-20 0,1 1-7 0,7-8-25 16,0 5 12-16,0 1-18 0,0 1-23 15,0 0 12-15,0-3-10 0,0-2-2 0,0 0-5 16,0-4-6-16,0-5-12 0,0 7-10 0,0-7 41 16,0 8-38-16,0-8-8 0,0 0 0 15,0 7 23-15,0-7-15 0,0 0 9 0,11 7-30 16,0-10 18-16,3-1-27 0,1-3 38 16,-2-1-19-16,1 1-14 0,5 0 27 0,-6 0-30 15,0 3-14-15,3 0 17 0,-7 1 7 0,-1 2-9 16,2 0-24-16,-10 1 20 0,9 0 13 0,9 11-4 15,-11-2-7-15,1-2 4 0,-3 0-3 16,5 4-12-16,-2 0 10 0,-4-1 13 0,-3-1-4 16,1-1 0-16,-2 1-1 0,2-1-2 15,-2 1-2-15,0-2 41 0,0 3-18 0,-15 14-1 16,7-12-5-16,4-2 3 0,-3-3-20 0,-2 3 36 16,1 0-32-16,-4-3-5 0,3 0 16 0,-3-2-19 15,-2 1 4-15,3-2 14 0,1-2-3 0,-1 1-72 16,2-3-16-16,9 0-37 0,-8 0-18 15,2 0-33-15,6 0-57 0,-9 0-5 0,-13-15 20 16,15 7-271-16,-4-1 57 0,6 1 29 16,1 1 28-16,2 0 24 0,2-1 22 0,0 0 5 15,0 8 24-15</inkml:trace>
  <inkml:trace contextRef="#ctx0" brushRef="#br0" timeOffset="123104.62">14687 1093 916 0,'3'0'344'0,"4"-1"-39"16,6-1-29-16,2 2 8 0,-6 0-31 0,7 0-37 15,3 0-23-15,25-9 2 0,-17 4-31 0,0 0 4 16,3 2-44-16,3 1-13 0,3-1-53 16,-7 0-35-16,3-3-79 0,-5 1-40 0,-5-2-93 15,-2 3 16-15,-1-4-259 0,1 3 42 16,-3 0 33-16,-3 0 3 0,-9-1 16 0,-5 6 36 16,0 0 32-16,-14-17-43 0</inkml:trace>
  <inkml:trace contextRef="#ctx0" brushRef="#br0" timeOffset="134047.29">15546 349 274 0,'0'0'372'0,"16"-14"-52"0,-16 14-30 16,0 0-1-16,0 0-1 0,19-25-32 0,-16 25-24 15,-1 0-41-15,1 0-25 0,-3 0 6 0,0 2-33 16,2 0-10-16,0 2-9 0,1 4-28 16,-1 1 11-16,0 7-6 0,-2 2-9 0,2-3-10 15,-2 2-2-15,0-1-7 0,2 4-8 16,-2-1-9-16,2 1-22 0,3-2 12 0,-7-2-5 16,2-7-4-16,0 5 0 0,0 1-2 0,0-3-4 15,0 2-72-15,0-1-39 0,0-1-38 0,14 6-25 16,-12-11-48-16,-2-4 19 0,6 5-263 15,-1-2 12-15,-3 0 24 0,0 0 43 16,-2-6 19-16,0 8 47 0,0 2-11 0,0-3 9 16</inkml:trace>
  <inkml:trace contextRef="#ctx0" brushRef="#br0" timeOffset="134642.86">15658 1646 722 0,'0'0'354'0,"0"1"-58"0,0-1-12 16,0 0-54-16,0 0-32 0,0 2 3 0,-2 3-23 15,2-1-20-15,2 0-17 0,-4 3 91 0,4 0-25 16,-2 4-35-16,0 4-15 0,0 4 12 15,0 3-22-15,0 0-12 0,9 24-22 16,-7-23-10-16,2-1-4 0,-1 0-6 0,-3-4-14 16,2-1-4-16,3 2-6 0,-5-5-2 15,2-4-39-15,-2-2-38 0,3-1 1 0,-3-2-87 16,0 0-22-16,0-2-42 0,2-2-77 0,0 2 23 16,0-3-245-16,0 0-12 0,3-3 60 0,-1 2 19 15,-4 1 14-15,0 0 37 0,16-8 9 16,-1 3 32-16,-3-1-23 0</inkml:trace>
  <inkml:trace contextRef="#ctx0" brushRef="#br0" timeOffset="135093.07">15916 1789 470 0,'0'-4'387'0,"2"-1"-46"0,0 3-26 16,-1 0-58-16,2 1 12 0,-1-1-64 15,-2 1 15-15,0 3-45 0,0-1-20 0,0 1 47 16,-2 2-31-16,-1 0-4 0,2 3-30 0,-3 7-10 16,0-2 1-16,2 0-30 0,0-4 28 15,1 1-25-15,1-1-13 0,-2-1 7 16,2-2-19-16,0 2 16 0,0-7-18 0,0 0 4 16,0 7-13-16,0-7 21 0,0 8-7 15,0-8-4-15,0 7-8 0,13 0-8 0,-5-5-6 16,-1-2-4-16,1 0-8 0,-3 0-2 0,4-1-12 15,-9 1 6-15,7 0-6 0,1 0-5 16,-1 0-7-16,7 0 10 0,-3 0-19 0,3 0 9 16,7 10-13-16,-13-8 10 0,-1 3-6 15,-1-1 1-15,3 5-3 0,-2-1-4 0,0 1 2 16,-1 4 8-16,-1-4-12 0,-3-2 12 16,0 1 0-16,-2-1-3 0,0-2-13 0,0-5 12 15,0 0-4-15,0 8 6 0,0-8 2 16,-13 16-28-16,1-9-19 0,1-4-15 0,1 2-13 15,0-3 6-15,-1 0-93 0,-4 1 5 0,-4 0-45 16,5-1-22-16,1-2-28 0,13 0 25 16,-8 0-206-16,-2 0-29 0,1 0 10 0,3 0 35 15,-8-11 26-15,11 9 13 0,-1 0 51 0,0-3-2 16,2 3 22-16,1-2-17 0</inkml:trace>
  <inkml:trace contextRef="#ctx0" brushRef="#br0" timeOffset="135406.88">15930 1749 539 0,'0'0'417'15,"-2"-1"-57"-15,2-1-47 0,2 0 2 0,1-1-41 16,1 0-4-16,7-6-35 0,0 4-1 0,3-2-61 16,4 0 6-16,-1 2-17 0,2 0-46 15,1 2 6-15,-2-4-30 0,0 5 6 16,1-3 1-16,-6 3-10 0,7 1-75 0,-5-2-36 16,-4 2-21-16,-3 1-28 0,-8 0-37 0,6 0-28 15,1 0-35-15,-7 0 14 0,8 0-154 0,-8 0-106 16,16 12-5-16,-15-10 63 0,-1 2 5 15,2 0 29-15,-4-2 5 0,1 3 5 0</inkml:trace>
  <inkml:trace contextRef="#ctx0" brushRef="#br0" timeOffset="135891.18">15247 2355 1051 0,'4'1'354'16,"1"0"-34"-16,0-1-43 0,1-1-2 0,15 1-12 15,-10 0-8-15,11 0-33 0,27-12-4 16,-12 6-7-16,5-1-34 0,3 0-11 0,4-1-10 16,4-3-21-16,3 2-16 0,2-2-6 0,0 2-11 15,3-1-27-15,-1 0 4 0,1 2-4 16,0 1-3-16,-1-2-12 0,-1 2-12 0,-5 4-1 0,-2-4-10 15,-6 2 0-15,-2 1-9 0,-6-1-8 16,-2 2-5-16,-5-1-4 0,-2 1-25 16,-4 1-23-16,-2 0 24 0,-8-1-11 0,-1 0-13 15,-14 3 3-15,7 0-44 0,-7 0-21 16,8 0-20-16,-8 0-26 0,5 3-18 0,-5-3-32 16,-3 0 19-16,1 0-155 0,-2 1-119 15,-1 0 33-15,-1-2 31 0,1 2 3 0,-4-2 14 16,2 1 19-16,-3 0 69 0,-4 0-40 0</inkml:trace>
  <inkml:trace contextRef="#ctx0" brushRef="#br0" timeOffset="141142.11">16154 2451 812 0,'0'0'304'0,"0"0"-2"0,0-13-50 0,0 13-16 16,0 0-7-16,0 0-34 0,0 0-15 15,0 0-35-15,0 0-5 0,17-25-29 0,-15 26 2 16,0 0-6-16,-2 2-12 0,2 0 62 0,1 4-10 15,1 9-13-15,0 1-6 0,1 3-23 16,0-3-10-16,1 4 6 0,-1-3-13 0,-5 1-15 16,4-1-7-16,0-2-12 0,-1-1 3 0,-1-1-6 15,-2-4-1-15,2-1-33 0,1-1-17 0,-1-1 1 16,-2 0-74-16,2-3-38 0,-2 0-24 16,0-4-64-16,0 0-16 0,0 0 19 15,0 7-268-15,0-7 10 0,0 0 51 0,0 6 13 16,0-6 7-16,-11 8 55 0,8-8 25 0,-1-1 28 15</inkml:trace>
  <inkml:trace contextRef="#ctx0" brushRef="#br0" timeOffset="141788.27">15964 2539 727 0,'0'-2'344'15,"0"0"-12"-15,0-1-30 0,0 1-8 0,0 2-35 16,0-3-4-16,0 2-31 0,0 0-54 15,0 0-18-15,2 2 12 0,-2 1-4 0,0 1 19 16,0 2 6-16,2 2-11 0,-2 0-10 0,0 15-20 16,0-12-8-16,0 6-15 0,0 4-7 15,0 1-20-15,0 1-2 0,0 0-7 0,0-2-6 16,0-1-14-16,0-2-1 0,0-5-20 0,0 1-39 16,0-4-36-16,13 8 4 0,-10-11-75 0,-3-3-59 15,1 1-53-15,1-1-46 16,0-2 24-16,0 0-266 0,0-1 22 0,0-1 35 0,1 0 31 15,-1 0 40-15,-2-1 10 0,0 0 21 16,0 0 32-16,-2-2 8 0</inkml:trace>
  <inkml:trace contextRef="#ctx0" brushRef="#br0" timeOffset="154354.87">3185 1626 558 0,'0'-16'246'16,"0"16"-27"-16,13 0-25 0,-13-12-6 0,18-5-3 16,-16 13-11-16,-3 1-11 0,1 0-37 0,-1-1-11 15,-1 0-6-15,0 1-8 0,-3 1 11 16,0 0-22-16,-1 1-9 0,-1 1 8 0,0 0-12 15,1 2-13-15,-2-2-16 0,-17 17 2 16,7-5 4-16,3 3-4 0,0 2 0 0,3 1-12 16,0 2 10-16,3-3-18 0,1 6 12 0,2-2-9 15,2-4 5-15,4-3-18 0,0-14 20 16,0 11-10-16,0-2-5 0,0 0 35 0,18 9-13 16,-4-10 0-16,-4-5-22 0,0-3 22 0,-10 0-17 15,13 0 10-15,1 0-26 0,18-14 13 16,-17 6 9-16,0-6-23 0,1 3-7 0,-3-2 36 15,-1-2-34-15,0 1 8 0,-4-2-7 16,1-4 7-16,-2 3 1 0,1 0-17 0,-2 1-6 16,-2 1 20-16,1 4-28 0,-3 2 12 0,-1 2 36 15,1 2-10-15,0 1-27 0,-1 1-10 16,-1 1-10-16,0 2 32 0,0 0-25 0,0 0 13 16,0 3 12-16,0 2 8 0,0 0-10 15,-1 3-2-15,1-3 34 0,3 15-24 0,-3-11-24 16,0 5 14-16,0 1-4 0,12 17-1 15,-7-16 18-15,-1-1 15 0,2-1-18 0,0-4 10 16,0-3-29-16,4 3-1 0,-3-1-14 0,1-5-23 16,0 0-32-16,-1-4-28 0,-1 0-37 15,3 0-39-15,3 0 16 0,16-15-227 0,-10 8 28 16,-1 1 30-16,2-3-61 0,0-1 9 0,3-1 24 16,-3 3 22-16,0 2 30 0</inkml:trace>
  <inkml:trace contextRef="#ctx0" brushRef="#br0" timeOffset="154617.55">3743 1618 978 0,'-1'0'354'0,"0"1"23"0,2-1-52 16,-2-1-11-16,1 1-42 0,0 0-41 15,0-1 2-15,1 0-32 0,1-1-17 0,1 1-32 16,3 1-13-16,-2-3-25 0,2 2-15 0,8-4-32 16,0 5-8-16,-14 0-40 0,11 0-53 0,0 0-41 15,-1 0-53-15,-2 0-48 0,0 0 16 16,0 0-226-16,-1 0-80 0,-1 0 32 16,1 0 30-16,-7 0 25 0,9 0 25 0,-9 0 13 15,7 0 9-15</inkml:trace>
  <inkml:trace contextRef="#ctx0" brushRef="#br0" timeOffset="154855.15">3739 1758 265 0,'-3'5'414'0,"1"-3"-80"15,0 1-41-15,2 0 5 0,-1 1-43 0,1-2 30 16,1 2-48-16,1-1-15 0,0 0-37 15,3-1-10-15,0 1-17 0,2-3-11 0,1 0-15 16,11 5-29-16,1-3-35 0,-9-2-36 16,5 0-23-16,4 0-20 0,1 0-56 0,24-11-40 15,-22 6-37-15,1 2 14 0,-2-3-189 16,1 3-119-16,0-1 29 0,-1 0 29 0,3 1 23 16,-4 1 19-16,1 0 32 0,-4-1-1 0</inkml:trace>
  <inkml:trace contextRef="#ctx0" brushRef="#br0" timeOffset="155451.67">4518 1414 269 0,'0'-4'363'0,"1"0"-50"15,0 0-37-15,-1 2-34 0,1-1-23 0,0 1-43 16,-1 0-25-16,-1 2-1 0,2 1-10 16,1 2-17-16,-1 2 2 0,1 0 14 0,4 11-15 15,0 0 26-15,3 5-20 0,-3-1 1 0,-2 0-14 16,1 3 0-16,0-3-9 0,2 0 9 15,-2-2-34-15,-2-1-9 0,1-5-5 0,0 4-7 16,-2-6-29-16,0-2-4 0,1 0 22 0,-1-4 0 16,-1 0-3-16,0 0-14 0,0-2 16 15,0-1 12-15,0 0-26 0,-1 0 2 0,0-1-25 16,0 0 16-16,0 0 9 0,0 0-18 0,5-10 12 16,-3 7-25-16,0-3-6 0,5-5-3 0,3 0 0 15,-4 2-4-15,4-3-7 0,0 3-12 16,7 2 20-16,-6 0 1 0,1 3 1 15,-1 1-9-15,-2 0 1 0,2 1 24 0,-3 2-1 16,1-1-1-16,1 1 10 0,1 0-25 0,3 0 1 16,20 12 0-16,-16-8 17 0,-1 3 0 15,-4 0-2-15,1-1-1 0,-6-3-1 0,-3 0-18 16,0 2 24-16,-3 0-9 0,-1-1 6 0,-1-4 12 16,0 0-12-16,-11 18-3 0,4-12 1 15,-3-1 11-15,-5 2-11 0,-2-2-2 0,1 0-66 16,-2-2-30-16,0 1-2 0,0-1-28 15,11-3-15-15,-5 0-37 0,0 0-24 0,-9-12 15 16,16 8-116-16,-1 0-71 0,1 0 28 0,2 1 25 16,0 1-95-16,3-1 40 0,0-1 31 0,2 1 17 15,0-2 24-15,2 1 2 0</inkml:trace>
  <inkml:trace contextRef="#ctx0" brushRef="#br0" timeOffset="156000.22">5225 1533 217 0,'3'-3'360'0,"-1"-1"-52"15,0 1-11-15,0 1-26 0,-2-1-23 0,1-1 9 16,-2 0-49-16,1 0-18 0,-3 2-29 0,1 0 7 16,-2 2 0-16,0-1-50 0,-1 1-1 0,-1 2-7 15,-13 5-27-15,1 9 4 0,2-4 20 16,-2 0-10-16,2 2-43 0,1 3 10 15,3 0-6-15,2-2-27 0,2-1 3 0,2 1 5 16,-1-3 6-16,4-3-26 0,-1-1 24 0,2-3-21 16,2 1 18-16,0-1 3 0,0-4-36 0,0-1 13 15,0 0 9-15,0 0 3 0,11 4-3 16,-6-4-2-16,1-2-7 0,-1 0-1 0,9-7 12 16,1 1-3-16,-2 0-4 0,0-4-4 15,0 0-6-15,-3 0 2 0,1 3-1 0,-1-1-2 16,-3 1 15-16,-1 4-5 0,-2 1 2 0,0 1-3 15,0 0-40-15,1 0 0 0,-2 3 14 16,-3 0-23-16,0 0 3 0,0 0 33 0,0 0 22 16,11 15-16-16,-5-1 5 0,-3 3-10 0,2 2 36 15,-5 1-11-15,2 2-7 0,3-3 16 16,-3-2-19-16,2 0 8 0,0-7-9 0,-2 6-5 16,1-3-13-16,-2-4 12 0,0-2-14 15,1-1 16-15,0-2 17 0,-1 1 3 0,1-1-2 16,0-1 5-16,0-1 0 0,0-1 1 0,2-1 5 15,-4 0-9-15,0 0-13 0,7 0-1 16,15-12 0-16,-9 7 8 0,0-2-26 0,-1-2-15 16,0 1-9-16,-1-2-43 0,0 4 7 0,0-3-61 15,-1-1-12-15,-1-1-62 0,2 1-39 16,-1 5 24-16,2-5-159 0,0 3-117 0,1-2-5 16,1 1 53-16,-2-1 16 0,5 4 36 0,-3-2 6 15,2 1 61-15,1-1-22 0,0 0 11 0</inkml:trace>
  <inkml:trace contextRef="#ctx0" brushRef="#br0" timeOffset="156268.9">5719 1519 688 0,'0'-3'440'0,"0"0"-100"0,-1-1-42 0,2 4-33 16,0 0-39-16,-1 0-3 0,-1 2-27 0,0 1 31 15,0 3-28-15,1 1-3 0,0 1-12 16,-1 14-7-16,1-10-17 0,0 3-18 16,0 2-18-16,0 3-5 0,0-2-22 0,0-1-10 15,0-2-1-15,0-1-4 0,0-4-19 0,0 0-7 16,0-3-53-16,0 0 0 0,0-7-78 0,0 7-71 16,11 1-75-16,-9-8 20 0,0-3-265 0,-1 1 34 15,1-2 34-15,0 0-36 0,-2 0 55 16,0-1 25-16,-2-1 24 0,0 2 16 0,0-1 26 15,-5-8-12-15</inkml:trace>
  <inkml:trace contextRef="#ctx0" brushRef="#br0" timeOffset="156488.96">5586 1609 323 0,'-4'1'443'0,"1"2"-29"0,0-3-104 16,0 0 8-16,1 2-27 0,-1-2-35 0,1 1-29 15,2-2 14-15,0 1-21 0,2 0-24 0,3-2-7 16,0 2-50-16,3 0 5 0,-1-3-14 16,11 1-23-16,1-2-31 0,2 1-8 0,0-2-103 15,-2-3-47-15,4 1-59 0,1 0-63 16,2 0 17-16,-5-3-188 0,3 2-81 0,3 0 54 16,-2 1 2-16,0 0 44 0,-5 1 11 0,-2 0 8 15,-5 0 30-15</inkml:trace>
  <inkml:trace contextRef="#ctx0" brushRef="#br0" timeOffset="156879.47">5931 1469 574 0,'-2'-1'439'0,"1"0"-95"0,0 1-13 15,1 0-55-15,0 0-32 0,0 0-30 0,3 0-24 16,3 1-21-16,-1 2-20 0,10 2 24 15,3 1-9-15,-2 4-30 0,3 1 3 0,0 2-28 16,-2-1 7-16,0 5 10 0,-2 2-38 16,2-2-10-16,-3 0 31 0,-2-2-3 0,-3 2-2 15,-2-3-18-15,-2-2 5 0,-2-1-1 0,-2-4 10 16,2-1 2-16,-3-6-2 0,0 0 6 0,0 8-2 16,-12 1-12-16,8-8-14 0,-1 1-12 15,0-2 2-15,-2 0-9 0,1-3-2 0,-6-5-16 16,2 0 14-16,-2 0-11 0,6-2-17 0,0 2 3 15,4-1-23-15,2 0-14 0,0 9-8 16,0-12-29-16,12-15-15 0,-3 13-9 0,4-1-13 16,0 1-17-16,1 4 10 0,2 0-46 0,1 4-12 15,0 0-11-15,-2 1-35 0,-4 1-12 0,1 0-37 16,-12 4 23-16,8 0-169 0,0 0-100 16,-1 0 34-16,-7 0 6 0,8 0 30 0,-8 0 51 15,0 0 14-15,13 13 32 0,-13-10 18 16</inkml:trace>
  <inkml:trace contextRef="#ctx0" brushRef="#br0" timeOffset="158331.76">3169 2196 427 0,'-14'0'196'0,"14"0"-9"0,0 0-9 16,0 0-7-16,0 0-14 0,0 0-23 16,0 0 0-16,0 0-28 0,0 0 9 0,-12 0 2 15,12 0-31-15,0 0 15 0,0 0-31 0,0 0 1 16,0 0 1-16,0 0-9 0,0 0-7 16,0 0-2-16,0 0 9 0,0 0-25 0,9-2 14 15,-3 1-7-15,12-2-8 0,-6 2 11 16,-1-1-17-16,6-1 7 0,-5 0-10 0,2 3 14 15,-5-2-9-15,1 0-10 0,11 0 18 16,-3-1-14-16,-1 0 5 0,1 0-19 0,2 1 0 16,-4-2-4-16,4 1 21 0,0 2-4 0,4 0-7 15,2-2-5-15,-1 1-16 0,2 0 14 16,3-3-12-16,-1 2 9 0,1 1-1 0,0 1-1 16,-1-1-2-16,1-2 5 0,-3 2 4 0,3 0-18 15,-4-1 1-15,-1 2 6 0,0-1-9 0,0-2 26 16,-3 1-7-16,1 2-9 0,3-1-8 15,-6 0 20-15,-3-1-19 0,3 1 6 0,0-1-3 16,0 1 8-16,2-1 1 0,-1-1-2 16,1 1-20-16,0 1 16 0,-1-2 9 0,3 1-14 15,0 0 18-15,0 1-13 0,1 0 10 0,-1-1-7 16,1 0-2-16,1-1-6 0,-5 4 5 0,3-3 6 16,1-1-19-16,3 3 7 0,-4-2-4 15,-4 0 9-15,4 2-6 0,-4-1 3 0,2 1-4 16,0-2 3-16,-2 1-4 0,3 0 3 0,-1 0-6 15,0 0 19-15,-2-1-5 0,4 1-5 16,-1-3-4-16,1 2-7 0,0-1 14 0,-4 4-3 16,4-4-5-16,-1 0 11 0,-1 0 5 0,-3 1-7 15,2-1 2-15,2 1-3 0,-1 0-8 16,1 1 0-16,-1-3 2 0,1 3 0 0,-1-1 18 16,-1-1-13-16,1 1-6 0,-1 1 13 0,-1-1-4 15,2 1-3-15,0 0-2 0,0-3 7 0,-1 2-18 16,2 1 11-16,2-3-5 0,-2 3 12 15,1-3-9-15,-1 2 2 0,4-1-17 0,0-1 26 16,-3 2 1-16,0 0-11 0,1 0-2 0,0 2 4 16,0-3-9-16,-2 1 28 0,-1 0-25 15,2-1 11-15,0 1-2 0,1 1-6 0,-2-1 6 16,0-2 0-16,1 2 1 0,1 0-15 16,0 0-1-16,-4 0 15 0,8 0-8 0,-3-1 18 15,-1 2-14-15,3-3 0 0,-1 2 15 0,1 1-6 16,-1-4-28-16,-1 5 21 0,2-2-10 15,0 1 20-15,0-3-12 0,0 2 4 0,1 2 11 16,-2-2-34-16,-1 0 8 0,0 2 9 0,0-2 17 16,-3 2-21-16,0-1 21 0,2 0-35 15,-1 2 22-15,-5-3-4 0,3 3 8 0,-6 0-13 16,-3 0 21-16,-2 0-16 0,0 0 20 16,-3-2-34-16,-8 2 14 0,0 0 9 0,8 0-6 15,-8 0 2-15,9 0-9 0,-9 0 21 0,8 0 3 16,-8 0-9-16,6 0 7 0,-6 0-7 0,0 0-1 15,7 0-23-15,-7 0-14 0,0 0-15 16,0 0-29-16,0 0-14 0,13-5-35 0,-13 6 12 16,-1-1-100-16,-1 0-79 0,0 0-110 0,-1-1 30 15,1 2 13-15,-1 0 30 0,1-1 10 0,0 1 3 16</inkml:trace>
  <inkml:trace contextRef="#ctx0" brushRef="#br0" timeOffset="158514.23">6382 1867 210 0,'-1'2'242'16,"1"-2"-28"-16,-1 2-37 0,1-1-9 0,0 0-31 16,-1 1-40-16,0-1-26 0,0 1 4 0,1 0-9 15,-1-1-139-15,0-1-126 0,-1 3 12 16,0-3 15-16,1 2-111 0,-2 0-1 0</inkml:trace>
  <inkml:trace contextRef="#ctx0" brushRef="#br0" timeOffset="170992.51">4622 2496 368 0,'0'0'300'15,"0"0"-39"-15,0 0-18 0,0-15-22 0,0 15-33 16,0 0-3-16,0 0-17 0,0 0-35 16,0 0-12-16,0 0-14 0,0 0-15 0,0 0-17 15,0 0 7-15,0 0-3 0,0 0-6 0,0 0 8 16,0 0 3-16,8 14 14 0,-6 4-12 0,2 1-19 16,0 1 7-16,0-1-1 0,0 2-3 15,3 0 18-15,-4 0-14 0,4-1-6 0,-3 1-17 16,3-2-14-16,0 0 14 0,-1-2-1 0,-1-2-10 15,2 0-22-15,-1 0 22 0,-2-4 3 16,1-1-19-16,-2-3 11 0,0-1-23 0,0-2 2 16,-2 1-32-16,1-2 3 0,0 0-20 15,-1-2-18-15,-1 1-18 0,1-2-35 0,-1 0-36 16,0 0-43-16,0 0 15 0,0 0-145 0,9-13-99 16,-7 8 11-16,1 0 44 0,0 1 22 0,5-8 23 15,-5 2 12-15,1 1 26 0</inkml:trace>
  <inkml:trace contextRef="#ctx0" brushRef="#br0" timeOffset="171479.75">4869 2485 397 0,'2'-4'325'0,"-2"2"-59"15,2 0-20-15,-1 0-18 0,-1 0-54 0,0 1-3 16,0 0-30-16,0 3-12 0,1-1 4 16,-2 4 0-16,-2 0-12 0,3 0-17 0,0 0-7 15,0 2-11-15,0 2 8 0,0-3-6 16,0 3-22-16,0 3 2 0,0-2-19 0,0-1-1 16,0 1 10-16,0-3-12 0,0 1-4 0,0-8 12 15,0 7-18-15,0-7-7 0,7 9 31 0,-7-9-4 16,0 5-9-16,12 5-23 0,-8-8 23 15,1-2 7-15,0 0-22 0,2-1 4 0,5-6-8 16,-12 7-4-16,22-4-9 0,-14 2-3 16,1 0 28-16,0 0-26 0,-3 1 4 0,1 1-12 15,0 0 6-15,0 0-8 0,-7 0-12 16,11 0 15-16,15 12-24 0,-15-5 18 0,-1 5-2 16,-1-3 26-16,-2 2-33 0,-3-1 1 0,0-1 27 15,0 6-14-15,0-3-11 0,-4 0 8 0,0-4 19 16,0 3-7-16,0 1-10 0,-13 12 35 15,8-10-1-15,0-3-5 0,1-1-25 0,-5 1-4 16,-1-3 11-16,-1 1-16 0,3-4 0 0,0 0-33 16,2-2-21-16,-1-2-31 0,1-1-50 15,6 0-11-15,0 0-57 0,-8 0 19 0,8 0-177 16,-8 0-61-16,-1-13 30 0,6 10-22 0,-1-2 26 16,1 2 67-16,0-3-2 0,1 1 4 0</inkml:trace>
  <inkml:trace contextRef="#ctx0" brushRef="#br0" timeOffset="171885.79">4885 2475 388 0,'-1'-3'281'0,"1"2"-39"0,1-1-29 16,1 0-15-16,1-1-8 0,1 2 9 15,8-10-21-15,0 5-16 0,-3 0-9 0,10 1-11 16,-3 0-2-16,0-4-23 0,1 4 15 0,0 0-29 15,1 0-2-15,-5 2-15 0,5-1 10 16,-1 1-39-16,-1-1-2 0,-3 1-1 0,-1 3-12 16,-2-3 3-16,-3 2-11 0,1 0 8 0,0 1-16 15,-3-2-23-15,0 1-9 0,0 0-21 0,-1 1-20 16,0 0-3-16,1 0 11 0,-1 0-27 16,-2 0-21-16,-2 0-40 0,0 0 13 15,0 0-186-15,0 0-114 0,0 0 47 0,7 0-9 16,-7 0 47-16,0 0-4 0,6 0 29 0</inkml:trace>
  <inkml:trace contextRef="#ctx0" brushRef="#br0" timeOffset="175960.22">5621 2488 442 0,'0'0'285'0,"0"0"-51"15,0 0-7-15,0 0-20 0,0 0-5 0,0 0-8 16,14 0 10-16,0-28-45 0,-13 25 11 15,0 1-8-15,-2-1-9 0,2 2-8 0,-1-2-18 16,2 3 1-16,-2-1-9 0,3 1-22 16,-1 2 18-16,3 1-14 0,-1 1 9 0,6 7-12 15,4 1-11-15,-1 3 23 0,-2 1-23 0,5-3 14 16,-2 5-16-16,3-2-15 0,0 3-5 16,1-4 3-16,-1 1-7 0,-2 0-12 0,0-4-3 15,-3-1-1-15,-3 0-14 0,2-2 10 16,-2-3 6-16,-5-1-34 0,1-2-10 0,0 1-15 15,-1-3 1-15,3-1-83 0,-7 0-29 0,0 0-24 16,0 0-30-16,10-11-28 0,-8 7-17 0,0-1 19 16,-1 0-134-16,-2-1-56 0,1 0 29 15,0 2 27-15,0-3-42 0,0 7 26 0,0-11 27 16,0-1 21-16,-9-10 5 0</inkml:trace>
  <inkml:trace contextRef="#ctx0" brushRef="#br0" timeOffset="176209.86">5890 2491 380 0,'-2'-12'322'0,"3"4"-22"15,-2 1-27-15,0-1-2 0,0 4 0 16,0-1-34-16,1 0 28 0,0 5-30 0,0 0-38 16,0 0-19-16,0 0-19 0,-6-9 1 0,3 11 31 15,-1 1-10-15,-4 8-5 0,-3 3-23 16,-1 2-4-16,-1 1-13 0,0 3-17 0,0-1-7 16,0 1-4-16,0-1-22 0,0 2-11 15,-1-2 4-15,1 1-12 0,0-1-1 0,-2 3-11 16,0 0-11-16,2-1-21 0,0-4-31 0,1 0-37 15,2-2 18-15,4-2 1 0,2-4-79 16,-1-2-62-16,1-3-45 0,2-2-65 0,-1-1 24 16,3-1-228-16,0 0 4 0,0 0 31 0,-1-7 23 15,3 4 57-15,0-3 4 0,1 0 40 16,0 2-6-16,5-7 56 0</inkml:trace>
  <inkml:trace contextRef="#ctx0" brushRef="#br0" timeOffset="178207.18">6330 2228 232 0,'0'0'278'0,"0"0"-34"0,0 0-7 16,0 0-1-16,13 0-3 0,-13 0-23 16,0 0-25-16,16 4-11 0,-10 16 18 0,-4 1-5 15,2 1-7-15,2 0 5 0,-3 2-22 0,1-2-17 16,-2 2 18-16,4 0-19 0,-2-2-15 16,-2 0-23-16,2 0 0 0,-1-5-27 0,1 2 23 15,1-2-41-15,-1 0 14 0,0-1-5 16,0-1-12-16,-2-5-24 0,0-1 17 0,1-1-4 15,-2-3-73-15,1-1-32 0,0 1-22 16,-1-2-11-16,1 1-18 0,-2-3-32 0,1 0-47 0,1-1 17 16,-2 0-293-16,0 0 10 0,0 0 49 15,15-11 43-15,-1 4-6 0,1-2 43 0,2-2 12 16,0 2 34-16</inkml:trace>
  <inkml:trace contextRef="#ctx0" brushRef="#br0" timeOffset="178546.55">7196 2227 715 0,'2'-2'291'0,"1"0"-22"0,-2 1-17 15,1 0-22-15,0 0 16 0,0 1-48 0,2-1 8 16,0 1-16-16,-1 3-26 0,1-2-10 16,5 10-6-16,-2-3-11 0,1 5-21 0,1-1-29 15,-2 1 8-15,-1 1-10 0,0 3 9 16,-2 0-11-16,0-1-9 0,0 0-7 0,-1 4-7 16,-1-5-5-16,4 0-8 0,-5-4-4 15,-1 1-4-15,0-2-81 0,0-3-22 0,1-1-7 16,-1 0-47-16,0-6-49 0,0 0 16 0,0 0-246 15,0 0-32-15,0 5 17 0,0-5 20 16,0 0 28-16,-12 7 38 0,8-9 16 0,1 1 39 16</inkml:trace>
  <inkml:trace contextRef="#ctx0" brushRef="#br0" timeOffset="178804.21">7133 2352 981 0,'-2'-1'310'0,"0"1"6"0,0 0-28 15,0-2-34-15,2 4-31 0,0-5 23 0,2 3-46 16,2-2-5-16,1 0-23 0,12-2-20 0,0-2-12 16,1-1-32-16,1 1-12 0,1 1-8 0,3-1-20 15,4-1-49-15,-2 4-10 0,-4-3-20 16,2 0-19-16,-3 1-39 0,-1 0-29 0,1 0-40 15,-1 3 14-15,0-3-166 0,-1 1-133 16,-1 1 9-16,-9 3 17 0,4 0 25 0,2 0 25 16,1 0 38-16,19-10 0 0</inkml:trace>
  <inkml:trace contextRef="#ctx0" brushRef="#br0" timeOffset="179268.95">7901 2181 649 0,'0'-1'332'0,"-1"0"-35"0,1 0-54 15,0 0-10-15,-1-1 0 0,2 1-18 0,0 1-12 16,1 0-34-16,1 0-30 0,1 1 19 15,1 1-5-15,0 0-20 0,10 5-1 0,2 3-9 16,-5 0-16-16,-1 1-10 0,1 2 9 0,-2 1-12 16,-1 1-9-16,1 2 7 0,-3-5-18 15,0 6 5-15,-2-2-18 0,-1-6 28 0,-1 6-1 16,1 0-13-16,-3-3 3 0,0-4 3 0,-1-1 1 16,0-8 11-16,0 0 5 0,0 7 9 15,0-7-4-15,0 0 0 0,0 5-18 0,-11 3-7 16,7-8-6-16,1-2-8 0,0-1 1 15,0 0-18-15,1-2-7 0,1-2 0 0,0 1-10 16,0-12-23-16,1 11-15 0,0-5-19 0,11-19-8 16,-3 13-3-16,2 1-21 0,3 3 13 15,2-2-3-15,1 0-47 0,2 4 9 0,2 2-29 16,0 0-10-16,1 1-22 0,-2 2-25 16,-1 0-37-16,-1 2-24 0,1 1 23 0,-3-1-166 15,-2 2-108-15,-2 0 22 0,-2 2 53 0,1 0 27 16,-2 0-10-16,0 0 23 0,1 0 20 15,-1 1 6-15</inkml:trace>
  <inkml:trace contextRef="#ctx0" brushRef="#br0" timeOffset="181521.4">7749 2239 661 0,'0'0'249'0,"0"-12"-37"16,0 12-16-16,0 0-14 0,0 0-5 0,0 0-5 15,0 0-4-15,-11-26-32 0,10 23-4 16,0 1-6-16,1 2 3 0,-1-2-5 0,0 1-31 16,1 0-11-16,0 0-1 0,-3 1-15 15,3 3 23-15,-2-1 9 0,2 3 8 0,1 2 1 16,0-1-3-16,1 11-9 0,-2-6-12 0,0 6-9 15,0 1 15-15,0 2 14 0,0 2-41 0,0-1 14 16,10 22-9-16,-7-23-20 0,0 0-6 16,0-3 17-16,-1-1-15 0,1 0 7 0,-1-4-1 15,1 0-9-15,-2-3 8 0,0-2-25 16,1-1-2-16,-1-1-63 0,-1-1-15 0,1 0-42 16,1 0-8-16,-2-4-17 0,0 0-48 0,0 0-38 15,7 2 21-15,-5-5-285 0,1 0 14 16,2 2 55-16,0-3 12 0,-1 0 25 0,7-5 26 15,-3 2 31-15,5-3-4 0</inkml:trace>
  <inkml:trace contextRef="#ctx0" brushRef="#br0" timeOffset="182398.17">8105 2164 374 0,'3'-9'350'0,"0"3"-62"0,-1 0 2 16,0 1-41-16,-1 1 1 0,0 0-25 16,1 2 2-16,-2 0-18 0,2-1-28 0,-1 1-39 15,-1 2 10-15,0-2-30 0,1 2 1 16,0 0 4-16,-1 2-27 0,-1 0-11 0,2 3 15 15,-2 1 42-15,2 1-6 0,-2 11 7 0,1-8-28 16,0 5 2-16,0 6-4 0,0 0-7 16,0 2 2-16,0 1-18 0,0 0 3 0,0 0-10 15,0 1-4-15,0-1-16 0,11 22 0 0,-11-36-8 16,0 4-6-16,0 2-6 0,0-1-2 0,0-2-6 16,0-1-3-16,0-3-2 0,0-1-1 15,0-2-16-15,0-6 9 0,0 8 9 16,0-8-13-16,0 6 4 0,0-6 10 0,0 0-14 15,0 0 4-15,7 11 1 0,-8-13-23 16,1-1-10-16,-2-2-9 0,1-2-7 0,0-13-9 0,1 9-18 16,0-4 5-16,0-3-12 0,0-4 2 15,0 0-16-15,0-3 16 0,0 2-8 16,0-2 7-16,0 3 1 0,0 0-6 0,0 1 29 16,0 1-14-16,0 1 6 0,0 2 15 0,0 2-7 15,0 3 1-15,0 3 3 0,0 1 3 0,0 1 1 16,0 7 1-16,0-7 26 0,0 7-3 15,0-8-18-15,0 8-4 0,0 0 2 0,0 0 3 16,2-10 2-16,-3 13 1 0,0 2 36 0,-3 13 3 16,-1 1-27-16,-1 0 19 0,0 2 7 15,2 5-10-15,1-3 18 0,-2-3-5 0,1 3 3 16,0 0-5-16,2-1-12 0,-2-1 15 0,2-2-3 16,1-2 1-16,-1-6-5 0,1-1 3 15,-1-3-7-15,1-1 1 0,1-1-1 0,0 0 11 16,-2-3-3-16,2 1-1 0,0-2 9 0,0-1-8 15,0 0-7-15,0 0 0 0,0-11-23 16,2 6 7-16,-2-2-14 0,2-11-10 0,-2 7 1 16,0-5-14-16,6-22-9 0,-3 14 27 0,1 1-12 15,0 0-33-15,1 2 9 0,-1 1 26 0,-1 3 14 16,1 1-2-16,-1 5-2 0,-2 3 0 16,2 0 9-16,-2 3-25 0,0 0 33 0,0 2-19 15,-1 1-11-15,0 2 29 0,0 2-10 0,-1 2 34 16,0 2-15-16,-3 10 2 0,0 2 0 15,-2 3 9-15,3-1 5 0,-1 0-3 0,1 1-7 16,-1 1 0-16,2-2-8 0,-4 1 15 0,3-2-7 16,2 1 11-16,-1-3-22 0,1 0 10 15,-1-5-10-15,1-3 1 0,0-1-24 0,1-2-36 16,-1 0 6-16,1-6 3 0,0 0-87 0,0 0-15 16,0 7-43-16,0-7-51 0,0 0 21 15,0 8-256-15,-1-9 6 0,1 1 20 0,0-3 50 16,-1 2 29-16,0-4 45 0,0 3 1 0,1-3 38 15,-4-10-38-15</inkml:trace>
  <inkml:trace contextRef="#ctx0" brushRef="#br0" timeOffset="191720.12">2190 4081 716 0,'0'0'289'0,"0"0"-58"0,0 0-1 15,0 0-22-15,0 0-22 0,0 0-19 0,0 0-26 16,0 0 6-16,0 0-34 0,0 0-8 15,14 11-3-15,-18-10-7 0,1 2-5 0,1-1 3 16,-3 0-12-16,0 1-20 0,2-1 6 0,-3 0-11 16,1-2 10-16,-2 1-9 0,0 0-9 0,-11 0-4 15,10-1 13-15,-4 0-11 0,-12-12-12 16,13 5 6-16,-3-1 2 0,5-1-24 0,1-2 2 16,0-1 0-16,4 3 1 0,2-1-14 0,0 3 8 15,2 7-2-15,0-8 10 0,0 1-13 16,0 7 4-16,14-14 2 0,-10 11 5 0,5 2-27 15,-3 1 31-15,11 6-19 0,-3 2 27 16,1 5-6-16,-3 3-9 0,1 2-6 0,-1 0 38 16,-2 3-17-16,-2 1-4 0,-3-2 24 0,-1 3 11 15,-1 0 15-15,-3 0-19 0,0-12-13 0,0 6-11 16,0 2 8-16,-17 22-4 0,9-19 12 16,-1-4-3-16,-5 1 2 0,4-2-22 0,-1-1 7 15,-2-2-22-15,-2-1 19 0,-1-3-24 0,1-1 3 16,-1-3-12-16,0 0 0 0,3-4-57 15,2-2 25-15,11 0-7 0,-13 0-12 0,2 0 6 16,-9-12 10-16,15 6-17 0,0 2 7 16,0-3 22-16,-1-4 14 0,3 0-8 0,1 2-20 15,2 9 34-15,0-9 7 0,0 2 2 0,0-1-20 16,19-8 6-16,-7 8 7 0,0 1-3 0,-1 3 10 16,0 3-13-16,9-1 17 0,-13 2-1 15,4 0 32-15,0 0-2 0,16 12-16 0,-11-6-3 16,-7 1 32-16,7 2-48 0,-5-2 11 15,2-1 17-15,-4 0-11 0,-1 1-19 0,-1-2-2 16,-2 0-32-16,0-2-19 0,-2 1-23 0,1-2-42 16,0-2-31-16,0 0-37 0,-4 0-27 15,0 0 21-15,0 0-259 0,7 0 0 0,0 0 31 16,5-11 30-16,-3 0 33 0,-3 4 38 0,4-5 17 16,-3 3 9-16</inkml:trace>
  <inkml:trace contextRef="#ctx0" brushRef="#br0" timeOffset="192148.78">2397 3990 914 0,'-1'-6'314'0,"1"2"-22"16,0-1-28-16,1 2-37 0,-1-2 3 16,1 4-48-16,-2-1 7 0,0 1-6 0,-1 2-9 15,0-1-18-15,0 4 32 0,-6 10-26 16,3 3 17-16,-1 6-21 0,-3 2 2 0,3 3-1 15,4 2-2-15,0 0-9 0,1 3-12 16,-1-2-6-16,2-14-3 0,0 8 8 0,0 2-16 16,13 33-8-16,-9-31-28 0,3-2 9 15,0-4-10-15,4 0-10 0,-1 0-4 0,1-3 2 16,1-6-20-16,1-4-6 0,3-2-12 0,0-4 19 16,-4-4-23-16,-5 0 14 0,16-12-11 15,-10 2-10-15,-1-6-13 0,-3 0-7 0,-1 2 0 16,0 0 11-16,-2 1-3 0,-2 1-8 15,-2 1-1-15,-2 3-15 0,0-1 2 0,0 9 6 16,0 0-2-16,0-8-15 0,-12-2 6 16,7 8 1-16,-2 0-13 0,1 2-20 0,-13 2-4 15,11-2-9-15,-21 9-16 0,10-5-7 16,1 0-17-16,8 3 11 0,-3-1-50 0,3-2-25 0,4 0-21 16,0 0-31-16,1-2-23 0,1 0 27 15,2-2-133-15,2 0-158 0,0 0 34 0,2-2 33 16,0 0 30-16,12-5 25 0,2 1 51 0,5-3 21 15,5 0-9-15,0-2 29 0</inkml:trace>
  <inkml:trace contextRef="#ctx0" brushRef="#br0" timeOffset="192533.77">3242 4162 565 0,'-2'-2'331'0,"0"2"-39"0,1 0-8 16,-1 2-20-16,-2-1-13 0,2-1 3 0,-1 0-30 16,3 0 22-16,-1 0-30 0,-1 1 12 15,0-2-7-15,1 2-29 0,0-1 0 0,0 2-15 16,2-2-8-16,1-2-4 0,0 4-9 15,3-2 3-15,1-2-26 0,2 1-12 0,12-2-8 16,-8 3-20-16,25-8 5 0,-10 4-11 16,1-3-10-16,2 0-3 0,0 1-19 0,2-1-14 15,0-1-12-15,-1 1-4 0,-3-1-20 0,1 1-23 16,-5 0-29-16,-4 3-28 0,-1 1 6 16,-3-3-83-16,-5 6-6 0,-4-1-19 0,-7 1-36 15,0 0-41-15,-1 7 24 0,-3-3-220 0,-6 6-33 16,-4 4 34-16,1-5 32 0,-4 2 44 15,-3 1 13-15,2-3 24 0,-1 4 32 0,1-5 28 16,0 5 5-16</inkml:trace>
  <inkml:trace contextRef="#ctx0" brushRef="#br0" timeOffset="192827.52">3333 4301 404 0,'-2'3'425'0,"0"-1"-54"0,0 0-26 15,1 1-37-15,0-1-40 0,-1-1 18 0,1 1-13 16,4-1 10-16,-2 0-5 0,1 1-23 16,1 0-27-16,1-1-15 0,1-1-16 0,2 1-19 15,1-2-3-15,12 2-13 0,-8-1-25 16,3 0-15-16,5 0-21 0,23-13 12 0,-16 10-16 16,-3 0-27-16,1-1 6 0,-5 1-27 15,0 1-2-15,-2-2-20 0,-5 3-16 0,-2-1-28 16,-2 1-18-16,-1-2-27 0,-2 3 6 15,1-1-69-15,0 1-48 0,-2 0-23 0,-2 0-21 16,-1-2-40-16,2 2 25 0,-2-2-136 0,0 2-116 16,-1-3 21-16,1 1 39 0,1 1 30 0,-2 0 38 15,1 0 17-15,2 0 6 0,0 0 65 16,0 1-13-16</inkml:trace>
  <inkml:trace contextRef="#ctx0" brushRef="#br0" timeOffset="199878.61">4532 3950 473 0,'0'0'226'0,"0"0"-4"15,0-15-46-15,20-6-20 0,-18 16 4 0,-2 0-1 16,1 1-5-16,-1 0-2 0,1 0-28 16,-1 1-8-16,0 3-5 0,0 0-15 0,0 0-5 15,0-7 4-15,4 0 11 0,-3 4-31 0,-1 1 8 16,0 0-6-16,1 0-4 0,0 0 9 0,-1 1-9 15,1-2-9-15,1 2-4 0,-2 0-9 16,0 0 11-16,1 0-9 0,-1-1 3 0,0 1-7 16,0-1 6-16,1 2-8 0,-1-1-1 0,2 0-20 15,-2 1 10-15,0 0-4 0,0 0 26 16,0 0-44-16,0 0 40 0,0 0-4 0,0 0-25 16,0 0 3-16,0 0-8 0,0 0 5 0,0 0-9 15,0 0 3-15,0 0-3 0,0 0 4 16,0 0 2-16,0 0 14 0,0 0-20 0,0 0 0 15,0 0-25-15,0 0-2 0,0 0 29 0,0 0-16 16,0 0-9-16,0 0 26 0,0 0-5 0,0 0 2 16,0 0 3-16,0 0-10 0,0 0-8 15,0 0 0-15,0 0 1 0,0 0-3 0,0 0 0 16,0 0 12-16,0 0-12 0,0 0 0 16,0 0-1-16,0 0 1 0,4-8 0 0,-4 8 17 15,0 0-7-15,0-1-3 0,-1 3 2 16,1-2-13-16,-1-1 2 0,0 2 0 0,1 0 12 15,-1-2 3-15,1 1-1 0,0 0-1 16,1 0-1-16,-1 0-20 0,0 1 6 0,0-1 9 16,0 0 8-16,-1-1 1 0,2 1-3 0,-2 0-9 15,1 0 14-15,1 0-5 0,-2 0-23 16,1 0 0-16,-2 0 38 0,2 0-11 0,0 0-2 16,0 0 0-16,0-1 17 0,-1 1-17 15,1 1-3-15,0-2-25 0,0 1 16 0,0-1 1 16,-1 2 10-16,1-2-4 0,0 1 22 15,0 0-3-15,0 1-34 0,0-2-10 0,0 1 1 16,0 0 2-16,-1-1 2 0,1 2 23 16,1-1-1-16,-1 0-2 0,0 0 1 0,0 0-2 0,0-1 16 15,1 1-11-15,-2 0-9 0,1 0 8 16,0 0 18-16,0 0-5 0,0 0-13 0,0 0 6 16,0 0 16-16,-1-1-18 0,1 1 0 0,0 0-2 15,0 1 17-15,0-2 1 0,0 1 0 16,0 0-11-16,0 0 20 0,-1 1-14 0,1-1 19 15,1 0-21-15,-2 0 1 0,1 0 5 16,-1 0-7-16,1 0 0 0,0 0 4 0,0 0-6 16,0 0 9-16,0 0-9 0,0 0 4 0,0-1 5 15,0 0-6-15,0 1-4 0,1 1 6 0,-1 0-6 16,1-1 9-16,-1 0-10 0,0 0 12 0,0 0-5 16,0 0 5-16,0 0-7 0,0-1 7 15,0 2-7-15,1 1 2 0,-1-2-5 0,0-2 0 16,0 3 0-16,1-2 0 0,-1 2-11 0,1-1-1 15,-1 0-6-15,0 0 14 0,0 0-6 16,0 1-2-16,0-1 9 0,0-1-22 0,0 1 9 16,0-1 9-16,0 2 0 0,0-1-4 15,0 1-10-15,0-1 5 0,0-1-3 0,0 1 9 16,0 0-6-16,0 0-3 0,0 0 4 0,0 0 0 16,0-1-9-16,0 2 13 0,0-1-10 15,0 1-7-15,0-1 9 0,0 0 2 0,0 0-1 16,0 2-8-16,0-3 5 0,-1 2-5 0,1-1 6 15,1 3 4-15,-1-3 0 0,0 3-5 16,0-2-5-16,0-1 14 0,0 0-8 0,0 0-5 16,0 0 13-16,-2 16-8 0,2-12-12 0,-1 1 12 15,1 2-4-15,0-1 4 0,0-6-2 0,0 7 6 16,0 4 1-16,0 4-4 0,0 2-2 0,0 0 18 16,14 20-5-16,-10-16 5 0,-1-2 1 15,0 2-7-15,1 0 4 0,0 2-6 16,2-2 8-16,-2 0-12 0,-1 0 17 0,0-6-4 15,0 5-11-15,0 0 13 0,1-3 1 0,-2-1-20 16,0-3 13-16,-1-1-7 0,2-3 0 0,-3-1-7 16,1-2 4-16,0-2-3 0,0 3-4 15,0-1 17-15,-1-2-5 0,0-4-8 16,0 0 14-16,0 0-14 0,0 6-7 0,0-6 19 16,0 7 0-16,0-7-18 0,0 0 10 0,0 5 5 15,0-5-1-15,0 0-13 0,0 0 9 16,0 7-14-16,0-7 9 0,0 0-3 0,-1 8-21 15,1-7-1-15,-1 0 13 0,0-1-9 16,-1 0-17-16,0 0-14 0,1 0-3 0,0-1-8 16,0 0-25-16,-1 0-20 0,2-1 11 0,0 1-76 15,0-3-21-15,-2 1-31 0,2-1-20 16,-1 0-34-16,2 0 24 0,-1 0-104 0,0-2-81 16,0 2-23-16,1-3 44 0,-1 7 48 15,0-7 19-15,0 0 12 0,0 1 26 0,11-13-3 16,-5 5 0-16</inkml:trace>
  <inkml:trace contextRef="#ctx0" brushRef="#br0" timeOffset="201212.04">5614 3883 251 0,'0'0'276'16,"0"0"-32"-16,0-14-15 0,0 14-15 0,0 0-6 15,-15 0 28-15,15 0-36 0,0 0 10 0,0 0-21 16,0-12-11-16,-19-3-17 0,18 14-26 0,0 0 1 15,1 1-11-15,0-1-1 0,4 3-3 16,-2 0-12-16,1 3 61 0,6 6-11 0,2 2-15 16,1 2 8-16,2 1-14 0,2 2-26 15,0 3-13-15,-1-4-4 0,4 2-6 0,-1-1-5 16,2 4-15-16,0-2-10 0,-2-3 2 0,3 1 1 16,-3-3-12-16,-2 0 2 0,1 2-11 15,-2-5-14-15,-2-1 0 0,-3-1 1 0,-3-3-5 16,0-1-23-16,-3-4-10 0,-1 2-19 15,0-3-25-15,-1-1 7 0,0 0-95 0,-2 0-18 16,0 0-28-16,0 0-9 0,-2-13-45 16,0 9 20-16,-4-10-144 0,0-1-87 0,1 2 20 15,-4-1 24-15,5 5 35 0,-4-5 51 0,0 2 21 16,1-1 15-16,0 0 12 0</inkml:trace>
  <inkml:trace contextRef="#ctx0" brushRef="#br0" timeOffset="201514.81">5821 3884 857 0,'0'-4'318'0,"1"-1"-23"0,-1 3-41 16,-1-2 3-16,1 2-20 0,-2-1-36 0,0 3 5 16,0 0-19-16,1 2-19 0,-4-1-17 0,1 2 23 15,-6 7-10-15,0-1-16 0,-3 2-1 0,3 1 2 16,-3 2-6-16,4 6-10 0,-4-3-9 15,0 4-13-15,0 4-3 0,-1-3-10 0,2 2-5 16,0-4-7-16,-1 1-28 0,0 1 3 16,1 1-2-16,1-1-17 0,0-2-9 0,1-2-22 15,2-1-5-15,0-2-27 0,4-5-31 0,-1 0 5 16,2-5 5-16,1 1 3 0,0-3-95 0,2 0-45 16,0-3-12-16,0 0-58 0,3-3 20 0,0 0-144 15,2 0-90-15,-1-1 28 0,7-5 9 16,0-4 48-16,2 4 21 0,1-4 43 0,1 1 0 15,-4-1 19-15</inkml:trace>
  <inkml:trace contextRef="#ctx0" brushRef="#br0" timeOffset="201949.93">6434 3794 672 0,'3'-3'303'0,"-1"-1"0"15,0 1-48-15,1 2-16 0,-1-2-9 16,-1 1-34-16,1 2 11 0,1 0-24 0,-1 4 48 16,-1-1 16-16,1 4-16 0,2 8 4 0,1 3-8 15,1 2-4-15,0 2-16 0,-1 0-22 0,0 3-2 16,1 2-28-16,-1-4-16 0,0 2-12 16,-1-4-4-16,3 0-12 0,-4-3-6 15,-1-1-28-15,1-5-12 0,-2-2-37 0,1-2-24 16,0-4-19-16,-1 1-8 0,1-2 2 0,1-1-141 15,-1-2-46-15,-2 0-31 0,0 0-22 16,0 0 25-16,21-15-181 0,-13 1-68 0,0-1 14 16,-1 0 48-16,6 1 28 0,-3 0 32 15,-5-1 4-15,3-1 31 0,5-1 20 16,-3 4-1-16</inkml:trace>
  <inkml:trace contextRef="#ctx0" brushRef="#br0" timeOffset="202342.43">6697 3827 293 0,'0'-3'414'15,"2"0"-73"-15,-2 0-50 0,0 2-26 0,0 1-1 16,-2 3-1-16,0-3-14 0,2 4-27 16,-4-1-3-16,-4 7-16 0,4-1-16 0,-3 2-23 15,5-2-11-15,2-9-30 0,0 5 10 0,0-5-24 16,0 9 7-16,0-4-3 0,0-5-12 0,0 7 2 16,0-7-21-16,0 6 0 0,0-6-5 0,10 11-10 15,-5-10 5-15,1 1-16 0,2-2-4 16,-1 0 3-16,14 0-17 0,-12 0 5 0,6 0-15 15,2 0-5-15,-1 0 9 0,3 0 3 16,-2 0-21-16,-1 0-4 0,1 0-1 0,16 6 22 16,-19 0-11-16,1-1 20 0,-6 0 9 0,-2 0-4 15,-1-1 0-15,-2 3 6 0,-2 0-5 16,-1 0 15-16,-1-7-8 0,0 12 3 16,0 2-4-16,-17 14-10 0,9-16 4 0,-2 0-20 0,-3 2 5 15,0-2-14-15,-3-2 17 0,1 0-16 16,-3 1 0-16,2-5-24 0,1-4-22 15,3 4-5-15,0-2-27 0,2-1-11 0,2-1-29 16,2-1 9-16,0 0-104 0,2-1-38 0,4 0-34 16,0 0-40-16,0 0 31 0,-8 0-212 0,8 0-8 15,-11-13 31-15,11 9 33 0,-1 0 27 16,2 1 52-16,0-4 39 0,-1 2 19 0,2-2 12 16,0 1-38-16</inkml:trace>
  <inkml:trace contextRef="#ctx0" brushRef="#br0" timeOffset="202698.34">6767 3814 359 0,'-3'-2'371'0,"1"0"-38"0,0-1-20 0,0 1-39 15,1-3-11-15,-1 4-23 0,2-1 0 16,-2-2-44-16,4 2-30 0,0-1-18 16,1 0 52-16,1 1-31 0,1 0 17 0,13-5-24 15,-2 1-7-15,2 2-7 0,0-1-1 0,1 1-25 16,2 0-12-16,-1 0-12 0,1 2 0 0,1-2-21 16,-1 0 5-16,2 1-16 0,-2 0 1 15,-3-1-13-15,2 2 1 0,-1 0-13 0,-6-1-38 16,-3 1-4-16,0 0-27 0,-1 2 1 15,-3-2-72-15,-1 1-61 0,0 1-32 0,-2-1-45 16,1 1 22-16,-2-2-143 0,0 2-96 0,-1 0-6 16,-1 0 70-16,0 0-2 0,0 0 27 0,0 0 25 15,6 0-21-15,7 0 8 0,17 12 31 16</inkml:trace>
  <inkml:trace contextRef="#ctx0" brushRef="#br0" timeOffset="203128.94">7884 3631 331 0,'-1'-5'339'15,"1"2"-42"-15,0-2-25 0,0 2-30 16,0 0 1-16,0 0-16 0,1 0-41 0,-2 1 12 16,2-1-20-16,-1 1-33 0,-1 0 19 0,2 0-13 15,-1 2-4-15,0-3-18 0,1 3-13 16,-1 0-12-16,0 3 75 0,0 1-1 16,0 2-1-16,1 1 2 0,1 14-6 0,-2-10 6 15,0 8-13-15,0 3 10 0,0 3-31 16,7 29-13-16,-7-25-13 0,2 1 10 0,-2-3-34 15,1-2 6-15,2 3-23 0,-1-7-10 0,-2 0 3 0,2-2-19 16,-1 1-1-16,0-6-17 0,1-4-32 16,-2-2-5-16,0-3-12 0,0-5-43 0,0 0-38 15,0 0 9-15,-4 4-122 0,2-5-64 16,1-3-59-16,-2 0 30 0,1-2 29 0,0-1 26 16,-5-5-275-16,0-4 36 0,-3 1 34 0,3 3 33 15,-2-2 35-15,-2 4 36 0,1-4 27 16,2 2 31-16,-2 2 4 0</inkml:trace>
  <inkml:trace contextRef="#ctx0" brushRef="#br0" timeOffset="203423.2">7717 3806 827 0,'-3'-1'334'0,"2"2"0"16,-1-1-33-16,1-1-38 0,-1 1-32 15,2 0-27-15,0 0 54 0,-1 0-8 0,2-2-13 16,2 2-22-16,1 0 3 0,0-1-12 0,1 1-16 16,3 0-8-16,11-2-24 0,-9 2-2 15,5 0-20-15,25-7-23 0,-15 6-7 0,3-3-4 16,2 4-16-16,2-4-14 0,-3-1-6 0,2 1-8 16,-2 0-30-16,-1-1-37 0,-1-2-19 15,0 4-44-15,0 0 8 0,-7 0-116 0,1-2-24 16,-9 2-14-16,-3 3-59 0,1-3 26 15,-4-1-178-15,1 2-56 0,-2 0 53 0,-2-1 41 16,-1 0 8-16,0 3 25 0,0 0 26 0,0-2 26 16,0 2 19-16</inkml:trace>
  <inkml:trace contextRef="#ctx0" brushRef="#br0" timeOffset="204108.46">8551 3586 776 0,'-1'-4'296'0,"-1"2"-21"15,3-1-8-15,-2 1-52 0,1 0-3 0,-1 0-19 16,1 0-2-16,-1 1-19 0,1 1 13 16,0 0-12-16,-2 0-17 0,0 3 20 15,1 1 2-15,0 3 0 0,0 0-14 0,1 10 10 16,0-8-12-16,-1 21 12 0,1-8-14 0,0 1-11 16,0-12-7-16,0 6-13 0,0 4-11 0,0 0-18 15,0 2-15-15,15 19-13 0,-13-22 8 16,2-2-16-16,-2 1-15 0,0-3 6 0,4-2-2 15,-5 0-26-15,0-6-9 0,-1-1-22 0,1-2-10 16,-1-1-17-16,1-1-11 0,-1-3-30 0,0 0 7 16,0 0-98-16,0 0-43 0,6 6-25 15,-4-9-33-15,1 2 25 0,-2-4-185 0,1 0-63 16,2 2 22-16,-4-2 34 0,2 0 28 16,1 0 17-16,0-1 71 0,0 2-20 0,9-11 48 15,-3 5-19-15</inkml:trace>
  <inkml:trace contextRef="#ctx0" brushRef="#br0" timeOffset="204469.89">8809 3575 282 0,'2'-9'399'0,"0"1"-55"16,-1 1-50-16,0 2-1 0,-1 0-12 0,1 1-6 15,-1 1-61-15,3 0 0 0,-3 2-26 0,0-2 17 16,1 2-8-16,-1 0-6 0,1 2 14 16,1 1 2-16,-2 1 9 0,2 3-16 0,2 10 7 15,-1 1 15-15,3 4-20 0,-3 0-16 0,2 2-8 16,1 2-11-16,0 2-23 0,1-1-2 16,-1-2-30-16,3 3 2 0,-1-3-9 0,-2-2-15 15,1-1-19-15,-1-1-12 0,2-3-1 16,-3-1-30-16,1-2-15 0,-3 1-26 0,-1-7-20 15,0-1-27-15,-2-1-23 0,0-6-23 0,0 0-34 16,0 0 13-16,0 7-117 0,0-7-53 0,0 0 25 16,-4 5-231-16,2-6-30 0,0-2 51 15,0 2 15-15,-1-3 51 0,-1 0 28 16,2 1 44-16,-2-1 15 0,-1 2 38 0,2-4-11 16,-7 0 14-16</inkml:trace>
  <inkml:trace contextRef="#ctx0" brushRef="#br0" timeOffset="-213511.2">6196 3641 634 0,'0'0'222'0,"0"0"-14"0,0 0-16 16,0 0 13-16,0-13-2 0,-13 13-6 0,13 0-30 16,0 0-13-16,0 0-5 0,0 0-10 15,-20-23-26-15,19 22-13 0,0 1-15 0,0 1-9 16,-1 0-5-16,1 2 5 0,1 0 3 0,0 2-6 16,-1 1 3-16,0-1 12 0,1 2-31 15,0 3 12-15,0 5-21 0,0 4 37 0,0 3-35 16,0 2 25-16,0 1 3 0,11 30-21 15,-7-23 8-15,-1-2-8 0,-1 2 22 0,5 0 21 16,-2 1-26-16,1 1-24 0,0-2 13 0,0 1-3 16,2-4-12-16,0 1-5 0,-1-1-4 15,2 0-3-15,0-2-7 0,0-5-5 0,-1 5 13 16,1-1-14-16,-2-2 8 0,0-3-8 0,0-2 7 16,-3-1-10-16,2-3-2 0,-2-3-3 15,-2-3 12-15,0-1-31 0,2-2-9 0,-4-6 23 16,0 0-10-16,0 7-9 0,0-7 1 0,0 0-6 15,0 8-8-15,0-8-2 0,0 0 2 0,0 6-41 16,0-6-16-16,0 0-2 0,0 0 9 16,0 0-37-16,-2 11 5 0,1-14-28 15,-1 2-1-15,1-3-16 0,-1 0-32 0,1 0 15 16,1-2-110-16,-2-1-69 0,2 0-78 0,-1 0 31 16,0-10 19-16,-1-2 14 0,0 1 37 0,1 4 8 15,-1-3-1-15</inkml:trace>
  <inkml:trace contextRef="#ctx0" brushRef="#br0" timeOffset="-210870.11">6227 3676 320 0,'-1'-5'186'0,"1"1"-20"0,-1 3-9 15,-1-3-27-15,1 1-25 0,0 1 9 0,1 0-21 16,-1-1-11-16,0 1 3 0,0 2-19 0,1-1 11 15,-1-2 4-15,0 2-1 0,1-1 5 16,0 1 13-16,0 0-12 0,0 1 12 0,0 0-16 16,0-3 18-16,1 3-17 0,0-1-2 0,-1 1-9 15,0 0 18-15,0-2-9 0,1 1 1 16,-1 1-2-16,2-1 1 0,0 1 4 0,0-1-15 16,-1 0-3-16,1 1 1 0,2-1 13 0,0-1-31 15,4 1 8-15,-4 1-5 0,2-2-15 16,0 1 8-16,13-2 0 0,-7-1-18 0,-1 0 0 15,4 0-15-15,2 0 24 0,-2 0 19 0,2-2-34 16,1 0 7-16,-1 0 7 0,0 0-21 16,2 2 0-16,0-1-6 0,0 1 20 0,1-2-5 15,0-1 3-15,1 2-18 0,-1 0 6 16,-1-1-7-16,-3 2 22 0,3 0-15 0,-1-1 2 16,2 0-3-16,-1 0-2 0,1 0-13 0,-3 0 2 15,5 2 1-15,-5-2-6 0,6 0 18 0,0 0-3 16,0 0-28-16,3 1 13 0,0 0-6 15,2 0 2-15,2-1 32 0,0 2-24 0,0-4-4 16,0 3 6-16,0-1 10 0,-1-1-6 0,-1 1 5 16,-2 0 4-16,0 1-18 0,-2-1-11 15,-1 0 26-15,0 1 0 0,-2 0 9 0,-1 0-17 16,1-1 22-16,-1 2-29 0,-1-2-17 0,1 1 33 16,0-1-20-16,-2 0 19 0,1 1-23 15,-2-2 5-15,4 2-7 0,0-1 25 0,-1 2-15 16,1-1 7-16,2-1 6 0,-1-3-5 0,-1 3 4 15,0 2-12-15,0 1 29 0,0-2-25 16,0 4 0-16,2-3 0 0,-3 1 17 0,1-1-9 16,2 0 10-16,-2 2-24 0,-2-3-5 0,3 3 2 15,1-1 12-15,-2 2-23 0,0-1 25 16,2-1 6-16,0-1-10 0,1 1-6 0,-1 0 0 16,1-1 1-16,-2 2 10 0,0-1-11 0,2-2 6 15,2 0-11-15,-3 1 9 0,-2 0 2 16,-4-1-1-16,3-1 1 0,-3 2 0 0,1 1-2 15,-2-2-4-15,2 1 7 0,-5 1-24 0,5-3 3 16,1 0 26-16,-5 3-4 0,6-1 9 16,-1-1-20-16,1 2 6 0,3-2 9 0,1 0-13 15,-2-2 2-15,3 1 0 0,-1 1 19 0,0 2-35 16,0-1 34-16,0 1-9 0,0-1-13 0,-3 1 2 16,1-3 8-16,0 4 17 0,-2-2-23 15,-2 0 8-15,1 2 12 0,0-1-30 0,-2 0 16 16,-1-3 10-16,2 1 8 0,-5-1-2 0,-2 5-3 15,5-3-10-15,-2 3-7 0,-2 0 1 16,-1-3 1-16,-2 1-1 0,9 0-4 0,-3 2-14 16,5-2 0-16,-5-2 18 0,4 0 13 0,-7 1-5 15,-1 1-21-15,-2 0 28 0,-1 1-24 16,-1-2 11-16,-1 2-2 0,0 1 12 0,-2 0-17 16,0-2 10-16,0 1-1 0,1 1 13 15,0-2 0-15,-5 2-17 0,0 0-9 0,0 0-6 16,7 0 17-16,-7 0 3 0,7 0-25 15,-7 0 14-15,8 0 10 0,-8 0 4 0,8 0-2 16,-8 0 1-16,0 0-13 0,7 0-16 16,-7 0 23-16,6 0-9 0,-6 0 15 0,0 0 0 15,0 0 3-15,7 0-4 0,-7 0-1 0,0 0 9 16,0 0-1-16,0 0-24 0,7 0 2 0,2 8 1 16,-7-5-4-16,0-1 25 0,0 2-2 15,-1 0 7-15,2 2-1 0,-1-2-15 0,0 2-4 16,2 8 2-16,1-2 2 0,0 2 24 15,0 1-2-15,-1-1-4 0,-1-1-6 0,3 3 2 16,-1-1 4-16,0 1-14 0,-3-4-3 0,4 3 29 16,-3-3-1-16,0 3-10 0,0-3 6 15,4 3 0-15,-5-3 17 0,2 3-29 0,-1-4 9 16,-2 1-8-16,1-2 14 0,1 7-2 16,-2-3-3-16,0-2-20 0,1 5 25 0,-1-3-7 15,0-2-23-15,0 5 7 0,-1-2 1 0,2 2 1 16,0 1 7-16,0-2 7 0,-1-1-16 0,2 2 4 15,1-2 3-15,-3-4-8 0,1 0 7 16,0 0-2-16,4 6 3 0,-4-1-15 0,1 0 14 16,2 1 5-16,0 0 2 0,1 0 0 0,-1 1 2 15,1 1-9-15,1 0 0 0,1-2 0 16,1 1 16-16,-3-1-8 0,1-2-5 0,1-1 0 16,-4-1-5-16,2 0-7 0,-3-2 12 15,3 4-5-15,-5-4-1 0,1-5 8 0,0 0-5 16,0 0 9-16,0-4-5 0,-1 2-10 15,-1 0 14-15,1-3-4 0,0 2-4 0,-1 0-2 16,0-1-2-16,1-1-6 0,-1 2 14 0,0-2-17 16,1 1 11-16,0 1-7 0,-1-1 6 15,0-1-10-15,0 0 7 0,0 1 2 0,1-1-1 16,-1 0-1-16,0 1 3 0,1-2-8 16,-1 1 3-16,0-1-3 0,0 0 4 0,0 3-2 15,0-3-6-15,0 0 1 0,0 0 6 0,0 1 4 16,0-1-1-16,0 0-11 0,0 0 6 15,0 0 2-15,0 0-5 0,-1 4-2 0,0-2 7 16,0 1-14-16,-1-1 12 0,0 1-5 0,-1-1 3 16,-1-2 1-16,1 1-6 0,0 1 2 0,-2 1-4 15,0 0 15-15,-7 4-13 0,0 2 0 16,2-5-4-16,-1 0 3 0,-2 4 0 0,-1-3-8 16,0 0 15-16,-1 1-15 0,-3-2 6 15,-1 1-10-15,0 1-3 0,-3-2 2 0,0 3 20 16,-1-6-13-16,1 5 4 0,0-3 3 0,-1 3 1 15,2-4-8-15,-1 4 11 0,0-2-3 16,1-3-2-16,-1 3 4 0,2 3 5 0,-1-2-15 16,1 0 4-16,-1 0 0 0,-2 0 5 15,-3 0-8-15,2-1 10 0,-1 2-8 0,0 1 9 16,1-3-2-16,-2 1 2 0,1 0-2 0,1 0 4 16,-3 2-11-16,0-4 8 0,-1 2 1 0,2-1-5 15,2 1 11-15,-1 2-3 0,1-1-8 16,-2-2 5-16,0 3-14 0,1-2 16 0,2 0-3 15,0 1 2-15,-3-2-12 0,0 1 10 0,-2 0-4 16,1 1 9-16,-1-1 2 0,-1 1-10 16,-1-1-6-16,-1 2 17 0,2 0-3 0,-3-3-1 15,4 2-11-15,-1 1 7 0,-1-4-6 16,-2 5 3-16,0-2-1 0,1 1 8 0,0 0-9 16,0-2 5-16,0 2-7 0,3-2 15 0,-1 3-3 15,-2-4 3-15,1 1-5 0,-2-1-14 16,2 4 19-16,1-3-11 0,-1-2 0 0,1 1-1 15,0 0 2-15,-1 2 8 16,-2-2 3-16,1 2-9 0,0-2-3 0,0 1-3 16,0-2 14-16,1 1-5 0,0-1 5 0,0 2-19 15,3 0-2-15,2-1 14 0,-2-2-7 16,2 1 8-16,0 1-8 0,2-2 6 0,2 2-6 16,0-2-2-16,-2 1-3 0,3 2 15 0,1-4-10 15,-1 2 3-15,2 2-12 0,-1 0 24 0,-1-3-7 16,2 3 7-16,-1 0-11 0,0-4-9 15,3 2 7-15,1-2 11 0,3 1-1 0,1-2 1 16,-8 1-14-16,6 2 13 0,1-2-4 0,12-1-18 16,-9 0 14-16,0 0 9 0,-1 0-4 15,2 0 4-15,1 0-6 0,7 0-8 0,-9 0 1 16,-1 0 2-16,3 0 6 0,7 0 4 0,-9 0-14 16,1 0 21-16,2 0-13 0,6 0 0 15,-9 0-6-15,2 0 3 0,7 0-12 0,-9 0 13 16,9 0 5-16,-9 0 5 0,2 0-11 15,7 0 2-15,-10 0 5 0,2 0 3 0,-5 10-7 16,7-9 7-16,-1 1-2 0,1-2-4 0,0 0-2 16,0 3 5-16,0-2-12 0,0-1-1 0,0 0 3 15,1 0 13-15,0 0-12 0,1 0 2 16,-2 0 13-16,0 0-14 0,2 0 14 0,0 2-14 16,4-2-2-16,0 0 6 0,0 0-14 15,-7 0 18-15,7 0-9 0,0 0 10 0,-8 0-16 16,8 0 22-16,0 0-13 0,-8 0 5 15,8 0-8-15,0 0 10 0,0 0-13 0,-7 0 13 16,7 0 0-16,0 0 4 0,0 0-3 0,-7 0-2 16,7 0-10-16,-10-12 5 0,8 10-11 0,1 2 14 15,0-2 3-15,1-1 7 0,-1 0-19 0,-1 1 2 16,1 0 4-16,0 1-4 0,0-2 14 16,0 2-10-16,0 1 7 0,-1-3 0 0,2 1-5 15,-1 0 4-15,0 0-10 0,-1 0 0 16,1 1-3-16,0-2 5 0,-1 1 2 15,1-1 8-15,-1-1-12 0,1 2 12 0,-1-1 1 16,0-1-8-16,-1 1 5 0,2-2-11 0,-1 0 10 16,0 2-8-16,1-1 4 0,-1-1 1 15,0 0-6-15,2 0 3 0,-2-1 4 0,1 2 3 16,-2-2-2-16,1 3-14 0,0-2 10 16,1-1 3-16,-2 3-10 0,1-2-4 0,0 0 8 15,-1 0 9-15,0 2-12 0,1-3 18 0,-1 2 1 16,1 0-8-16,-1-3-3 0,0 2 2 15,-1-9-10-15,-1 0 3 0,2 3-10 16,-2-6-3-16,5 5-16 0,0-6-13 0,0 3-7 16,0 7 5-16,0-4-35 0,0 2-33 0,0-1 15 15,0 1-20-15,0 1-2 0,0 3-28 16,0 6-38-16,0-8 10 0,0 8-3 0,0 0-40 16,0-6 19-16,0 6-130 0,6-7-104 0,-10 8 49 15,1-1-1-15,-2 3 43 0,0-3 3 16,2 3 35-16,-2-3-5 0</inkml:trace>
  <inkml:trace contextRef="#ctx0" brushRef="#br0" timeOffset="-196299.05">18417 849 715 0,'0'-15'278'0,"0"15"-17"0,14 0-16 0,-14-12-14 15,0 12-13-15,22-20-3 0,-20 23-20 0,3-8-36 16,-5 5 0-16,1-5-30 0,0 5-29 0,3 0 8 15,-5 4-4-15,-3 0-28 0,3 6 3 16,1 1 13-16,1-2 4 0,-1-1-13 0,0 7 6 16,0 5-20-16,0 1-9 0,0 3 33 15,0 0-2-15,0 1-5 0,0-1-8 0,6-2 12 16,-6 0-50-16,0-1 20 0,0-2-8 16,8-1 11-16,0 17-25 0,-5-25 0 0,-2 2-3 15,2 0 2-15,-3-2-14 0,3-2-27 0,-3-2 4 16,0 0 0-16,0-6-42 0,0 0-41 0,0 0-26 15,0 4-19-15,1-8-40 0,-1 1-26 16,5-5-30-16,2 1 19 0,-6-3-136 0,2-1-64 16,4-2-24-16,-1 1 30 0,-1 0 43 0,2 0 30 15,-1 0 9-15,3-1 8 0</inkml:trace>
  <inkml:trace contextRef="#ctx0" brushRef="#br0" timeOffset="-195843.89">18638 834 823 0,'2'-3'312'15,"-2"-2"-18"-15,0 2-21 0,6 2-61 0,-14-1-19 16,8 2-11-16,0 1-38 0,0-3 16 0,-3 11-39 16,-3 1 9-16,1 0-30 0,-1 2-3 15,3 3 3-15,-2-4 3 0,2 1 12 0,0 1-34 16,1-3-9-16,2-10 14 0,0 9-8 0,0 1-6 15,0-6-8-15,0 3-6 0,0-7-6 0,9 16 41 16,-5-14-1-16,2 2-18 0,4 1 27 16,0-4-35-16,-10-1-1 0,10 0-5 0,4 0-17 15,2 0-2-15,1 0 8 0,1 0-8 0,18-10-6 16,-17 6-14-16,0 1 10 0,-1-3-8 16,-2 6-6-16,-16 0-1 0,14 0-12 0,-3 0 16 15,12 13 5-15,-15-13 3 0,-3 8-9 0,0 1-1 16,-5 1 8-16,0-4-4 0,0 5-7 15,0 3 7-15,-12 15 11 0,3-14-7 0,-3 2-5 16,-1-2 4-16,-3 1 10 0,1 0-19 0,0-3 5 16,1-1 1-16,-2 0-1 0,1 0-3 0,0-5 2 15,1-2-5-15,-1 1-2 0,3-2-9 16,-2 0 2-16,1-1-18 0,5-2-14 0,-3-1-22 16,1 0-20-16,1 0 5 0,9 0-108 0,0 0-20 15,-20-15-39-15,8 10-29 0,11-2 22 16,-4 0-213-16,2 0-36 0,3 7 48 0,0-10 29 15,0 0 30-15,0-2 23 0,14-10 16 0,-9 8 28 16,-1 1 28-16</inkml:trace>
  <inkml:trace contextRef="#ctx0" brushRef="#br0" timeOffset="-195512.05">18670 840 970 0,'3'-6'331'16,"0"6"-3"-16,6 0-29 0,-5 0-40 16,1-6-32-16,7 5 6 0,5-3-35 0,2 0 7 15,1-3-7-15,2-3-12 0,2 1-12 0,-1 4-20 16,4-3-17-16,-1 4-2 0,-1-2-3 15,-1 3-34-15,2 0-5 0,-1-1-9 0,-7 0-31 16,1 1 6-16,-1-1-19 0,-5 4-3 0,-6 0-81 16,1 0-32-16,-2 0-32 0,1 4 0 15,-11 4-50-15,-1-6-20 0,-6 4-24 0,3 6 18 16,-13-8-218-16,-1 2 29 0,-5 3 31 16,-2 0 23-16,0-2 25 0,-6-3-71 0,0 4 51 15,0-2-22-15,-3 1 35 0</inkml:trace>
  <inkml:trace contextRef="#ctx0" brushRef="#br0" timeOffset="-195063.86">18182 710 818 0,'2'2'243'0,"0"1"-1"0,-2 2-16 0,3 3-7 16,-3 4-3-16,-5 4-19 0,5-6 4 15,0 8-11-15,0 4 6 0,0 6-22 0,0 3 20 16,-6 35-31-16,6-47 5 0,0 10-18 0,0 5-8 16,0 0-2-16,0 1-37 0,0-1-6 0,0-7 0 15,0-3-19-15,-12 22-3 0,12-36-1 16,0 5-12-16,0 2-14 0,0-3-1 0,0 0 2 16,0-3 4-16,0-2-24 0,0 1 3 15,0-4-40-15,0-6 7 0,0 8-18 0,0-2 1 16,0-6-49-16,0 0-63 0,0 6-56 15,-1-1-24-15,2-5 19 0,-1-2-146 0,3-13-90 16,-2-2-1-16,-1 10 31 0,0-6 27 0,0-3 8 16,0-3 32-16,0-1 4 0,0-1 24 15,-11-18 19-15</inkml:trace>
  <inkml:trace contextRef="#ctx0" brushRef="#br0" timeOffset="-194615.64">18141 675 549 0,'1'-6'307'0,"1"2"-25"16,0 0-28-16,-2 0-10 0,6 0-22 0,-3 3-6 15,5-4-17-15,5 1-20 0,-1 4-19 0,1-5-6 16,5 1-4-16,1-3-17 0,6 1 16 15,3-1 18-15,6-1-23 0,0 1-12 0,1-1-20 16,6-3 7-16,5 1-32 0,6 5 22 0,1-9-18 16,1 4-12-16,6-5-3 0,3 1-2 0,2 1-27 15,1 2 10-15,2-1-1 0,-2-3-9 16,-4 5-25-16,-6-1 18 0,-4 1-9 0,-4 1-7 16,-10 1-8-16,2-2 24 0,-5 2-10 0,-3 1-16 15,-6 0 5-15,-2 0-17 0,-6 2 9 16,-5 2 11-16,1-1-1 0,-5-2-6 0,-9 6-10 15,7 0 13-15,0 0-5 0,-7 0-6 0,7 0-14 16,-7 0 14-16,7-4-8 0,-6 4 8 16,-1 0 1-16,1 0 2 0,-2-1-10 0,-2-2-26 15,5 2 2-15,-3 2-65 0,0 0-18 16,-3 1-40-16,-4-4-3 0,-8 5-8 0,2 4-13 16,-5 0-49-16,-4 3-2 0,1-5 21 0,-4 0-261 15,3 4 32-15,-7 3 33 0,-4-1 25 16,1 1-28-16,-2 0 25 0,-6 2 60 0,1 0-20 15</inkml:trace>
  <inkml:trace contextRef="#ctx0" brushRef="#br0" timeOffset="-193236.62">17537 935 329 0,'0'-12'318'0,"0"12"-50"0,0 0-3 0,0 0-44 16,0 0 21-16,0 0-28 0,0 0-30 0,0 0-31 16,0 0-24-16,0 0-2 0,0 0 16 15,9 12 5-15,-10 3-1 0,-3 4-20 0,0 4 15 16,-1 6-16-16,-4 1-15 0,4 0 36 15,1 4-16-15,0-6-14 0,-1-4-27 0,5-11-8 16,0 6-10-16,0 3-8 0,0 0-5 16,0 2-7-16,0-3-5 0,0-1-3 0,0-2-13 15,0-5-4-15,0 0-2 0,0-2-65 0,0-1-18 16,0-3-23-16,0-7-15 0,0 5-32 0,0-5-29 16,0 0-49-16,7 14 19 0,-5-16-167 15,2 0 28-15,-2-1 25 0,1-1-100 0,6-8 51 16,-6 2-15-16,8-8 44 0,-4 0 25 0,-1 3-39 15</inkml:trace>
  <inkml:trace contextRef="#ctx0" brushRef="#br0" timeOffset="-192934.35">17778 956 411 0,'4'-5'389'0,"-2"1"-36"15,3 0-42-15,4 3-33 0,-6-1-31 16,-7 2 1-16,6 0-16 0,2 3-33 0,-4 2-23 16,3-1-4-16,-2 10-17 0,1 1 20 15,-2 5-2-15,3 6-16 0,-3-16-10 0,0 9-9 16,0 5-7-16,0 3-27 0,-12 29-2 0,9-34-19 16,-1-3-2-16,1 0-18 0,0-3 4 0,0 2-4 15,1-3-12-15,-1 2 1 0,0-5-20 0,1-3-35 16,-2 1 0-16,4-3-76 0,0-1-52 15,-2 0-25-15,2-3-17 0,-2-1-40 0,1 1-25 16,0-1 23-16,1-2-257 0,0 0 36 0,-1 0-5 16,-1-1 30-16,1 0 23 0,0 0 26 15,1 1 47-15,0 0 0 0</inkml:trace>
  <inkml:trace contextRef="#ctx0" brushRef="#br0" timeOffset="-191493.11">18534 27 3246 0,'20'42'111'16,"-17"-22"-22"-16,-2-1-16 0,-5 3-1 16,11 0-20-16,-6-4 0 0,5 2 1 0,-6-3 7 15,1 2-21-15,0-2-47 0,-1-8-27 16,0 2-31-16,-11 15-31 0,9-13-34 16,-2-1-47-16,2 2 18 0,-2-2-294 0,1-3 19 15,1 0 41-15,0 2 40 0,0-3-1 0,2-8 18 16,0 11 33-16</inkml:trace>
  <inkml:trace contextRef="#ctx0" brushRef="#br0" timeOffset="-190662.52">18672 1642 796 0,'0'0'324'16,"0"-15"-46"-16,0 15-16 0,0 0-35 0,-21-26-31 15,21 23-24-15,0-1-2 0,2 1-26 16,-2 2-9-16,-2 0-14 0,2 3-1 0,-1 0 13 16,1 3-22-16,0 1-19 0,0 0 2 15,-1 16 15-15,1-10-30 0,0 3-8 0,0 3-8 16,0 3 10-16,0 0-14 0,0-1-20 15,0 1 14-15,0-4 1 0,0 0-15 0,0-2-5 0,0-1-5 16,0-3-39-16,0-3-39 0,0 0-31 16,0-8-41-16,0 7-36 0,0-7 14 0,0 7-215 15,0-7-90-15,9 5 25 0,-4-7 26 16,0 1 33-16,0-1 7 0,8-7 17 0,0 1 9 16</inkml:trace>
  <inkml:trace contextRef="#ctx0" brushRef="#br0" timeOffset="-190392.33">19012 1575 547 0,'8'-6'401'0,"-3"1"-46"0,0 1-19 16,-1 3-48-16,-1 1-33 0,-1 0-25 0,-1 0-26 16,2 4 57-16,-1 0-12 0,4 13-1 0,-3 0-18 15,3 0-22-15,-1 4-13 0,0 0-26 16,-2 3-19-16,0-2-11 0,1 2-11 0,0-3-19 15,-1-1-18-15,0-2 4 0,-2 2-12 0,1-3-12 16,-1 0-10-16,1-5-36 0,-1-3-38 16,0 0-20-16,1-1 4 0,-1-2-116 0,0-1-20 15,-1-5-54-15,0 0-21 0,0 0 22 0,0 0-212 16,0 6-70-16,0-6 57 0,0 0 38 0,-14 12 19 16,9-9 23-16,0-3 27 0,-1 2 17 15,-7 6-18-15</inkml:trace>
  <inkml:trace contextRef="#ctx0" brushRef="#br0" timeOffset="-189910.1">18226 2213 262 0,'-4'2'340'0,"4"0"-18"0,-1 0-8 16,2-1-33-16,3 0 39 0,1 0-33 0,4-1-35 16,19 0 8-16,-13 0-33 0,10 0-7 0,6 0-4 15,6 0-20-15,50-9-13 0,-30 3-8 16,3 2-29-16,6-3-7 0,8 2-11 0,2-2-11 15,3 1-2-15,1-1-25 0,2 0 1 0,1 0-12 16,1 0-26-16,-2 2 0 0,0-2-2 16,-3 2-6-16,-2-1-2 0,-2 0-1 0,-6 2 2 15,-6-2-14-15,-3 4 2 0,-4-3-4 0,-7-2-13 16,-8 4 6-16,-7 1-1 0,0-1-5 16,-4 1-1-16,-4-1-7 0,0 1 11 0,-13 0-10 15,-1 0-6-15,-2 1-10 0,-3 1 2 16,-2 0-16-16,-1-1-15 0,-4 1-25 15,0 0 14-15,0 0-5 0,0 0 5 0,0 0-57 16,0 0-45-16,6 0 2 0,-7-1-35 0,-2 1-14 16,-1-1-37-16,3 0 20 0,-2 1-82 0,1-1-84 15,-2-1-58-15,1 1 32 0,-1-1-13 16,-1 1 26-16,-1-1 71 0,0 1 17 0,-1 1-41 16</inkml:trace>
  <inkml:trace contextRef="#ctx0" brushRef="#br0" timeOffset="-187696.45">19086 2421 234 0,'0'0'415'0,"0"0"-86"0,14 0-39 16,-14 0-23-16,0 0-2 0,0 0-37 0,0 0-29 15,0 0 13-15,14 0-27 0,-14 0-38 16,15-20-5-16,-12 24 10 0,5 9-23 0,-4 1-14 16,1 5 66-16,1 0-27 0,-5 2-12 0,2 2-6 15,-2 1-1-15,3-3-12 0,-3 2-9 16,0 0-14-16,-1-11 10 0,0 5-24 0,0 0 9 16,0-2-11-16,0-1-13 0,0-2 2 15,0-2-6-15,0-2 1 0,-9 5 0 0,7-8 6 16,0-1-7-16,-1 1-1 0,0-3-24 0,-1 1 2 15,-3-2-10-15,2 0 11 0,1-1-13 16,-2-2 0-16,6 2 3 0,0 0-8 0,-9 0-2 16,-4-10-3-16,10 7-4 0,-5-7-5 0,3 4 1 15,3-1-9-15,1 2 5 0,2-1 1 16,-1 6-4-16,0 0 1 0,10-13-10 0,4 6 12 16,3 0-18-16,-2 2 16 0,2-2 1 15,3 4 0-15,-3-1-11 0,4 1 12 0,-6 3-12 16,5-2-5-16,-2 1 11 0,0-3-14 15,-3 3-3-15,-4-2-23 0,-2 2 9 0,0-1-14 16,-2 1 17-16,0 0-28 0,-1 0-8 0,0-1 9 16,-2 1-3-16,-2-3-9 0,1 1-13 15,1 0 8-15,-2-1-20 0,0 0 2 0,-1 1 2 16,0-2 36-16,0 0-18 0,-1-2-18 0,0 2 38 16,0 5-15-16,0 0 1 0,0-13 45 0,0 0-15 15,-11-7-13-15,8 11 3 0,1 6 42 16,-1-3-20-16,0 0-4 0,1 3 10 15,2-1 17-15,-2 1 0 0,1 2 20 0,0 2 40 16,-1 3 4-16,0 2 15 0,1-1-12 0,0 14 15 16,0-1 5-16,0 5 3 0,1-11-8 15,0 5-8-15,0 5-17 0,0 0 6 0,0 1-10 16,0-1-8-16,13 20 0 0,-10-24-2 0,4-2-8 16,-3 0-13-16,-2-4-25 0,0-4-9 0,0-3-34 15,-1 2-20-15,0-3 4 0,0-1-99 16,-1-3-24-16,1 0-52 0,-1-2-54 15,2-1 27-15,-2 1-199 0,1-1-22 0,0-1 9 16,0 0 42-16,1 0 34 0,-2 0 30 0,2-1 9 16,-1 3 45-16,0-3 23 0,1 2-20 15</inkml:trace>
  <inkml:trace contextRef="#ctx0" brushRef="#br0" timeOffset="-187372.62">19614 2781 461 0,'2'-1'492'0,"0"-1"-116"0,1 0-30 0,-1-2-44 15,3 3 8-15,-4-1-39 0,1 2-25 16,0 2 0-16,-2 0 12 0,1 4-7 0,-3-1-11 15,-1 12-21-15,-3 2-28 0,-3 0-15 0,0 1-25 16,-5 3-7-16,5 0-21 0,-3-2-3 16,-3-1-18-16,1 2-40 0,-2-1-31 0,2-1-42 15,0 0 3-15,0 1-98 0,0-2-85 16,3-4-28-16,0-1-26 0,3-2 24 0,5-6-191 16,0-1-74-16,3-5 44 0,0 0 18 15,0 0 52-15,0 0 0 0,7 4 26 0,-3-4 20 16,0-2 12-16,0 1 11 0</inkml:trace>
  <inkml:trace contextRef="#ctx0" brushRef="#br0" timeOffset="-187161.58">19693 2975 502 0,'10'-8'455'0,"-2"1"10"0,-1 3-43 0,-2 0-32 16,-1 2-53-16,-2-2-45 0,1 4-10 0,-3-1-42 15,1 2-20-15,-2 3-16 0,-1-1-26 16,-5 11-19-16,-3 0-14 0,-1 2-2 0,-1 1-25 15,-4 3-21-15,0-2-22 0,-2 1-57 16,1-2-3-16,1 3-85 0,-2-5-97 0,2-1-33 16,-3-2 18-16,4 2-246 0,-3-3-46 0,6 0 12 15,-3-1 43-15,3-3 36 0,-7-6 29 16,1 5 22-16,-5-4 3 0,1 4 36 0,-3-2 21 16</inkml:trace>
  <inkml:trace contextRef="#ctx0" brushRef="#br0" timeOffset="-186480.34">16485 2817 458 0,'4'-5'384'0,"-3"2"-69"15,1-3-30-15,-2 3-33 0,2-1-31 0,-2 3-25 16,0 0 9-16,0 2-29 0,2 0-25 0,-2 4 5 16,0 0-29-16,-2 12 10 0,-2 2-34 15,-1 1-11-15,-1 0-9 0,1 1 12 0,-4 3-34 16,2-2 13-16,0 1-27 0,-3-1 18 16,2-1-16-16,-1-1-68 0,0-3-29 0,0-2-37 15,0-3-38-15,3 2 13 0,3-11-202 0,-1 3-116 16,2-4 31-16,2-2 27 0,2-2 25 0,0-1 22 15,-1 0 18-15,1-4 12 0</inkml:trace>
  <inkml:trace contextRef="#ctx0" brushRef="#br0" timeOffset="-186301.87">16638 2910 874 0,'0'7'329'16,"-3"14"-26"-16,-3 0-61 0,-1 0-15 15,-4 3-23-15,2-1-12 0,0-3-3 0,-5 2-46 16,4-3-27-16,-2-2-70 0,-1 0-70 0,1-1-73 16,-1-3 7-16,0-1-314 0,1-1 14 15,-1 0 9-15,-1-4 48 0,3-2 18 0,2-2-3 16</inkml:trace>
  <inkml:trace contextRef="#ctx0" brushRef="#br0" timeOffset="-181496.06">6556 5074 398 0,'0'0'121'0,"0"0"-35"16,0 0-45-16,0 0 25 0,0 0-8 0,0 0-7 15,0 0-30-15,0 0 28 0,0 0 5 0,0 0-16 16,0 0 6-16,0 0-4 0,0 0 45 0,-21-20 13 16,21 18-6-16,0-1 14 0,0 0-21 15,1 1 15-15,-2-2 10 0,3 1-11 0,-2 0 12 16,0 0-13-16,0-1 4 0,0 4 21 0,0 0-6 16,0 0-12-16,0-7 19 0,0 7-24 15,0-8 15-15,0 8-19 0,0-7 27 0,0 7 4 16,0-6-27-16,0 6 12 0,0 0-34 15,0-8 19-15,0 8-9 0,0 0 3 0,0-5 10 16,-6 5-15-16,6 0-1 0,0 0 0 0,0-7-39 16,0 7 11-16,0 0-15 0,0 0 6 15,-9-6-4-15,9 7 21 0,0 4 0 0,2 0 4 16,0 14-6-16,-2-9-6 0,0 6 14 0,0 4-2 16,8 26-11-16,-5-22 5 0,-1 2-8 0,2 1-4 15,2-3-11-15,-5 0-5 0,2-2-5 16,0-2 4-16,0-2-12 0,1 1 11 0,-1-2-20 15,-1-1 10-15,3-4-5 0,-3-2-10 0,0-3-5 16,-1 2-35-16,0-5-1 0,0 0 9 16,0 0-32-16,0-1 4 0,0 0-13 0,0 0-24 15,0-2-40-15,0 0-22 0,-1-1-26 0,0 0-5 16,1-2-24-16,-1 0-22 0,2 1 19 16,-2-2-128-16,0-2-81 0,1 0-18 0,0 1 30 15,0-1 28-15,0 0 50 0,0-2 7 16,0 2 32-16,7-10-11 0</inkml:trace>
  <inkml:trace contextRef="#ctx0" brushRef="#br0" timeOffset="-180967.26">6696 5015 362 0,'1'-7'314'15,"2"2"-47"-15,-1-3-12 0,0 4-7 16,0-1-14-16,0 1-49 0,-3 0 7 0,2 1-36 16,1 2-20-16,-2 0 7 0,1 2-7 0,-1 0 3 15,0 4 6-15,1 1-22 0,0 1 14 16,1 12-17-16,-2-10-23 0,0 6-11 0,0 1-8 16,0-2-8-16,2 19 21 0,1-20 14 15,-3-1-6-15,1-3-24 0,0-1 1 0,0-2-19 16,1 0 8-16,-1-2 3 0,0 0-26 15,-1 0 11-15,2-2-4 0,0 1-2 0,-1-2 9 16,1 0-12-16,2-2-8 0,-2 0-1 0,2 1 2 16,1-3-10-16,-2 1-1 0,2-1-4 0,-1-1-5 15,7-4-10-15,-1-1-1 0,-1 4 8 0,-2 0-9 16,0 0 7-16,1 2-16 0,0 0 24 16,-2 0-18-16,1 2 10 0,-2 1 4 0,3-1-15 15,-8 1 7-15,10 0-2 0,14 13 0 0,-16-5 10 16,3 2 3-16,-2 1-4 0,-1 2-2 15,-1 2 16-15,-2-1 4 0,-4 0-10 0,0-4-7 16,-1-2-3-16,0-8 7 0,0 9 7 0,0-2-6 16,0 0 3-16,0 5-16 0,-15 13 9 0,10-16 1 15,-1-1-9-15,0-1-6 0,1-2-8 16,0-1-12-16,0 1-11 0,0-2-30 0,-1-1 5 16,-8 5-60-16,4-2-14 0,4-5-31 15,-1 2-21-15,2-1-23 0,5-1-27 16,0 0 20-16,0 0-223 0,-7 0-41 0,-4-14 63 15,9 11 16-15,-1-2 30 0,2 0 22 0,-1 0 35 16,2 1 1-16,-1 0 10 0</inkml:trace>
  <inkml:trace contextRef="#ctx0" brushRef="#br0" timeOffset="-180551.7">6799 5013 259 0,'-1'-1'381'0,"1"-1"-63"15,0 0-31-15,0 1-36 0,1-1 7 0,0 1-33 16,2-1 3-16,0-1-21 0,2 1-18 0,1-1-22 16,7-3-2-16,1-3-9 0,3 1-18 0,0 1-14 15,0-1-13-15,2-3-12 0,-2 4-1 0,1 1-9 16,1 2-10-16,-4-1 13 0,1-1-8 16,-1 2-9-16,-1 2-40 0,-6-2-3 15,-1 1 6-15,0 2-4 0,-2 0-44 0,0 0 14 16,-2 0 2-16,0 0-38 0,0 1 11 0,0-1-34 15,-1-1-12-15,0 2-1 0,-2 0-23 0,0 0 10 16,0 0-32-16,0 0-65 0,0 0 15 16,0 0-164-16,0 0-92 0,4 5 11 0,-5-3 27 15,2-1 26-15,-1 0 23 0,0 2 17 16,3-2-5-16</inkml:trace>
  <inkml:trace contextRef="#ctx0" brushRef="#br0" timeOffset="-179994.78">7362 5013 226 0,'-4'2'273'0,"2"0"-40"16,1 1-35-16,-2-3 13 0,1 2-13 0,1-1-2 15,1 0-22-15,-2 0 6 0,0-1-26 0,0 2 12 16,0-1-18-16,2 0 14 0,-1-1-17 15,0 2-16-15,0-2 24 0,0 1-20 0,1 1-14 16,-1-2-6-16,1 0 3 0,0 1-13 16,-1-1 3-16,0 1 18 0,1-1-37 0,0 1-7 15,0-2 9-15,-1 1 15 0,2-1-21 0,-2 1-13 16,1 1-3-16,1-2-11 0,3 0 4 0,-3 1-2 16,3-2-3-16,0 1 11 0,0-1 2 15,1 2-12-15,1-2-3 0,0 0-3 16,-1 0-14-16,10-1-1 0,0-5-2 15,-6 6-7-15,2-1 6 0,-4 1 4 0,0 0-14 16,0 2-1-16,-2-3-9 0,1 1-12 0,-1 2 3 16,1-1-28-16,-1 0-16 0,0 1-2 15,-1-1-4-15,1 1 5 0,-2 0-88 0,1 0-1 16,-1-1-42-16,-2 1-5 0,0 0-25 0,1-1-14 16,-2 1 19-16,0 3-233 0,-2-1-2 0,0 0 13 15,0 1 24-15,-7 8 44 0,1-3 1 0,-1 2 30 16,-3 2 23-16,3-6-13 0</inkml:trace>
  <inkml:trace contextRef="#ctx0" brushRef="#br0" timeOffset="-179720.08">7358 5191 236 0,'0'3'415'15,"-2"-1"-61"-15,2 3-52 0,-1-3-8 16,2 0-2-16,1 0-35 0,-1-1-31 0,2 0 43 15,0-1-43-15,0 1-5 0,1-1-15 0,1-1-19 16,0 1-17-16,1-1-15 0,1 1-23 16,1-2 3-16,0 2-28 0,7 0-7 0,14-10-6 15,-13 8-21-15,-1-1-6 0,-4 2-4 0,0 0-34 16,6-2-23-16,-6 1-8 0,3 2 1 16,-5-2-74-16,2 2-21 0,7-3-6 0,-4 1-21 15,-2-1-10-15,-2 1-34 0,7 0-30 0,-3-1 18 16,-5 1-181-16,-1 0-76 0,0 2 19 15,-8 0 29-15,7 0 27 0,-7 0 6 16,7 0 42-16,-7 0 15 0</inkml:trace>
  <inkml:trace contextRef="#ctx0" brushRef="#br0" timeOffset="-178409.24">7973 4791 710 0,'0'0'252'15,"0"0"-37"-15,0 0-21 0,0-13 0 16,0 13-12-16,0 0-10 0,0 0-26 0,0 0 1 16,0 0-6-16,0 0-12 0,0 0 0 15,0 0 2-15,0-14-12 0,0 14 1 0,7-13 7 16,-7 13-14-16,-1-1-13 0,1 1-9 0,0-1 45 16,0 1-16-16,0-1-12 0,-1-1 8 0,1 1-27 15,0-1 4-15,0 0 9 0,0 2-27 0,1-1 2 16,-2 0-10-16,1 0-12 0,0 0 3 15,0 1 7-15,0 0-6 0,0 0-7 0,0-1-15 16,0 1 4-16,0 0 6 0,0 0-12 16,1 0-9-16,-2-2 18 0,2 2-24 0,-1 0-8 15,0 0 12-15,0 0-10 0,1 0-2 16,-1 2-9-16,0-2 14 0,0 0-4 0,2 1 4 16,-2 3 12-16,1-2-5 0,0 1 10 0,-1 3 8 15,2-1 4-15,3 13-13 0,-3 4 16 0,2 0 7 16,0 3-2-16,-2 1-7 0,1 0 4 0,1 1-8 15,-2 0-6-15,0 1 4 0,1-3-13 16,-1 1 5-16,1-6 0 0,0 2-3 0,-1-3-8 16,2-2 6-16,-2 0-17 0,1-5 6 15,-2-2-9-15,0-3 11 0,0 0-6 0,0-3 2 16,0 0 7-16,0 0-17 0,-1 0 3 0,1-1 9 16,0-3 1-16,-1 5-10 0,0-3-8 0,0-1 1 15,0 1-6-15,0 1-22 0,0-1 2 16,0-2-17-16,0 1-15 0,0-1-6 0,0 0-1 15,-1 0-29-15,1 0 10 0,0-1-58 0,-1 0-23 16,2 0-6-16,-2-1-27 0,-1-1-18 16,1 1-36-16,1-1-12 0,-1 0 23 0,0-4-257 15,1 5 34-15,-1-5 33 0,1-1 29 16,0 3 33-16,0-4 4 0,0-4 44 0,10-20 14 16,-4 17 6-16</inkml:trace>
  <inkml:trace contextRef="#ctx0" brushRef="#br0" timeOffset="-177636.76">8514 4857 226 0,'-1'-2'260'0,"0"0"-28"16,1-1-24-16,-1 0-31 0,-2 0 6 16,2 1-13-16,0 1 5 0,0-2-22 0,0 3 14 15,0-2-23-15,0 0 9 0,0 1 0 16,1-1-23-16,-1-1-1 0,0 3-4 0,-1-1 23 16,2 1-31-16,0-2 27 0,0 1-15 15,-1 1-13-15,0-1-12 0,2-1 13 0,-2 2-8 16,1 0-6-16,0-2 10 0,0 1-34 0,0 2 5 15,0 0 3-15,0-2-10 0,0 0-4 16,0 1-9-16,1 1-3 0,1 1 7 0,-1-2-3 16,3 4 5-16,-1 0 7 0,7 6-1 15,1 1 3-15,0 1-2 0,2-1 1 0,-1 2-5 16,0 0-5-16,2 1-12 0,-1-2 5 0,1 5-5 16,-2-2-9-16,1 2 3 0,-1-3-13 15,-1-2 9-15,-1 0-9 0,-1-2-3 16,2 0-13-16,-5-3-4 0,-1-1-1 0,-1-2-17 15,-2 0-5-15,0-1-16 0,0 1-9 0,-1-3-21 16,0 1-10-16,1-1-4 0,-2 1-29 0,1-2 8 16,-1 0-48-16,0 0-32 0,-1 0-25 15,1-3-13-15,-2 1-19 0,1-2 0 0,0 0-18 16,0 0 22-16,-2-3-152 0,3 2-60 0,-1-3 1 16,-4-4 28-16,2-1 34 0,3 5 40 15,-2 0 2-15,0 1 17 0,0 1 14 0</inkml:trace>
  <inkml:trace contextRef="#ctx0" brushRef="#br0" timeOffset="-177334">8701 4844 507 0,'1'-6'307'0,"0"1"-11"0,0 0-38 16,-1 1 14-16,0 1-26 0,0-2-45 0,0 2-2 16,-1 1-14-16,0 0-31 0,-1 0 31 0,1 0-42 15,-3 1-16-15,0 1 35 0,1 0-2 0,-1 0-15 16,-1 2-4-16,2 1-10 0,-7 5-10 15,-1 1-7-15,2 3 9 0,0 0-23 0,-2 3 6 16,2-1-8-16,-3 3-26 0,2 0 6 16,-1 0-3-16,-1-2-5 0,2 3-11 0,0 0-10 15,0-2 2-15,1 0-16 0,0-2-9 16,3-3-9-16,-1-1-14 0,2-2-18 0,1-3 0 16,1 0-34-16,1 0 6 0,0-1-34 15,1-1-39-15,0-1-19 0,0-1-21 0,-2 0-35 16,2 0-23-16,1-1 21 0,0 0-202 0,-1-3-57 15,2 2 36-15,-1 0 27 0,0-2 5 0,0 1 20 16,1-1 14-16,-2-1 76 0,2 2-14 16</inkml:trace>
  <inkml:trace contextRef="#ctx0" brushRef="#br0" timeOffset="-176848.76">8444 4932 320 0,'-2'-2'350'0,"1"0"-47"0,0 1-38 0,0-1-18 16,0 2 4-16,1-1 5 0,0 0-51 15,0 0 8-15,1 0-32 0,-1 1 3 0,0-1-19 16,2 1-17-16,0-4-16 0,1 4 27 16,1-2 2-16,2 1 4 0,1-1-2 0,7-4-30 15,2 1 2-15,4 1-10 0,0-4-16 0,1 0-4 16,-1 2-6-16,1 2-4 0,5-4-4 15,-3 1-23-15,2 2-4 0,-5 1-6 0,4-1-11 16,1 0 1-16,-2 2 2 0,-3-1-25 0,-1 0-4 16,-3-2-24-16,-4 3-1 0,-3 2-15 15,-2-2-9-15,0 1-11 0,-1 1 3 0,-1 1-25 16,-5 0-35-16,0 0-25 0,0 0-5 0,0 0-7 16,7 0-4-16,-7 0-10 0,7-2-14 15,-8 2-15-15,1 0 14 0,0 0-108 0,-1-1-86 16,-2 0-84-16,0 1 51 0,0-1 14 15,0-1 11-15,-2 1 31 0,1 0 46 0,-2 0 8 16</inkml:trace>
  <inkml:trace contextRef="#ctx0" brushRef="#br0" timeOffset="-173132.79">9036 4798 629 0,'0'0'283'16,"0"0"-9"-16,0 0-31 0,0-13-22 0,0 13 4 15,0 0-6-15,0 0-6 0,0 0-5 16,0 0-38-16,0 0-2 0,0 0-19 0,0-12 28 15,0 12 20-15,-19-16-6 0,19 15-20 0,1-1-19 16,-1 1-18-16,1 0-16 0,-1 0-5 16,1 3 2-16,1-1-1 0,0 2 11 0,1 1-8 15,7 6-1-15,-6 0 4 0,4 8-7 16,-2 2-3-16,2 0-22 0,0 3 4 0,-2-1-23 16,0-2 5-16,0 3 5 0,0-3-12 15,0 3-15-15,0-5 0 0,-1 1-3 0,0-2-13 16,-1 0 9-16,-1-4-10 0,0-3-17 0,-3-1-2 15,3-1-26-15,-2-2-8 0,1-1-14 0,-2-2-20 16,0-1 0-16,3 0-27 0,-3 1 9 16,2-2-68-16,0-1-10 0,-2 0-34 0,0 0-12 15,0 0-23-15,0 0-11 0,11-13-20 0,-7 10 24 16,-1-2-117-16,-1-2-74 0,1 2-34 16,-1 1 50-16,1-1-4 0,-1-3 15 15,0 1 30-15,0 2 48 0,1-11 7 0,1 4 4 16</inkml:trace>
  <inkml:trace contextRef="#ctx0" brushRef="#br0" timeOffset="-172640.04">9281 4758 259 0,'0'-4'366'16,"2"0"-38"-16,-2 0-34 0,1 3-26 0,0-2-21 15,1 0-1-15,-2 0-10 0,1 1-23 0,-1 0-7 16,1 0-26-16,0 1 18 0,-1-2-28 16,1 2-3-16,-1 0-30 0,1-1-1 0,1 2-2 15,-2 2 5-15,0-2 6 0,2 2-5 0,-1 1-5 16,1 0 9-16,0 2-6 0,0 0-4 15,5 11-10-15,-2 1 1 0,0 5-19 0,-3-2 15 16,3-1-15-16,-1 3-4 0,2 2-24 0,-2-3 6 16,0 4-21-16,-1-3 6 0,3 1 2 15,-3-3-3-15,0 0-30 0,-1-1 7 16,-2-13-11-16,0 2 0 0,0 1-4 0,0-1 11 16,0 0-21-16,0-1 19 0,0-7-18 15,0 7 5-15,0-7-13 0,0 7-3 16,11 3-3-16,-11-8-11 0,1 1-10 0,0-3-2 15,1 2-22-15,-2-2-3 0,1-2-24 0,0 2-7 16,-1-1-16-16,1-1-32 0,1 0 10 0,-1-1-50 16,0 0-22-16,1-1-12 0,0 1-12 15,-1-3-30-15,0 2-5 0,2-1 25 0,2-11-193 16,0 7-76-16,-1-1 49 0,-1 2 32 0,5-6 27 16,2 5 0-16,2-2 13 0,-1 0 48 15,6-1 20-15,3 4 22 0</inkml:trace>
  <inkml:trace contextRef="#ctx0" brushRef="#br0" timeOffset="-172079.11">9961 4734 628 0,'1'-2'343'0,"0"-1"-31"0,0 1 2 0,0-1-20 16,1 1-24-16,-2 0-34 0,1-1 30 0,-1 2-30 16,2-1-14-16,-2 1-1 0,1 0-44 0,1-1-15 15,-1 1-19-15,0 3-8 0,-1-1 1 16,2 3 11-16,-1 0-3 0,1 1-2 15,2 10-1-15,-1 1-3 0,1 3-18 0,-2 1-2 16,2-1-6-16,-4 3-20 0,2 2-8 0,2-2 2 16,-2-1-4-16,2-1-22 0,-1 0 11 0,-3-11-23 15,0 3-3-15,0 2 1 0,0-4 2 16,0 1-22-16,0-2-19 0,0-1-29 0,0-2-14 16,0-6-18-16,11 14-32 0,-11-11 8 15,1-1-70-15,0-1-47 0,0-2-32 0,-2 1-28 16,-1-1-44-16,4-2 31 0,-4 1-197 0,0-1-33 15,0-1 61-15,1-1 19 0,-3 2 31 16,2-3 23-16,-2 2 36 0,-8-8 11 0,2 2-14 16,-1 1 42-16</inkml:trace>
  <inkml:trace contextRef="#ctx0" brushRef="#br0" timeOffset="-171804.4">9814 4928 526 0,'-4'0'358'0,"2"0"-36"0,-1 0-23 16,1 0 10-16,0 2-41 0,-1-2-32 16,1 0 13-16,1-2-1 0,-1 2-32 0,1 0-26 15,2 0 12-15,-1 0-22 0,1 0-25 0,1-1-7 16,2-1-8-16,1 1-2 0,1 0-14 0,11-3 1 16,-1 1-25-16,4-2-7 0,0 0-5 15,0 0-24-15,2 0 1 0,-1 1-18 0,-2 0-11 16,-1 2-44-16,1-2-18 0,0 1 2 0,-4 1-73 15,1-1-9-15,-1 1-38 0,-4 0-42 16,-2-1-23-16,0 3 17 0,-2-2-168 0,1 0-99 16,-3 1 2-16,0-1 40 0,2 1 26 0,-1 0 25 15,-1 0 14-15,0 0 32 0,1 0 25 16</inkml:trace>
  <inkml:trace contextRef="#ctx0" brushRef="#br0" timeOffset="-171292.6">10380 4775 478 0,'-2'-4'382'0,"0"-1"-27"15,0 3-42-15,1-1-30 0,-1 1-24 16,1-1-12-16,0 1-51 0,0 1 2 0,-1-1-22 15,1 1 7-15,1 1 17 0,1 3 8 16,-1 0-9-16,2 2 1 0,-1 1-17 0,0 2-2 16,0 13-14-16,-1-12-8 0,8 20 1 0,-6-8-23 15,0 0-23-15,-2-1-4 0,0-13-8 16,0 6-19-16,0-1 8 0,0 0-18 0,0 0-9 16,0-3-8-16,0 1 10 0,0-3-20 15,-11 6 10-15,9-8-22 0,-2 1 15 0,1-3-20 16,0 0-4-16,-1 1-2 0,0-3 9 0,1 1 1 15,-2 0-15-15,2-2-4 0,0 3-2 16,-2-3 6-16,3 0 5 0,0 1-14 16,0 0 0-16,1-1-9 0,1 0 17 0,1-1-17 15,1 0 12-15,2 1-1 0,2-3 3 0,-1 2-13 16,10-2-1-16,4 0 1 0,-2 0 3 16,4 2 1-16,0-2 1 0,1 0-18 0,-1-1 9 15,2 1-5-15,-2 1-19 0,-3-1-8 16,1-4-29-16,-7 5-1 0,1-1-24 0,-5 1-19 15,0 1-10-15,0-1 11 0,-2-2-84 0,-1 1-36 16,-1 1-19-16,-2 1-26 0,0-1-14 16,0-2 27-16,0 1-216 0,-1 1 6 0,-1 2 38 15,0 0 23-15,0 0 23 0,0-7 42 16,0 7 8-16,0-7 26 0,0 7 10 0</inkml:trace>
  <inkml:trace contextRef="#ctx0" brushRef="#br0" timeOffset="-171056.5">10596 4874 774 0,'-3'-4'331'0,"1"1"-18"0,-1-1 22 15,1 0-46-15,0 2 15 0,1 0-11 0,-1 2-17 16,2-2-12-16,-1-1-22 0,-1 6 8 16,1-1 13-16,0 0-26 0,0 3 14 15,2 0-16-15,0 3-10 0,2 11-30 0,-3-9-6 16,0 6-23-16,0 3-2 0,10 23-27 0,-6-18-13 16,1 0-21-16,0 0-10 0,1 2-19 15,-1-5-38-15,-1 0-28 0,-2-1-9 0,1-1-51 16,-2-5-35-16,-1-14-60 0,0 11 16 0,0-1-106 15,0-3-48-15,0 0-52 0,0-7 28 0,0 7-219 16,0-7 37-16,0 0 26 0,-11 11 40 0,7-11 20 16,-2 0 30-16,2-2 39 0,0 2 29 15,0-2 3-15,-1 0 19 0,0 1 1 16</inkml:trace>
  <inkml:trace contextRef="#ctx0" brushRef="#br0" timeOffset="-168219.26">9313 5385 307 0,'0'0'288'0,"0"0"-47"16,0 0-14-16,0 0-22 0,0 0-9 0,0 0-29 15,0 0-14-15,0 0 6 0,0 0-29 0,0 0-1 16,0 0-4-16,0 0-7 0,0 0-21 16,0 0-8-16,0 0 3 0,0 0-10 0,0 0-17 15,0 0 12-15,0 0-20 0,0 0 13 16,0 0-15-16,0 0 9 0,0 0-11 0,0 0-7 15,0 0-7-15,0 0 13 0,0 0-16 0,0 0-7 16,0 0 4-16,13 0 2 0,-13 0 5 0,0 0-4 16,0 0-26-16,0 0 21 0,0 0-12 15,0 0 1-15,0 0-13 0,0 0 5 0,0 0-4 16,0 0-7-16,0 0 12 0,0 0-21 16,0 0-19-16,0 0 12 0,0 0-25 0,0 0-15 15,0 0-16-15,0 0-16 0,0 0-13 0,0 0-25 16,0 0-30-16,0 0 14 0,0 0-140 15,0 0-98-15,0 0 8 0,0 0 31 0,0 0 17 16,0 0 19-16,0 0 8 0</inkml:trace>
  <inkml:trace contextRef="#ctx0" brushRef="#br0" timeOffset="-166592.08">8193 5610 585 0,'0'0'216'16,"0"0"-6"-16,0 0-27 0,0 0-16 16,0 0-14-16,0 0-9 0,0 0-19 0,0 0 3 15,0 0-25-15,0 0-10 0,0 0-5 0,0 0-7 16,0 0 6-16,0 0 0 0,0 0-18 15,0 0-8-15,0 0-8 0,0 0 4 0,0 0-3 16,0 0 3-16,13 0-5 0,-13 0 10 16,0 0-29-16,0 0 13 0,0 0-17 0,0 0 13 15,0 0 0-15,0 0-9 0,0 0-15 0,0 0 9 16,0 0-5-16,0 0-4 0,0 0 4 16,0 0-5-16,0 0-15 0,0 0 13 0,0 0 3 15,0 0-4-15,0 0-10 0,0 0 6 0,0 0 5 16,0 0-8-16,0 0-5 0,0 0 5 0,0 0 3 15,0 0-8-15,0 0 8 0,0 0-2 16,0 0-14-16,0 0 8 0,0 0-10 0,0 0 11 16,0 0-7-16,0 0 13 0,0 0-9 15,0 0 5-15,0 0 10 0,0 0-7 0,0 0 0 16,0 0 2-16,0 0-7 0,0 0 4 0,0 0-6 16,0 0 3-16,0 0 12 0,0 0 6 15,0 0-5-15,0 0-7 0,0 0-6 0,0 0 9 16,0 0-8-16,0 0 1 0,0 0 1 0,0 0-5 15,0 0-4-15,0 0 0 0,0 0 3 16,0 0-2-16,0 0 9 0,0 0-3 0,0 0 7 16,0 0 7-16,0 0-28 0,0 0 8 0,0 0-4 15,0 0 1-15,0 0-1 0,0 0 4 16,0 0 4-16,0 0-1 0,0 0 14 0,0 0-18 16,0 0 1-16,0 0 10 0,0 0-10 0,0 0 1 15,0 0-10-15,0 0 12 0,0 0 3 16,0 0-5-16,0 0-5 0,0 0 12 0,0 0-5 15,0 0-4-15,0 0-15 0,0 0 17 16,0 0-3-16,0 0 5 0,0 0-4 0,0 0 1 16,0 0 2-16,0 0-1 0,0 0 8 15,0 0-2-15,0 0-7 0,0 0 0 0,0 0-4 16,0 0 11-16,0 0-21 0,0 0 19 0,0 0 14 16,0 0-12-16,0 0-12 0,0 0 15 15,0 0-23-15,0 0 19 0,0 0-11 0,0 0 17 16,0 0-9-16,0 0-4 0,0 0 13 15,0 0-13-15,0 0 17 0,0 0-22 16,0 0 8-16,0 0 6 0,0 0-19 0,0 0 23 16,0 0-15-16,0 0 30 0,0 0-33 0,0 0 12 15,0 0 2-15,0 0-12 0,0 0 4 0,0 0-6 16,0 0 5-16,0 0-3 0,0 0 2 16,0 0 15-16,0 0-16 0,0 0 12 0,0 0-8 15,0 0-8-15,0 0 10 0,0 0-4 0,0 0 17 16,0 0-20-16,0 0-10 0,0 0 13 15,0 0 24-15,0 0-26 0,0 0 1 0,0 0 9 16,0 0-9-16,0 0 3 0,0 0 24 16,0 0-33-16,0 0 3 0,0 0 23 0,0 0-25 15,0 0-10-15,0 0 24 0,0 0-14 16,0 0 15-16,0 0-26 0,0 0 2 0,0 0-13 16,0 0-4-16,0 0-23 0,0 0-2 15,0 0-10-15,0 0-20 0,0 0 0 0,0 0-21 16,0 0 11-16,0 0-125 0,0 0-128 15,0 0-42-15,0 0 32 0,0 0 54 16,0 0-8-16,0 0 23 0,20-19 16 0</inkml:trace>
  <inkml:trace contextRef="#ctx0" brushRef="#br0" timeOffset="-165969">10168 5228 317 0,'0'0'276'0,"-2"0"-56"16,3 1-21-16,-2-1-29 0,1 0-18 0,0 1-20 15,-1-1-26-15,1 0 7 0,-1 2-2 16,1-2-37-16,-1 1-3 0,1-1-5 0,0 2-21 16,0-2 20-16,-1 0-29 0,1 0 2 0,0 0-15 15,0 0-10-15,0 0-13 0,0 0-18 16,0 0-8-16,0 0-35 0,0 0 5 0,0 0-83 15,0 0-47-15,0 0-67 0,0 0-67 16,0 0 34-16,0 0-22 0</inkml:trace>
  <inkml:trace contextRef="#ctx0" brushRef="#br0" timeOffset="-162796.91">8902 4757 523 0,'0'0'153'0,"0"0"14"16,0 0-19-16,0-14 4 0,0 14-35 16,0 0-7-16,-14 0 1 0,14 0-4 0,-14-26-7 15,13 25-5-15,1-2-16 0,-1 1 4 16,1-2 6-16,-1 3-4 0,1 0 5 0,0-2-4 15,0 1 3-15,2-1 7 0,-2 0-2 16,0 0-19-16,0 3 9 0,0 0-7 0,0 0 14 16,0 0-8-16,0 0-18 0,0 0 13 15,0-5-6-15,0 5-18 0,0 0-11 0,0 0 20 16,0 0-10-16,0 0-9 0,0-7 8 0,0 7-9 16,0 0-6-16,0 0 3 0,0 0-17 0,0 0 21 15,0 0-19-15,0 0 10 0,0 0 2 16,0 0-19-16,0 0 6 0,0-6 1 0,0 6-24 15,0 0 11-15,0 0 26 0,0 0-27 16,1-8 24-16,0 7-7 0,-1 1-7 0,-1-1-15 16,1 2 8-16,0-1-3 0,0-1 13 0,-1 0-28 15,1 0 16-15,0-1-3 0,1 2 19 0,-2 0-13 16,1 0 0-16,0 0-2 0,0-2 4 16,0 2-6-16,0 0 5 0,0-1 5 0,0 1-4 15,-1-1-14-15,1 1-2 0,0 0 1 0,1-1 17 16,-2 1-9-16,2 0 10 0,-1 0-18 15,0 0 2-15,0 1 17 0,0 0-4 0,0 2-11 16,0-3 5-16,0 3 0 0,0-1 18 0,0 2-9 16,1 2 18-16,0 1 8 0,-1 0 6 15,1 0 1-15,-1 4 5 0,0 7 12 16,9 24-4-16,-6-17 8 0,1 1-18 0,-1 3 9 16,1 1-4-16,0 2 4 0,0-2-2 0,2 1-11 15,-1-4 0-15,0 0-4 0,-1 4-3 0,0 0-3 16,1-2-9-16,1 0-4 0,-1 0-2 15,-1-3-2-15,-2-3 9 0,1 1-2 0,1-3-9 16,-1-3-9-16,-1-2 12 0,1-2-6 0,0-5-12 16,-2-1 4-16,0-3 1 0,1 2 3 0,-2-4-10 15,2 2 8-15,-2-2-6 0,1 1-8 16,0-1 4-16,-1-1 0 0,1 1 6 0,-1-1-1 16,0 0-14-16,0-1 0 0,0 1-8 0,1-1-14 15,-1-1-19-15,0 0-14 0,0 0 0 16,1 0-34-16,-1-1 9 0,0 0 8 0,-1 0-46 15,0-2-24-15,1 1-27 0,-2-1-13 0,1-2-25 16,-1-1-9-16,-5-7-28 0,6 1 21 0,-3-5-200 16,-3 0-26-16,1 1 31 0,-1-4 4 15,0 1 69-15,1-3 9 0,2 0 6 0,-1-2 17 16,-5 3-9-16</inkml:trace>
  <inkml:trace contextRef="#ctx0" brushRef="#br0" timeOffset="-160827.39">8830 4642 458 0,'-1'-1'264'16,"-1"-2"-52"-16,2-1 0 0,1 2 0 0,-2 0-29 16,1-3 8-16,0 4-9 0,1-1-33 15,-1-2-11-15,0 3-6 0,2-2-1 0,1 2-15 16,1-2 21-16,0 0-12 0,11-1-13 16,-5 0 12-16,-1 1-13 0,1 0 7 0,-1 1-3 15,5-1-30-15,3-1-9 0,-5 2 46 0,1 1-17 16,4-1 5-16,3-1-12 0,-2 0-42 0,-4 2-3 15,4-4 30-15,-2 1-20 0,3 1-7 16,3-2-1-16,1 0-15 0,0 0 3 16,3 1-5-16,0 1 2 0,1-2-16 0,0 1 0 15,3 0 2-15,0 0 0 0,2 1 5 0,1-1 2 16,1 1-8-16,-1 1-5 0,1-1 2 16,1-3 14-16,2 4-4 0,2 0-16 0,-1-1 10 15,1 1-8-15,1-1 4 0,-5 0-11 16,9 0 4-16,-5 1 11 0,3-3-5 0,1 3 6 15,-3-2-5-15,3 1-5 0,-1 0-8 0,1-2 13 16,0 2-21-16,0-1 10 0,-2 1-7 16,1-2 12-16,-1 1-7 0,-2-1-16 15,0 3 14-15,0-3 4 0,-4 0-6 0,-1 0-1 16,-2 2-1-16,-2-1 6 0,1-1-2 0,0 0-7 16,-3 1 5-16,-2 0 11 0,1 1-12 0,-3 0-5 15,0 0 5-15,-2-1 10 0,0-1-27 0,-4 2 19 16,3 3-3-16,-1-4-7 0,-2 3 3 15,3 0-2-15,-1 0 5 0,0 0-2 0,0-1-8 16,-1 0 22-16,-4 2-17 0,-3 0 2 16,1-2-3-16,-3 1 14 0,-3 0-9 0,0 1 3 15,-3 0-4-15,1-1-3 0,-1 1 1 0,-1 0 8 16,1 0 1-16,0-2 0 0,-1 2-17 0,0 0 5 16,0 0 5-16,-1-1 8 0,-1 1-10 0,2 0 6 15,-1 0-9-15,-2-1 12 0,1 1-7 16,0 0-3-16,1 0-8 0,-2 0 15 0,0 0-10 15,2 1 19-15,0-1-5 0,-1 0-9 16,-1 0-1-16,1 1 1 0,0-1 2 0,-1 2 10 16,0-2-14-16,0 0 1 0,1 2-3 0,-2-1 13 15,1 1-22-15,0-2 16 0,0 1-3 16,-1 2-11-16,0-1 8 0,0 0 5 0,0 2-4 16,-1-1 7-16,1 0-12 0,0 3 10 0,0-1 1 15,0 1-1-15,0 0-8 0,-3 10 0 16,2-3 4-16,-1-3 6 0,1 0-12 0,0-1 13 0,1 0 1 15,-2 7-15-15,3-2 9 0,-1-2-4 16,1 0 9-16,-1-2-12 0,1 0 4 16,0-1 16-16,0 6-11 0,0 0 0 0,0 1-1 15,0 1 9-15,15 20-9 0,-10-19 7 0,-2 2-4 16,0-1 8-16,0 1-2 0,1-1 4 16,-2 1-11-16,0 0 12 0,3-1-2 0,-2-3-8 15,1 4 9-15,-1 1-14 0,1-1 11 16,0 0 4-16,0-1-13 0,2 2 12 0,-3-4-11 15,1 0 10-15,1-2-3 0,-2-3-4 0,0 5-1 16,-2-8 5-16,1 3-6 0,-1-4 4 0,1 0 5 16,-1-1-8-16,1 0 1 0,0 0 2 15,-1-3-2-15,0 1 6 0,0-1-17 0,-1 0 12 16,0-1-5-16,2 1-5 0,-2-2 15 0,1 1-8 16,0 1-1-16,-1-2 5 0,1 1-11 15,-1-3 0-15,0 0-2 0,0 0 8 0,0 0 2 16,0 0-5-16,0 0 3 0,0 0-5 15,0 8 1-15,0-8-4 0,0 0 11 0,0 0-2 16,0 6-9-16,0-6 11 0,0 0-12 16,-12 11 9-16,9-9-10 0,1 0 6 0,-2-1 4 15,1 0-7-15,-1 2 2 0,-1-3 0 16,-2 2-13-16,2-1 5 0,-3 0-14 0,2 1 6 0,-11 2-5 16,1-1-7-16,-1 0-9 0,1-2 17 15,-3 2-3-15,5-3 1 0,-1 0-1 0,-6 5 0 16,3-2-1-16,-2-2-13 0,0 1 26 15,2-1 0-15,-2-1 0 0,10 0 4 0,-6 0-12 16,0 0 19-16,-1 0-14 0,0 0 12 0,-2 0 3 16,0 0-15-16,2 0-2 0,-2 0 14 0,-1 0 3 15,-1 0-16-15,0 0 5 0,0 0 6 16,-1 0 13-16,0 0-24 0,0 0 32 0,-1 0-1 16,-3 0-17-16,1 0-21 0,-2 0 16 15,-1 7 21-15,-29 0-6 0,26-4-5 0,-2 0-17 16,0-1 24-16,-1-2-8 0,2 3-7 0,-3-1 14 15,3 0-15-15,1 0 12 0,-2 1-9 16,0-1 8-16,-2 0-4 0,0-1-4 0,2 1 10 16,2 0-8-16,1 0 12 0,1-1-11 15,16-1 9-15,-8 0-8 0,-2 0 2 0,-1 0-1 16,2 0-9-16,-1 0 21 0,1 0-4 0,0 0-8 16,1 0 10-16,-2 0 3 0,2 0-19 0,-1 0 11 15,1 0 6-15,-1 0-14 0,1 0 2 16,-2 0 0-16,0 0 5 0,1 0-5 0,-20 7 5 15,23-4-10-15,1-1 14 0,-1 0-8 0,3 2 7 16,-2-1-6-16,3-1 7 0,3 0-4 16,0-1-1-16,2-1-6 0,3 0 2 0,0 0 0 15,7 0-4-15,-8 0 11 0,1 0 3 16,7 0-6-16,-10 0-2 0,2 0-2 0,0 0-5 16,-4 0-6-16,-1 0 21 0,1 0-19 0,-10 10 15 15,6-4-16-15,3-5 10 0,1 2-2 16,2-3 7-16,0 3-4 0,0-1-3 0,-5 2-3 15,2-4 9-15,5 3-9 0,0-1 10 0,-2 1-10 16,4-3 10-16,0 2-9 0,0-2 4 16,1 1 3-16,0 0-3 0,0 0-2 0,-1 0 6 15,1 0-17-15,1 0 24 0,0 0-21 16,-1 1 17-16,0-1-6 0,0-1-3 0,1 1-7 16,-2 1 15-16,3 1-10 0,-2-2 6 0,-2 0 10 15,3 0-10-15,-1-1-1 0,2 1 4 0,-1 0-8 16,0 0-14-16,1 0 17 0,0 0 8 15,-1-1-14-15,2 3 4 0,2-3 9 0,0 0 5 16,0 0-9-16,0 0 9 0,0 0-9 0,0 0 7 16,-7 0-16-16,7 0 6 0,0 0 3 15,0 0 8-15,0 0-2 0,0 0 2 0,-7 0-8 16,7 0-2-16,0 0 3 0,0 0 8 16,0 0-1-16,0 0-4 0,0 0 7 0,0 0-2 15,-6 0 0-15,6 0-4 0,0 0-8 0,0 0 9 16,0 0-13-16,0 0 8 0,-10 4 1 15,10-4 8-15,0 0-15 0,-1 0 4 0,1 1 4 16,0-1-2-16,0 0-11 0,0 0-3 0,-1-1 0 16,1 1 18-16,1 1-4 0,-1-2 0 15,0 2 3-15,0-1-3 0,0-1-17 0,0 1 13 16,0 0-10-16,0 0-11 0,0 0 1 0,0 0-13 16,-2 0-20-16,2 1 8 0,0-1-12 15,1 0 5-15,0-1-43 0,-1 1-38 0,1-1-16 16,-1 0-16-16,0-1-26 0,1 2-31 15,3 0 20-15,-3-3-179 0,1 1-82 0,-1 0 34 16,-1 0 26-16,2 0 27 0,-1 0 24 0,1-1 12 16,0 2 38-16,0-2 1 0</inkml:trace>
  <inkml:trace contextRef="#ctx0" brushRef="#br0" timeOffset="-156571.89">22437 693 309 0,'0'0'346'0,"0"0"-58"0,0-15-17 0,-2-2-16 16,5 15 5-16,-2 1-25 0,0 0 26 0,1 0-43 15,-2-2-18-15,0 2-24 0,-1 1 19 16,2-1-39-16,-1 2-16 0,2 5 7 0,0 0-16 15,1 7 18-15,1-2 4 0,1 2-8 16,-3 8-6-16,3-1 2 0,-5-1-8 0,0-11-8 16,0 7-13-16,0 3-4 0,9 21-11 0,-7-20-2 15,0-2-22-15,0 0-3 0,3-2-8 0,-2-1-4 16,-1 3-6-16,2-6-1 0,-1-2-2 16,-1 0-13-16,-2-9-10 0,0 7-21 0,0-2-33 15,0-5-17-15,0 8-39 0,0-8 10 16,0 7-81-16,0-7-26 0,1 7-5 0,0-7-41 15,0-4-51-15,2 0 26 0,-5-4-182 0,7-2-37 16,3 2 33-16,-2-5 32 0,2 1 18 16,2 3 31-16,-3-5 26 0,4 1 17 0,-3-4 8 15</inkml:trace>
  <inkml:trace contextRef="#ctx0" brushRef="#br0" timeOffset="-156274.12">22708 689 234 0,'7'-11'354'0,"3"2"-23"0,-5-1-8 15,1 2-38-15,-3 3 9 0,-1 1-37 0,0 0 39 16,1-6-19-16,-3 8-9 0,2 3-19 16,0-4-7-16,-2 0-30 0,1 3-32 0,1 2-9 15,-2-2-25-15,-2 1-20 0,2 7-4 0,-1 1 5 16,2 3 7-16,-1 7 7 0,0-7 8 0,0 8-32 16,0 3 6-16,0 3-12 0,0 2 5 15,0-3-30-15,0 2 12 0,0-2-27 16,0 0 13-16,0 0-25 0,0-4 8 0,0 0-14 15,0-4-27-15,0-3-36 0,0 0-20 0,0-1-13 16,0-4-34-16,0-1-40 0,0-2 12 16,0-6-85-16,0 7-2 0,0-7-33 0,-10 6-22 15,7-6-50-15,0-5 29 0,-2 1-258 16,1 0 38-16,-3 0 35 0,4-3 45 0,-7 2 15 16,-1-1 24-16,-4-1 26 0,1-2 20 0,-4 2 5 15</inkml:trace>
  <inkml:trace contextRef="#ctx0" brushRef="#br0" timeOffset="-155876.11">22044 744 473 0,'3'0'357'0,"-1"-4"-67"15,-2 5-45-15,1 2 28 0,4 4-39 0,-1 3 19 16,2 5-7-16,-1 2-29 0,-3 7 9 16,2 5-10-16,-4 2 10 0,2 2 4 15,-2-15-17-15,0 10-19 0,0 5-8 0,0 3-19 0,0 0-13 16,0 3-10-16,0-8-12 0,0-2-9 15,0-5-15-15,0 1-18 0,0-3-4 0,0-1-18 16,0-4-7-16,0 0-12 0,0-2-24 16,0-6-26-16,-8 9-8 0,7-13-26 0,0 0-25 15,1-1 4-15,0-2-103 0,0 0-17 16,-1-4-26-16,0 2-26 0,2-3 24 0,-5-11-160 16,2-3-118-16,2 8 20 0,0-7 36 0,-5-21 30 15,5 24 25-15,0-5 43 0,0-5 13 16,0-3 6-16,0 2 0 0</inkml:trace>
  <inkml:trace contextRef="#ctx0" brushRef="#br0" timeOffset="-155414.42">22156 651 556 0,'3'-6'389'0,"3"2"-58"15,-6-2 0-15,6 1-28 0,-4 1-39 16,-5-1-33-16,3 3-26 0,2 1 18 0,5-1-33 16,-1-1-22-16,3-1-8 0,-1 4 4 15,0-4 14-15,7 2-15 0,2 2 0 0,5-1-20 16,2 5 13-16,3-4-31 0,2 0 4 0,4-1-4 16,-16 1-6-16,11 0-6 0,8 0-6 15,4 0-9-15,5 0-5 0,1 0-5 0,3 0-21 16,0 0 6-16,5 0-4 0,58 11-21 15,-81-11 5-15,16 0-1 0,8 0-17 0,2 0 5 16,1 0-12-16,-2 0 9 0,-1 0-9 0,-5 0-16 16,-1 0 2-16,-3 0 12 0,-3 0-6 15,-4 0-13-15,-4 0 0 0,-3 0 6 0,-4 0 3 16,-4 0-14-16,-2 0 1 0,-3 0-1 16,-1 0 1-16,-4 0 9 0,-1 0-16 0,-4 0 3 15,-2 0-20-15,-7 0 6 0,8 0-16 16,-8 0-14-16,0 0-12 0,11 2-33 0,-9-3-7 15,0 2 10-15,-2-1-94 0,-5 3 9 0,-3 0-7 16,-6-3-22-16,0 3-28 0,-6 0-33 0,3 0 25 16,-6-1-212-16,-2 1-35 0,-2-1 33 15,-2 1 38-15,-3 6 9 0,-5-4 69 0,5 7 1 16,-14-3 23-16,0 1-14 0</inkml:trace>
  <inkml:trace contextRef="#ctx0" brushRef="#br0" timeOffset="-154682.06">21520 871 810 0,'3'-1'381'0,"1"-1"-72"16,-2-4-14-16,-2 9-23 0,1-3-44 15,0-5-52-15,-1 10-11 0,-1 2-17 0,-3 8-15 16,2 1 48-16,2-5-1 0,0 4-24 15,-5 27 18-15,2-15-23 0,-1-1 2 0,-2-1-10 16,3 0-5-16,-3-1-12 0,1-1-9 0,-4-1-8 16,0-3-9-16,3-4-12 0,-2 2-14 15,2 0-6-15,0-5-2 0,-1-3-8 0,-3-1 0 16,5-1-2-16,0-2-11 0,-6-2-3 16,6-1-3-16,5-2-1 0,0 0 0 0,-7 0-16 15,7 0 6-15,-14-10 4 0,12 3-5 16,0 0-14-16,1 0 5 0,2 0-1 0,0 1 1 15,-1 6-7-15,0-7 4 0,12-5 1 0,-5 10-5 16,2-3 0-16,4-2-2 0,2 3 7 0,6-2-8 16,-3 3 5-16,4 0-9 0,0-1 6 15,5 0 6-15,-2 3-9 0,-3-1-2 0,3 0 5 16,1 2-6-16,-3 0 3 0,-4 0-5 0,-1-3-12 16,-2 3-22-16,-1 0-4 0,-4-2-16 15,-2 2-20-15,-9 0 7 0,0 0-54 0,8 0 2 16,-1 0-12-16,-7 0-22 0,0 0-31 0,10-10 0 15,-15 7-28-15,0-3-5 0,8 2 21 16,-9 0-64-16,0-1-34 0,-3-4-68 0,1 6-92 16,-3-2 47-16,2-2 11 0,1 2 24 0,-2 1 25 15,5 1 24-15,-3-1 13 0</inkml:trace>
  <inkml:trace contextRef="#ctx0" brushRef="#br0" timeOffset="-154424.41">21651 1017 287 0,'-2'-2'362'16,"1"-5"-43"-16,-2 0-33 0,0 4 8 0,3 1-1 15,-1 0-51-15,5 2-6 0,-5-2-7 0,-1 1-26 16,2 3-8-16,0-1-3 0,1 3-32 16,0 4 31-16,-1 3 24 0,0 4-6 0,0-5 7 15,0 6-21-15,0 2-1 0,0 6-17 0,0 0-13 16,0 0-11-16,0 0-14 0,0-4-13 16,0-1-30-16,-9 19 0 0,7-20-4 0,0-1-13 15,-1 0-2-15,0-3-34 0,2 1-16 16,-1-6-33-16,0-1-31 0,1 0-28 0,0-4-12 15,0 3 7-15,1-4-61 0,-2 1-43 0,1-1-15 16,1-1-36-16,-2 0-38 0,1-1 25 16,1-2-274-16,-1 1 11 0,-1-2 36 0,1 0-6 15,0 0 32-15,0 1 77 0,-1-4 6 0,1 2 57 16,-1-1-22-16</inkml:trace>
  <inkml:trace contextRef="#ctx0" brushRef="#br0" timeOffset="-148084.88">22773 318 489 0,'-14'0'199'0,"14"0"0"0,0 0-1 16,0 0 0-16,-15 0-13 0,15 0 15 0,0 0-23 15,0 0-24-15,-14 0 18 0,14 0-16 0,-22-24-25 16,20 24 6-16,-1-2 29 0,0 2-23 0,3 0-16 15,0-1 10-15,-1 2-25 0,-1 1-11 16,-1-6 45-16,-1 0-22 0,7 0-12 0,-1-1 4 16,2-1-27-16,-3 0-6 0,5-1-8 0,3 1 7 15,3-3-7-15,-1 1-8 0,5 0-40 16,1 1-2-16,2 0-3 0,-6 3 31 0,7 0-22 16,-2 4 2-16,0 4-28 0,-3-1 15 15,0 1 4-15,-2 2 15 0,0 3-10 0,-4-1-14 16,0 2-12-16,-3 1 9 0,-2 0-7 0,0 0 24 15,-3 1-13-15,-1-1 8 0,-3-1-18 16,0 3 7-16,-1-1-6 0,-2 0 5 0,0-1 0 16,-3 3 1-16,-2-7 12 0,-1 4-15 0,1-4-20 15,-3 1 31-15,3-1-10 0,0 0 7 16,-2 0-13-16,3 2 0 0,1-4 4 0,1-1-2 16,3-1 6-16,-1-2-15 0,1 5-1 0,1-5 5 15,1-1 1-15,2 1-16 0,1-1 18 0,0 0 13 16,0 0 6-16,0 0 0 0,12 8 28 15,-4-9-13-15,4-1 8 0,3-1-1 0,3 0-2 16,3 1 7-16,-1 3-16 0,3-7 8 16,2 5-15-16,4-3 12 0,-2 1-2 0,-13 3-13 15,7 0 1-15,2 0-5 0,1 0-1 0,-1 0 4 16,-3 0-21-16,-3 0-20 0,-1 0-19 16,-4 0-29-16,-2 0-16 0,0 0 8 0,-4 0-69 15,-6 0-15-15,7 0-17 0,0-1-19 16,-5 3-14-16,-5 2-25 0,-5-1-8 0,5 0 21 15,-4 5-259-15,-4-3 34 0,4 2 33 0,-5-3 29 16,-2 9 23-16,-3-5 1 0,-1 1 37 16,0 2 12-16</inkml:trace>
  <inkml:trace contextRef="#ctx0" brushRef="#br0" timeOffset="-147077.31">22665 1421 789 0,'4'0'284'16,"-1"1"-35"-16,1-1-4 0,-1 0-30 0,3-1-16 15,-1 1-20-15,0-2-11 0,0 0 16 0,1-1-26 16,-1-1 6-16,6-4-30 0,3-1-16 0,-7 1 3 15,-1 0-5-15,-1 1-11 0,-3 0-10 0,6-10-2 16,-3 1-10-16,-3 3-8 0,-2 6-8 16,0-2-7-16,0 1-7 0,-14-6-4 0,5 7-5 15,1 4-5-15,-10 3-5 0,7 0-4 0,-3 0 5 16,-2 0-4-16,-17 15-2 0,13-8 1 16,2 0-2-16,0 5-23 0,-2-2 1 0,3 0 21 15,5-1-3-15,1 3-19 0,3-2-20 0,2 0 17 16,-4 1 0-16,10-3 0 0,0-8-1 15,0 7 47-15,0-2-35 0,21 14 34 0,-7-12 1 16,0 3-2-16,4-2-18 0,-1 1 6 16,1 1-17-16,0 0 14 0,2-3-10 0,-3 3 3 15,-2 0 9-15,1 0-25 0,-1 1 1 16,-4-1 6-16,-1-1-1 0,-2-1-12 0,-3-1-10 16,-2 0 38-16,3 0-18 0,-4-2 14 0,-1 0-4 15,1-1 12-15,-2 2 8 0,0-6 16 0,0 0-6 16,0 7 10-16,-18 8 0 0,10-11-9 0,-5 6-3 15,2-4-5-15,-1-4 6 0,3-2-5 16,1 0 12-16,8 0-16 0,0 0 10 0,-9 0-7 16,3 0-2-16,6 0-9 0,-14-10-2 0,13 5-1 15,1 0-11-15,1-1-19 0,2 1-15 16,6-8 3-16,1-3-21 0,2 5 5 0,2-2-28 16,-3 3-7-16,3-1-38 0,0 1 8 0,2-1-32 15,-3 4-26-15,1-3-25 0,1 3-20 16,-2-1-17-16,-3 4-38 0,-3 0 24 0,0-1-139 15,-3 3-123-15,-1 0 30 0,2 1 33 16,-3-1 27-16,-1 2 38 0,2-1 24 0,0 0 20 16,-1 0-6-16,2 1 27 0</inkml:trace>
  <inkml:trace contextRef="#ctx0" brushRef="#br0" timeOffset="-146026.48">22219 1944 304 0,'0'0'395'0,"0"13"-44"0,0-13-9 15,0 0-35-15,0 0-38 0,0 0-19 0,0 0-29 16,15 8 16-16,14-14-19 0,2-2-7 16,5-1 1-16,7 0 7 0,6-1-17 0,1-1-22 15,3 0-9-15,4-1-6 0,-4-1-29 16,8 1-8-16,2-2-20 0,1 2-1 0,1 0-12 16,-1-1-16-16,-2 2-4 0,-3 0-5 0,-4 0-13 15,-1 2-3-15,-7 0-14 0,-3 0-4 16,-6 2-1-16,-4 0-6 0,-6 2-20 0,0 1 3 15,-4-2-27-15,-4 3 3 0,-6 1-24 0,-4 0-1 16,0-1-24-16,-3 3-2 0,-2-1 6 16,-3-2-92-16,-2 3-24 0,0 0-20 0,0 0-34 15,0 0 21-15,-10-5-145 0,4 5-125 0,1-2 35 16,-2 2 34-16,-1-1 1 0,-10 0 31 0,-3-1 52 16,3 0-5-16,-2 1 29 0,0 0-2 15</inkml:trace>
  <inkml:trace contextRef="#ctx0" brushRef="#br0" timeOffset="-143434.14">22841 2034 395 0,'0'0'327'0,"-13"0"-44"0,13 0-7 16,0 0 1-16,0 0-20 0,0 0-33 0,0 0 25 15,0 0-39-15,0 0-25 0,-14 0 32 0,14 0-20 16,-17 24-3-16,15-25-4 0,0 0-15 0,1 0-13 15,1-2-14-15,0 0-11 0,0 0-5 16,2-2-14-16,0 0-17 0,7-6-13 0,1-2-1 16,4 1-18-16,-2 3 1 0,3 3-15 15,-1-3-8-15,0 4-8 0,-2 5 11 0,1-2-10 16,-13 2-2-16,9 0-3 0,15 12-14 0,-11-3-4 16,-2 6 10-16,-4 1-1 0,-2 2-7 15,-3 3-4-15,-2-1 13 0,0-11-11 0,0 6 3 16,-11 19 1-16,4-17 3 0,2 1-14 0,-4-1 2 15,-1-2-1-15,-4 0 13 0,3-5-15 0,0 2 11 16,1 0-6-16,2-6-1 0,1 0 2 16,1-1 1-16,0-2-9 0,2-1 7 0,-1 0-4 15,2-2 2-15,0 1-12 0,0-1-1 0,3 0 11 16,0 0-2-16,0 0-8 0,0 0 0 16,0 0-10-16,-8-8 10 0,10 6-7 0,1 1-1 15,0-2 0-15,1 2-4 0,0-1 7 0,2 1-6 16,-1-1 20-16,3 3-19 0,-2 0 11 15,0 1-6-15,2-2 2 0,14 10-3 0,-11 0-3 16,3-1 9-16,-4 1-5 0,-1 0 2 0,0 0 3 16,0 0 2-16,-5-1-5 0,-2-4 9 15,-2 4-2-15,0-9 4 0,0 7 5 0,0-1 7 16,0-6 5-16,-16 24-5 0,3-16 1 16,0-2-4-16,-1-1 4 0,-1 1-18 0,-4-2 8 0,1-2 1 15,0 1 0-15,-2 1-6 0,13-4 7 16,-7 0-18-16,-3 0-4 0,0 0-8 0,1 0 3 15,4 0 10-15,-7-11-7 0,12 9-3 0,3-1 1 16,-2 0-3-16,4 1 7 0,2-1-10 16,0 1 6-16,2 0 5 0,2-1-1 0,0 3 4 15,1-1 9-15,1 1 15 0,12 7 3 0,-3-3 1 16,4-1 12-16,-1 5-3 0,2-1-6 16,1 1-3-16,-5 0-3 0,1 0 0 0,-3-1 1 15,1 1-9-15,-5-5-15 0,1 4-31 0,-2-2-13 16,-3-1-22-16,-1 1 5 0,-1-3-90 15,-1 1-24-15,-3-3-53 0,0 0-52 0,0 0 27 16,0 0-286-16,0 0 39 0,0 0 32 16,8-14 35-16,-8 10 54 0,2-2 24 0,4-8 25 15,3 2 23-15,-1 0 14 0,5 0 0 16</inkml:trace>
  <inkml:trace contextRef="#ctx0" brushRef="#br0" timeOffset="-143211.56">23232 2316 692 0,'3'0'408'0,"2"1"-58"0,-3 1-44 16,-2 1 49-16,1 2 2 0,-2 2-30 15,-1-2-8-15,-7 14-27 0,-1 0-29 0,-5 3-39 16,2 0-18-16,-5-4-23 0,-1 5-13 16,-3 1-17-16,-1 0-34 0,3-4-47 0,-1 2-39 15,4-3-4-15,3 0-96 0,-3 1-81 16,2-7-42-16,1-2-40 0,4-2 20 0,3-4-240 15,4 0-42-15,-1-4 59 0,4-1 22 16,0 0 48-16,0 0 22 0,1-3-6 0,3 0 23 16,2 1-2-16</inkml:trace>
  <inkml:trace contextRef="#ctx0" brushRef="#br0" timeOffset="-143000.52">23334 2491 915 0,'15'-5'480'16,"-4"3"-51"-16,-3 0-24 0,-1 4-10 0,-3 2-20 15,-1 3 1-15,-2 1-26 0,-1 10-28 0,0-9-14 16,0 8-49-16,-20 23-14 0,9-19-38 16,-3 1-20-16,-4 1-29 0,2-2-55 0,-4 0-66 15,0-2-71-15,0 0-63 0,-1-2 10 0,-2-1-159 16,4-2 22-16,-3 2-329 0,-1-5 12 16,0 0 72-16,3-4 10 0,0-1 48 15,-2-2 35-15,6-3 28 0,-3-1 21 0,10 0 5 16,-6 0-4-16,-2 0 53 0</inkml:trace>
  <inkml:trace contextRef="#ctx0" brushRef="#br0" timeOffset="-139663.36">9119 5889 272 0,'0'0'237'0,"0"0"-20"0,0 0-20 16,0 0-10-16,0 0-38 0,0 0-5 16,0 0-17-16,0-12 13 0,0 12-11 0,0 0-12 15,0 0-6-15,0 0-14 0,0 0-8 16,0 0 3-16,14-21 4 0,-14 19-19 0,0 0-8 15,-2 0 2-15,3 1 3 0,-1-1 9 16,-1 0-23-16,1 2 10 0,-1-2-9 0,1 1 11 16,-1-2-22-16,1 1 8 0,-1-2 23 0,0 1-21 15,1 1-20-15,0 2 34 0,0 0-21 16,0 0 9-16,0 0 4 0,0-7-12 0,0 7-6 16,0 0-4-16,0-8 24 0,0 8-7 0,0 0-5 15,0-5-8-15,0 5-9 0,0 0 1 0,0 0-3 16,0 0-5-16,0-8-3 0,0 8-4 15,0 0 16-15,0 0 25 0,0-6-26 0,0 6 11 16,0 0 14-16,0 0-9 0,0 0 19 0,0 0-20 16,0 0 2-16,0-7 14 0,0 7-1 15,0 0 0-15,0 0 5 0,0 0-10 0,0 0-2 16,0 0-10-16,0 0 3 0,0 0-7 0,0 0-3 16,0 0 0-16,0 0-17 0,0 0 4 15,0 0-4-15,-10-9-10 0,10 10 4 0,0-1-13 16,-1 5 12-16,1-3-2 0,-1 1-11 0,1 2 13 15,0 0 5-15,-1 2 0 0,0 10 1 16,1-7 14-16,0 4-5 0,0 5 6 0,0 1-8 16,0 3 15-16,0 0-16 0,0 4 11 0,0-3-9 15,0 2 2-15,0-1-26 0,0-2 7 16,10 23-3-16,-10-24 5 0,3-2-3 0,-2-2-7 16,3 0 9-16,-2-3-1 0,-1-1-1 15,1-4-20-15,-1-3-17 0,0 0-9 0,1-1-8 16,-2-2-21-16,0-4-11 0,0 0-15 0,0 0-36 15,0 0 13-15,0 0-57 0,0 0-47 16,2 9-18-16,0-13-39 0,1-1-35 0,-2 0 32 16,1-2-210-16,4-5 4 0,-3-5 26 0,-1 5 40 15,2-5 32-15,0 0 21 0,-1 7 15 16,2-7 51-16,0 7-9 0,1-6-23 0</inkml:trace>
  <inkml:trace contextRef="#ctx0" brushRef="#br0" timeOffset="-139306.95">9308 5876 339 0,'3'-5'388'0,"-1"2"-73"0,0-1-28 0,0 1-39 16,-1 1-7-16,1-1 1 0,0 1-44 15,-1 0-9-15,0 1 18 0,0 2-22 0,0 1 18 16,1 1 4-16,-1 1-13 0,1 3-3 0,3 8 0 15,-3 2-21-15,0 4 1 0,1 0-17 16,-2 3-5-16,0 0-2 0,-1 0-15 0,1 0-8 16,0 3-10-16,0-5-27 0,-1 2-4 15,2-3 0-15,-2-1-6 0,1-3-24 0,0 0-1 16,1-1-7-16,0-3 15 0,-1-3-13 0,1-3-21 16,0 2-20-16,0-4-13 0,-2-1-7 15,3 0-10-15,-3-1-14 0,2-2-22 0,0 0 7 16,-2-1-93-16,0 0 3 0,0 0-31 15,0 0-12-15,0 0-10 0,0 0-18 0,11-10-21 16,-8 7 21-16,-2-2-162 0,1 1-80 16,-2-1 15-16,1 1 57 0,0 0 26 0,0 0 25 15,0 0 24-15,-1-2 17 0,1 2 16 0,1-2-21 16</inkml:trace>
  <inkml:trace contextRef="#ctx0" brushRef="#br0" timeOffset="-138749">9665 5982 246 0,'-2'1'346'0,"0"1"-23"0,1-2-17 15,-1 2-22-15,1-2-38 0,0 1 12 16,-1-1-32-16,1 1 46 0,1-1-23 0,-1 1-4 16,1-1-19-16,-1 1-21 0,1 0-17 0,0-1-11 15,0 0-13-15,0 0-3 0,1 0-14 16,0 0-16-16,0 0 2 0,1 0-11 0,0 0-16 16,2 0 2-16,1-2-7 0,2 2-1 0,-1-1-8 15,10-4-14-15,-2 3-13 0,3 0-11 16,1 0 8-16,1-1-5 0,-2 3-7 0,2-4-14 15,0 3 4-15,1 0-12 0,0-1 3 0,-4-2 1 16,-1 4-22-16,-3-2-18 0,-2 2-18 16,-2 0-19-16,-1-2-30 0,-1 2-6 0,-1-1 8 15,0 1-76-15,-1 0-24 0,-4 0 2 16,0 0-31-16,0 0-23 0,0 0-23 0,1 6 22 16,-4-2-208-16,-2-1-23 0,1 1 25 0,-1-1 21 15,-7 7 37-15,1-3 30 0,-1 2 26 0,0-1 19 16,-1 0-23-16,2 0 14 0</inkml:trace>
  <inkml:trace contextRef="#ctx0" brushRef="#br0" timeOffset="-138425.68">9777 6092 398 0,'-2'4'431'0,"0"-1"-61"15,1-2-7-15,1 1-59 0,-2 0-33 16,2 0-34-16,-1 0 32 0,2-1 5 0,-1 1-1 15,2-2-17-15,1 2-6 0,1-2-28 16,1 3-16-16,2-3 6 0,11 3-6 0,-3-2-34 16,6-1-1-16,1 0-16 0,-10 0-6 0,4 0-31 15,4 0-18-15,1 0-3 0,1 0-9 16,0 0-5-16,-2 0-17 0,1 0-11 0,-5 0-1 16,-2 0-36-16,-3 0 0 0,0 0-18 0,-3 0-20 15,0 0-18-15,-1 0-37 0,-7 0 0 16,15-12-38-16,-11 12 9 0,-4 0-30 0,0 0-28 15,0 0-4-15,0 0-9 0,6 0-19 0,-6 0-4 16,0 0-19-16,0 0 20 0,0 0-119 16,0 0-154-16,12-2 24 0,-13 3 56 0,0-2-13 15,-1 0 56-15,0 0 23 0,2 1 23 0,-1-1 4 16,2-1 4-16</inkml:trace>
  <inkml:trace contextRef="#ctx0" brushRef="#br0" timeOffset="-137467.03">10573 5842 474 0,'-4'0'282'0,"1"-1"-31"0,0-1-12 16,-1 0-23-16,0 1 6 0,2-1 9 0,-1 1-35 15,-1-1 6-15,2 0-13 0,-1 1-17 0,-1-2-19 16,1 3 16-16,1-2-19 0,-1-1-4 16,1 2-3-16,0-2-9 0,0 0-4 0,0 1 4 15,0 0-24-15,0-3-10 0,2 2-6 0,0-2-24 16,0 5 14-16,0 0-35 0,11-22 16 15,-4 11-7-15,2-2-3 0,4 4 4 0,1-3 6 16,1 4-5-16,1-4-5 0,5 0-1 0,-6 7-19 16,2 0-1-16,0 1-7 0,-9 4 4 15,2 0 0-15,2 0-12 0,12 14-13 0,-11-4 13 16,0-1 6-16,-3 4-18 0,-6 3 16 0,0 1-10 16,-1 0-6-16,-2 1 16 0,-1-7-10 15,0 3 1-15,0 5 10 0,-15 16-14 16,7-16-6-16,0-2 7 0,-2 0-4 0,-3-1 13 15,6-2-15-15,-5-2 10 0,-2 0-1 0,2-3 1 16,-1-1-11-16,0 1 3 0,0-2 0 0,0-2-9 16,3 0-7-16,1-3 2 0,2 2 15 15,1-2-18-15,1 0 2 0,1-2 8 0,0 2 6 16,1-2-5-16,2 3-13 0,-1-2 8 16,0-1 1-16,2 1-1 0,0-1-10 0,3-1 17 15,0 2-8-15,2-2 9 0,0 0 0 0,2 1 3 16,-1 0-2-16,13-3 15 0,-10 3-5 15,19-5-2-15,-7 4 2 0,-2-2-4 0,1 0-8 16,-1 1 3-16,-4 2 2 0,4-3-1 0,-6 3 4 16,-1 0-2-16,-5 0-19 0,-7 0-11 15,7 0-14-15,-7 0-13 0,9 0-14 16,-9 0 7-16,9 0-48 0,-9 0-18 0,7 0-2 16,-7 0-19-16,7 0-11 0,-7 0-19 0,0 0-15 15,0 0-59-15,0 0 22 0,8 4-230 16,-9-3 16-16,1-1 35 0,0 0 15 0,0-2 37 15,2 2 18-15,-1-3 7 0,0 1 53 16,5-2-32-16</inkml:trace>
  <inkml:trace contextRef="#ctx0" brushRef="#br0" timeOffset="-136899.59">11269 5764 404 0,'0'-2'352'0,"-2"-1"-24"0,2 2-39 15,0-1-26-15,-1 0-4 0,0 1-31 0,1-2-27 16,0 1 26-16,-1 0-27 0,2 2 23 15,-2-2-16-15,1 1-32 0,0 0-8 0,2 0 9 16,1 1-17-16,1 0 5 0,-1 1 0 0,5 1-8 16,-2 0-10-16,11 6 0 0,0 3-7 15,2-1 1-15,0 4-8 0,1 1-22 0,-2 1-2 16,-1-1-16-16,0 2 1 0,-1 0-19 16,1-1-5-16,1 2 1 0,1-1-11 0,-1 4 0 15,-4-6-1-15,-1 0-17 0,1-2-18 0,-2-2-3 16,-2-2-30-16,-4-2-8 0,-1-1-18 15,-1-2-21-15,0-4-11 0,-2 3-11 0,-1-3 7 16,0 0-98-16,0 0-8 0,-1 0-28 0,0 0-2 16,0-7-2-16,0 2-13 0,-2 0-11 0,2 1 23 15,-1-3-66-15,-1-7-34 0,-4-5-33 16,1 5-42-16,2-3 0 0,2 1 29 0,-1-3 30 16,-1 2 25-16,2 5 51 0,-2-4 117 15,2 5 100-15</inkml:trace>
  <inkml:trace contextRef="#ctx0" brushRef="#br0" timeOffset="-136678.02">11579 5810 1079 0,'-1'-8'162'0,"1"2"25"0,-1-2 15 0,1 2 0 15,0 0-6-15,0 0 40 0,0 3-37 16,-1-2-13-16,0 0-20 0,0 1 46 0,-1 1-28 16,-2 1 9-16,1-1-1 0,-1 4-2 0,4-1-1 15,0 0-18-15,-22 15-5 0,9-1-9 16,-1-1-8-16,1 4-9 0,-1-2-23 0,4 3-11 16,-3 0-12-16,-4-2 5 0,5 0-12 15,-1 0-18-15,3 0-10 0,0-2-14 0,-2 1-26 16,3-3-48-16,0-3-32 0,2-1-15 15,3-4 7-15,1 2-86 0,-1-2-5 16,1-4-36-16,0 3-54 0,0-3 27 0,0 0-210 16,0 1-44-16,3-1 14 0,0 0 29 0,0 0 47 15,-7 0 31-15,7 0 11 0,0 0 27 0,-8 0 36 16,8 0 20-16</inkml:trace>
  <inkml:trace contextRef="#ctx0" brushRef="#br0" timeOffset="-136381.77">11209 5908 556 0,'-1'-2'405'0,"0"1"-40"16,0 1-51-16,-1-2-40 0,2 2 10 0,-1 0 11 16,1-1-50-16,1-1-15 0,2 2-6 0,2-2-18 15,1 0-13-15,1 1-9 0,11-2-7 16,3-1-18-16,1 1-2 0,1-2-12 15,2 1-12-15,0 2-12 0,1-1-23 0,0-1-2 16,-1 1-24-16,0-1 2 0,0 1-15 0,-3 0-29 16,-1-1-37-16,-3 0-41 0,0 3 5 0,-4-2 4 15,7 1-90-15,-12-1-44 0,7-1-38 16,-5 1-42-16,5-2 24 0,0-1-240 16,0 3 10-16,1 0 50 0,4-4 11 0,-3 5 27 15,4-3 25-15,1 2 34 0,-1 0 3 16,2 0-7-16</inkml:trace>
  <inkml:trace contextRef="#ctx0" brushRef="#br0" timeOffset="-135710.07">12189 5640 921 0,'-3'-4'360'0,"2"0"-41"16,0 1-2-16,0 1-44 0,0-1-33 0,0 0 9 15,-1 2-38-15,2 1-4 0,0 0-10 0,0 0 19 16,1 2-6-16,-1 4-19 0,1 0-3 15,2 9-3-15,-3 3-3 0,0-8-12 16,0 5-25-16,0 2-5 0,0 1-11 0,0 0-7 16,0-3-22-16,0 1-5 0,-7 12-3 0,6-18-16 15,-2 1 8-15,1-6-10 0,-1 0-12 0,1 2 4 16,-1-2 0-16,1 0-19 0,-2-3 6 0,1 1 0 16,0 1-5-16,0-2-7 0,0 1-15 15,0-2 4-15,0 1 5 0,0-1-18 16,1 0 1-16,1-1-10 0,-1 0-1 0,2 0 1 15,0 0-8-15,2 0-1 0,1 0 13 16,0-1-11-16,3-1 4 0,10-2-5 0,0-1 15 16,3 0-15-16,1 3 2 0,1-3 2 0,1 3 3 15,0-1-7-15,1-4-17 0,0 5-1 16,-1-3-16-16,-2 2-23 0,-1-1-13 0,-4 3-19 16,-5-2-19-16,-1 0-7 0,-1 2 10 0,1 1-76 15,-4-2-28-15,-1 2-7 0,-2-1-22 16,1-1-13-16,-1 0 22 0,-2 2-139 0,0-3-102 15,0 3-9-15,0 0 30 0,0 0 59 16,0 0 14-16,-12-11 14 0,8 6 70 0,-1 2-50 16,-8-4 42-16</inkml:trace>
  <inkml:trace contextRef="#ctx0" brushRef="#br0" timeOffset="-135413.81">12324 5686 793 0,'-2'-3'427'0,"1"-1"-66"0,0 3 35 15,-1-2-38-15,2 3-23 0,-1-2-32 16,-1 2-12-16,2 0-28 0,0 0-21 0,-1 0-15 16,1 2 8-16,1 1-8 0,0 2-2 0,0 4-2 15,5 8-14-15,-5 3-25 0,1 1-21 16,1 1-15-16,-1-1-17 0,0 2 17 0,-1-1-8 16,1 3-13-16,0-2-13 0,-1-2-14 0,1-1-15 15,-2-1-9-15,2-2-7 0,0-1-49 0,2 1-24 16,-3-6-24-16,-1-2-24 0,1-4-16 15,-1 1-38-15,0-2-22 0,1-1 12 0,0-1-57 16,-1 0-55-16,1-2-48 0,-1 0-27 16,2 0 28-16,0-2-217 0,-1-1-38 0,1-2 26 15,-1 1 56-15,2-2 33 0,-1 0 37 0,10-5 24 16,-5-2 15-16,2 0 29 0,3-1 26 16,1 2 4-16</inkml:trace>
  <inkml:trace contextRef="#ctx0" brushRef="#br0" timeOffset="-135006.27">12760 5599 502 0,'2'-4'395'0,"0"0"-69"16,0 1 4-16,-1 1-33 0,-1-2-40 0,1 1 30 16,1 1-26-16,-2 0-27 0,3 1-2 15,-3 1 15-15,0 2 3 0,1 0-12 0,0 2 3 16,0 0-24-16,0 3 24 0,2 12-15 0,-3-9-8 16,3 22-17-16,-2-8-1 0,2 2-30 0,-1-2-10 15,1 1-18-15,-2-1-17 0,2-2-11 0,-2-1-1 16,0-1-5-16,1-4-22 0,-1-3-6 15,1 4-8-15,0-3-36 0,-1-4-2 0,0-3-44 16,0 1-35-16,-1-2-13 0,1-3-19 16,-1-3-54-16,0 0-39 0,0 0 18 0,0 0-115 15,-2 4-29-15,2-6-29 0,0-2 29 16,-2 1-221-16,0-2-2 0,1-1 38 0,-8-9 21 16,6 6 49-16,-3 0 1 0,-3-5 53 0,2 2 38 15,0 3 3-15,0 2 43 0,2 1 10 16</inkml:trace>
  <inkml:trace contextRef="#ctx0" brushRef="#br0" timeOffset="-134722.04">12588 5775 509 0,'-3'0'398'15,"1"0"-25"-15,-2 0-46 0,2 0-12 0,0 0-40 16,1 0 17-16,0 0-28 0,0 0-2 15,1 0-31-15,2 1 15 0,1-2-27 0,0 0-6 16,3 1-23-16,0-1-3 0,2 0-31 0,11-1 2 16,-10 2-16-16,21-5-24 0,-9 0-15 0,1 1 6 15,1 1-24-15,0 0-7 0,-2-2-34 16,0 2-11-16,-2-1-23 0,-3 2-38 0,3 0-20 16,-2-3 4-16,-1 0-115 0,-2 2-15 15,-3 1-36-15,-3-2-22 0,-2 1-34 0,1 1 23 16,-3 1-262-16,0-1 62 0,-1-1 2 0,0 3 56 15,-3 0 27-15,0 0 23 0,0 0 22 16,0 0 33-16,0 0 3 0</inkml:trace>
  <inkml:trace contextRef="#ctx0" brushRef="#br0" timeOffset="-134056.27">13164 5593 748 0,'-6'-1'307'0,"1"0"-8"0,0 1-8 0,-1-3 17 16,1 3-36-16,1 0-5 0,-1-2-6 15,1 1-12-15,1-2-18 0,-1 1-10 0,1 0-18 16,1 0-10-16,0 0-25 0,0-1-6 16,2 1-20-16,2-1-9 0,0 0-7 0,1 1-12 15,3 1-4-15,10-5-13 0,0 3-5 0,3 2 0 16,0-2-15-16,-10 3-20 0,5 0 4 0,20 14-10 16,-15-5-1-16,-6-1 2 0,2 3-9 15,-3 3-5-15,0 0-4 0,-7 1-2 0,1-1 3 16,-5 0 6-16,-1-3-5 0,0-11 3 0,0 9-16 15,0 3 3-15,-14 15 1 0,6-16 3 0,0 0-18 16,-1-2 6-16,0-1 4 0,1-2-13 16,0-3 16-16,0 0-9 0,3-1 1 0,-4 0-4 15,4 0-8-15,-1 0 7 0,1-1 2 0,1 1-3 16,1-1 3-16,-1-1-1 0,1 2-13 16,3-2 8-16,0 0-11 0,0 0 3 0,0 0 2 15,-4 0-4-15,7-2 5 0,2 2-4 0,3 0-1 16,-1 0 0-16,1 0-5 0,12 0-8 15,-10 0 7-15,6 0 8 0,3 0 10 16,21 12 3-16,-19-7 3 0,-3 1 11 0,2 2 0 16,-3-1 7-16,-1 1-17 0,-4 2 4 0,-1 0 14 15,-2 1-3-15,-4-3 7 0,-1-1 20 0,-4 2-23 16,0-9 15-16,0 5-3 0,-15 17 19 16,4-10-34-16,-7 0 6 0,-6 0-9 0,-1 0-4 15,-1-4 9-15,-4 1-32 0,-3 1-28 16,0-3-26-16,-4-3-50 0,0 2-55 0,-1-1 14 15,2-3-174-15,0 0-78 0,3 3 33 0,-1-4-247 16,17-1 55-16,-7 0 44 0,0 0 69 0,-24-13 35 16,29 10 2-16,2-1 48 0,4 2 26 15,5-2 21-15,3 1 11 0,2 0 24 16,1 0 19-16</inkml:trace>
  <inkml:trace contextRef="#ctx0" brushRef="#br0" timeOffset="-130741.49">11867 5548 386 0,'0'-13'317'0,"13"13"-58"0,-13 0-5 0,0 0-36 16,0 0 2-16,0 0-2 0,14 0 17 0,-14 0-14 16,19-10-31-16,-16 15 8 0,3 10-23 15,1 3 53-15,2 4-18 0,-1 4 7 0,-2-1-10 16,1 2-18-16,0 3-10 0,0 2-16 0,0 3-5 16,1 1-17-16,-2-2-3 0,0 3-24 15,-1-4 1-15,0 1-8 0,-1-4-12 0,0 1-17 16,0-2-1-16,-1 1-14 0,0 0 4 15,-1-5-4-15,-2-5-7 0,2 0-16 0,0-7-15 16,-2-1-15-16,0-12-11 0,0 6-11 0,0 0-7 16,0-6-1-16,0 7-37 0,0-7 5 15,0 0-81-15,0 0 2 0,0 10-29 0,0-11 2 16,0-2-19-16,-1-2-20 0,1-1-6 16,0 2-11-16,-1-4-26 0,2 2 22 0,-1-4-152 15,0-3-76-15,0-2 40 0,0-4 25 0,-11-15 10 16,8 18 43-16,1-1 23 0,-2-1 37 15,1 2-28-15</inkml:trace>
  <inkml:trace contextRef="#ctx0" brushRef="#br0" timeOffset="-129075.23">11986 5496 262 0,'-1'-2'319'0,"2"-1"-57"16,0 1-37-16,-1-1-5 0,1 1-3 0,0 0-19 15,-1 1-16-15,0-1-19 0,1 1 14 0,0 0-25 16,0 0 4-16,1 1-12 0,0-2-6 15,0 2-9-15,1-2-11 0,0 1-13 0,2 0 39 16,-1 1-15-16,2-3-14 0,0 2 14 16,1 0 1-16,10-1-12 0,2-1-14 0,-3-1 2 15,3 1-8-15,2 0-4 0,-2 1-13 16,2 0 1-16,-1 0-9 0,4 0-2 0,-2 1-13 16,0-1 3-16,0 1-2 0,3-1-4 0,-2 1-8 15,2-2-4-15,1 1 7 0,2 0-17 16,0 2-10-16,0-4 13 0,1 1-9 0,0 1 9 15,0-2-9-15,1 0-4 0,2 2-4 0,-1-3 11 16,1 3-3-16,2-2-2 0,-1 2 3 16,2-1-8-16,-19 3-6 0,10 0 9 0,2 0-9 15,3 0 3-15,33-12-3 0,-30 10 5 0,-1 1-7 16,1-2 2-16,1 1 2 0,-3-1-9 0,1 1 1 16,-2-3-7-16,3 5 9 0,-4-3 5 15,3 3-7-15,-3-2 1 0,-3-1-1 0,2 3-1 16,-1-2-6-16,-2 0 3 0,-2 0-8 0,-1 1 9 15,-1-1 4-15,-4 0-4 0,2 0-7 16,-11 2 6-16,5 0 0 0,1 0-1 0,1 0 0 16,-3 0 0-16,0 0 3 0,-3 0-6 0,-2 0-7 15,0 0 6-15,-8 0-3 0,7 0 7 0,-7 0-1 16,7 0 8-16,-7 0-12 0,8 0-8 16,-8 0 9-16,0 0 3 0,7 0-4 0,-7 0 9 15,0 0-6-15,7 0 0 0,-7 0-3 16,0 0 2-16,0 0-5 0,6 0-5 0,-6 0 2 15,0 0 6-15,0 0 4 0,0 0-7 0,0 0 0 16,7 0 4-16,-7 0-6 0,0 0 6 0,0 0 8 16,0 0-13-16,0 0-1 0,0 0 5 15,0 0 6-15,6 0-4 0,-6 0-6 16,10 1 4-16,-10 2 2 0,2 0 0 0,-1 1 3 16,0 1-4-16,1 0 1 0,3 10 2 0,-3 4-7 15,1-3 12-15,0 2-2 0,3-3 5 0,-5 5 11 16,-1-10-1-16,0 6-11 0,0 3 7 0,0 2 4 15,10 26 5-15,-8-21-12 0,-1-2 9 16,1 1 1-16,0-1 12 0,-2 2-17 0,0 2 8 16,0-14 11-16,0 7 0 0,0 1 0 0,0 2-20 15,0 4 5-15,0-2 10 0,0-1-14 0,0 3-6 16,0-3 13-16,0 0-10 0,0 0 8 16,0 0-23-16,0-2 12 0,0 0 4 15,0-3-5-15,0-1-15 0,0-3 23 0,0-2-17 16,0-4 12-16,0-1-4 0,0-2 2 0,0 0-12 15,0-7 9-15,0 6-9 0,0-6 8 0,0 0 9 16,0 7 0-16,0-7 6 0,0 0 18 16,0 7-24-16,0-7 13 0,0 0-15 0,0 0-9 15,0 6 7-15,0-6 0 0,0 0 1 16,0 0 10-16,0 0-19 0,0 0 10 16,0 0 6-16,0 0-19 0,0 0 16 0,0 0-10 15,0 0-2-15,0 0 1 0,0 0-1 0,2 9 7 16,-1-9-18-16,-2 0-2 0,1 0 1 0,-1-1 16 15,0-1-25-15,-1 2 25 0,2 0-20 16,-2 0 14-16,-1 0-12 0,1 0 11 0,-2 0-5 16,1 0 2-16,-4 0-25 0,2 0 20 0,-3 0-13 15,1 0-9-15,7 0 16 0,-14 0 4 16,-1 0-12-16,-4 0 14 0,0 0-16 0,-1 0 15 16,-19 10 4-16,27-10-19 0,-2 0 18 0,-3 0-1 15,2 0 5-15,-4 0-10 0,0 0-6 16,-1 0 19-16,-1 0-7 0,0 0 9 0,0 0-17 15,-25 11 2-15,21-11-2 0,-2 2 19 16,2 0-19-16,-2 0 2 0,-1 3 11 0,1-5 8 16,-1 2-12-16,0-1-5 0,-2 0 0 0,2 0 7 15,1 1-8-15,1 1 4 0,1-1 16 16,1 0-5-16,0 1 0 0,1 1 2 16,3-3-19-16,-1 0 24 0,6 2-20 15,-4-3 7-15,2 0-5 0,4 1 20 0,1 1-25 16,1-2 6-16,-3 5 15 0,-5-4-14 0,7 5 2 15,-6-4 15-15,2 1-3 0,-2 3-8 16,-1-4-10-16,3-2 21 0,-4 4-23 16,0-3 21-16,1 0-11 0,-1 0-3 0,0 1-4 15,3 0 6-15,-4 0 1 0,6-1 17 16,2 0-8-16,4 0-11 0,-1-1 12 0,1 0 5 16,0 2-4-16,2-2-3 0,0 0-12 15,-11 3 12-15,5-3-3 0,1 2-6 0,2-2-7 16,10 0 18-16,-8 0-17 0,0 0-4 0,1 0 9 15,7 0 11-15,-9 0-16 0,1 0 14 16,8 0-11-16,-18 10 11 0,12-9-16 0,2 0-2 16,-2-1 1-16,2 3 12 0,0-3-18 15,1 0 18-15,-1 1-13 0,2 0 8 0,-2 0-14 16,1 1 19-16,-2-2-1 0,2 0 8 16,-1 2-13-16,1-1 12 0,1 0-3 0,-2-1-13 15,2 2 8-15,-1-1 6 0,1-1-12 0,-2 2 3 16,1 1-3-16,3-3 17 0,0 0-12 15,0 0-2-15,0 0 8 0,0 0-5 16,-7 0-15-16,7 0 17 0,0 0-12 0,0 0 1 16,-7 0 22-16,-1 9-17 0,7-9 12 0,0 0-7 15,0 0 0-15,1 0-10 0,0 0-12 16,0 0 10-16,0 0-30 0,0 0-13 0,0 0-19 16,0 0-8-16,0 0-7 0,0 0-26 0,0 0 11 15,-7-4-84-15,8 3-25 0,1 1-10 16,-2-1-22-16,0-1-29 0,1 1-29 0,0 1 32 15,-1-3-248-15,0 1 30 0,1 0 63 16,0 0 20-16,-1-1 26 0,0 3-2 16,0-1 41-16,1 0 30 0,-1 0 11 0,0 0 27 15</inkml:trace>
  <inkml:trace contextRef="#ctx0" brushRef="#br0" timeOffset="-128319.79">12060 6301 483 0,'0'-2'284'0,"1"1"-46"16,0-2-10-16,0 3-26 0,0-3 10 0,2 3-16 16,-2-1-7-16,0 0-17 0,1-2-5 15,-3 3 5-15,2-1 22 0,0 0-59 0,1 1 23 16,-1 2-17-16,0-2-15 0,1 3 17 0,-1-2 5 16,0 3-2-16,0 0 2 0,1 1-2 15,0 0-15-15,-1-1-2 0,1 2-1 0,0-1-15 16,-1 2-5-16,1-2-14 0,-1 2-8 15,1 0 5-15,1-1-10 0,-1-1-8 0,3 11-5 16,-3-8-8-16,2-2 5 0,-3-2-22 0,1 0 7 16,1-1-3-16,-1 1-15 0,0-2 11 0,0-2-16 15,0 3 5-15,2-3-13 0,-1 2 5 0,0-1 6 16,1-1-9-16,-4 0 3 0,0 0-13 16,8 0-14-16,-1 0-21 0,1 0-11 0,19-11-18 15,-8 5-25-15,-1 3-7 0,0-6 9 16,2 3-79-16,-2-1-16 0,-3 0-29 0,5 1-11 15,-3 0-44-15,-3 3 24 0,-5-2-261 0,-2 1 24 16,-1 1 37-16,-2 1 36 0,-2 0 40 0,0 0 6 16,1-1-6-16,-2 0 47 0,0 1 52 15,-1-1-3-15</inkml:trace>
  <inkml:trace contextRef="#ctx0" brushRef="#br0" timeOffset="-123711.36">27177 541 483 0,'0'-14'353'0,"0"14"-72"0,0 0-31 15,14 0-15-15,-14 0 20 0,16 8-5 0,-12 5-22 16,-2 4-19-16,2 3-10 0,-2 4-23 0,0 0 15 16,0 1-16-16,1 1-20 0,-3-12-4 15,0 8-10-15,0 2-15 0,0 3 3 0,0-3-20 16,0 1-7-16,0-2-9 0,0-1-16 16,0-5 8-16,0-2-9 0,-15 14 0 0,11-20-16 15,-5-1 6-15,7-1 4 0,2-5-9 0,-3 4-16 16,0-4 8-16,0 0-2 0,-5-1 1 15,2-5-8-15,6 4-3 0,-7 0 1 0,-9-9-6 16,11 6-2-16,2-2-5 0,0-3-2 16,-2 3-1-16,3 2-12 0,-1 0 10 0,-5-2-14 15,6 1 11-15,-2 0-13 0,4 4-3 0,0 0 3 16,0-9-6-16,0 9 17 0,17-17-21 16,-6 14-2-16,6-1 16 0,1 2-18 15,4-2 12-15,1-2-10 0,1 6 7 0,-13 0 0 16,4 0-3-16,4 0-2 0,0 0 5 0,15 12-5 15,-24-11 2-15,3 2-7 0,-2-3 7 0,-2 2-14 16,-9-2 22-16,7 0-13 0,-7 0 6 0,8 0-7 16,-1 0 6-16,-7 0-9 0,0 0 0 15,10 9 1-15,-9-7-9 0,1-6-12 0,-1 4-4 16,1-1-16-16,0 2 9 0,-4 0-22 16,4-2 8-16,-2 0-65 0,-2-1-11 0,4 0-17 15,-5 2-42-15,-2-4-17 0,4 0 1 16,1 0-40-16,1 3 21 0,-2-3-123 0,3 1-71 15,-6 1-19-15,1-1 56 0,-1 3-1 0,4-2 16 16,-7 6 21-16,5-10 17 0,-2 6 13 16</inkml:trace>
  <inkml:trace contextRef="#ctx0" brushRef="#br0" timeOffset="-123420.13">27315 787 334 0,'-2'-9'370'0,"0"4"-39"0,4 1-46 0,3 1 44 15,-4-1-30-15,-2 3-37 0,0 0-33 0,2-1-25 16,-2 0 4-16,1 7-17 0,0-3-26 0,-1 6-34 16,2 2 48-16,0 3-1 0,-1-4-10 15,0 7 6-15,0-1-10 0,0 6-2 16,0 1-16-16,0-3-8 0,0 4-15 0,0 0-4 16,0 1-24-16,0-3-2 0,0 2-6 0,0-2-3 15,0-1-15-15,0-3-3 0,0-2-23 0,0 0-19 16,0-2-15-16,0-3-24 0,0-4-34 15,0-6-34-15,0 9 9 0,0-2-49 0,0-7-41 16,-9 8-28-16,7-11-31 0,1 0-43 16,-2-3 23-16,-2 2-172 0,4 0-63 0,-8-1 22 15,1-2 48-15,0 0 31 0,-7 0 4 0,5-1 28 16,-2 1 23-16,-3-1 3 0</inkml:trace>
  <inkml:trace contextRef="#ctx0" brushRef="#br0" timeOffset="-123062.72">26907 665 259 0,'-1'-9'465'0,"3"2"-54"0,-2-1-68 0,0 2-42 16,-2 6-40-16,1 0-31 0,2 0 7 0,0-2-27 15,0 7-7-15,-3 4-10 0,1 5 7 16,1-3-9-16,0 9-2 0,0 5-3 0,-9 34-9 16,8-22-8-16,0 1-5 0,-1 3-7 15,2-2-22-15,0-19 0 0,0 8-13 0,0 3-10 16,0 3-26-16,13 33 7 0,-12-40-11 0,2-5-8 16,1 1-22-16,3-5 6 0,-5-5-23 15,-1-1-13-15,-1-12-25 0,0 7-20 0,0-7 4 16,1 10-49-16,2-13 6 0,-1-2-115 0,4-6-29 15,-6-2-36-15,0-4-50 0,2 0 30 16,-2 6-181-16,0-7-65 0,0-1 47 0,0-5 32 16,0 2 29-16,0-2 38 0,0-3 23 0,0 2 20 15,0-1 16-15,0 1 12 0</inkml:trace>
  <inkml:trace contextRef="#ctx0" brushRef="#br0" timeOffset="-122691.77">26945 609 318 0,'5'-6'406'0,"-7"4"-58"0,8 0-48 15,-7-1 1-15,0-2-6 0,2 5-38 0,-2-3-2 16,1 2-21-16,3-1-5 0,1-3-44 0,5 2-14 16,0 0-14-16,1-1-16 0,3 3 4 0,6-2-13 15,4 2-7-15,0-1 14 0,3-1-16 16,7 6-6-16,0-4 5 0,-15 1-3 15,12 0-21-15,7 0 10 0,6 0-15 0,2 0-17 16,6 0-5-16,4 0 0 0,4 0-11 0,1 0 0 16,61 12-9-16,-68-9-6 0,4 0-11 0,-4 1-4 15,-4-1 7-15,-8 0-10 0,-3-2-8 16,-21-1-4-16,7 0-2 0,0 0 9 0,-1 0 1 16,-2 0-11-16,-5 0-4 0,0 0-3 0,-7 0-15 15,0 0-20-15,-9 0-10 0,7 0-19 0,-7 0-37 16,7 0 11-16,-2 3-73 0,-12-2-33 15,-1-1-22-15,-3-1-41 0,-4-1 26 0,-7 0-205 16,-3 1-62-16,-2 1 24 0,-6-2 35 16,-1 3 29-16,-2-1 45 0,15 0 7 0,-12 0 18 15,-8 0 12-15,-55 11-2 0</inkml:trace>
  <inkml:trace contextRef="#ctx0" brushRef="#br0" timeOffset="-122072.19">26401 886 537 0,'0'-4'360'16,"1"-1"-9"-16,3 1-58 0,-3-4-1 15,2 3-20-15,2-3-58 0,0 4-24 0,3-2-13 16,1 2-20-16,4 2-19 0,0 0-13 16,-7 2-16-16,3 0 28 0,3 0-15 0,7 12-27 15,-6-7-28-15,-5 4-7 0,-2 3 30 16,0 0-8-16,-3 3-2 0,0-1 9 0,-2 0-6 16,-1-6-15-16,0 2-9 0,0 2 5 0,-11 12-13 15,7-12 1-15,-2-3-9 0,0 2 16 16,-1-6-20-16,-2 1-18 0,3 0 17 0,3-2-3 15,-2-2 2-15,-3-1-12 0,2 1 1 0,6-2-10 16,0 0 9-16,-7 0-25 0,7 0 8 16,-8 0 21-16,8 0-23 0,0 0-7 0,-7-11 14 15,9 11-10-15,-2-1 9 0,2 1 11 0,1 0-18 16,3 0-10-16,1-2 13 0,3 2 10 0,2 2-8 16,-12-2 1-16,27 8-10 0,-11-3 8 15,-2 0-9-15,1 4 10 0,1 0 7 0,-2 4 11 16,0-1-17-16,1 2 12 0,-5-1 1 0,-2 3-3 15,0-3 15-15,-3 1-7 0,-2-2-1 0,0-5 4 16,-3 3-1-16,0 0 9 0,0-10 7 16,0 9-4-16,-15 11 14 0,7-13-3 0,-5-1-3 15,-2-2-4-15,-3 1 4 0,-1-1-2 16,0-4-2-16,-5 1-13 0,0-1-9 0,12 0-19 16,-6 0-18-16,-24-10-10 0,17 5-35 0,2-2-17 15,-2 0-36-15,4 0 10 0,0 2-47 16,4 2-11-16,0-4-19 0,1 2-12 0,2 0-19 15,7 0-20-15,-5 0 6 0,6 3 20 0,0-9-197 16,5 7-49-16,1 2 34 0,0 2-16 16,0-7 29-16,0 2 23 0,16-13 27 0,-7 9 35 15,2 0 15-15</inkml:trace>
  <inkml:trace contextRef="#ctx0" brushRef="#br0" timeOffset="-121403.99">27279 137 219 0,'-2'-7'367'0,"5"3"-42"16,0-2-15-16,-1 1-3 0,0 5-32 0,-7-7-5 15,6 5-20-15,1 0-29 0,0 2-1 16,-1-2-22-16,0 3 3 0,-1 0-42 0,0-1 5 16,1 6-37-16,-1-1-10 0,-3 7-19 0,2 1-6 15,2 3 16-15,-2 5-24 0,-2 1 4 16,-1 6-1-16,1-1-4 0,0 2 9 0,-3-2-27 15,6-14-4-15,0 7-16 0,0 4 14 0,0-2-17 16,0 2-31-16,0-6-5 0,0 1 1 16,0-1-95-16,12 16-55 0,-12-26-55 15,0 1-7-15,0 0 19 0,0 1-298 0,0 0 24 16,0-3 26-16,0 1 32 0,0-1 26 16,0 0 27-16,0 0 48 0,0 1-12 0,0-1-17 15</inkml:trace>
  <inkml:trace contextRef="#ctx0" brushRef="#br0" timeOffset="-120683.65">27295 1323 246 0,'-1'2'431'0,"0"-1"-60"16,2-1-24-16,-3 0-44 0,2 1 17 0,-1-1-8 15,0 0-24-15,0 0-33 0,2-2-26 16,-1 0-5-16,0 2-31 0,0-8-11 0,2 3-14 16,0 3-9-16,3-5-16 0,-1 5-13 0,2 1-9 15,-1-1-13-15,0 2-15 0,0 0 1 16,0 0-22-16,-1 0-4 0,1 2-7 0,-5-2-2 16,0 0-13-16,13 11-2 0,-4 0-5 0,-1 1-3 15,-3-2-3-15,-1-1 0 0,0 6-7 0,-2-4-6 16,-1 0 4-16,-1-1 7 0,0-10 6 0,0 7-16 15,0 1 10-15,0-2 10 0,0 1-16 16,-13 11 6-16,7-11 3 0,0 0-2 0,1-1-4 16,-2-2-3-16,1 0-8 0,1-1-3 15,-4-1 5-15,5 1 3 0,-1-3-14 0,0 2 1 16,0-1 8-16,0 1-9 0,0-2-4 0,2 0 2 16,-2 2 16-16,2 0 1 0,1-2-17 0,0 0 9 15,1 2 2-15,1-2-11 0,0 0-7 16,0 0 9-16,0 0-2 0,13 3-9 0,-7-1 10 15,10 2-7-15,0 0 4 0,0 5-8 16,-2-1 2-16,0-2 5 0,-3 2-8 0,-2-2-5 16,-2 1 5-16,-1-3-3 0,2 8 3 0,-3-4 2 15,0 0 3-15,-4-3 0 0,1 1 11 16,-2 1 6-16,0-7 9 0,0 0-7 0,0 8 23 16,-11 13-11-16,2-10-4 0,1-5 7 0,-2-1-11 15,-3 2 0-15,-2-3-13 0,-3 2-28 0,-3-6-26 16,-1 0-50-16,1 1 8 0,-4 3-123 15,14-4-36-15,-7 0-67 0,1 0 27 0,-19-12-229 16,22 8 45-16,2 3 36 0,5-4-39 16,2 2 26-16,-1 1 49 0,5 0 33 0,-1 2 43 15,2-3 11-15,1 3-3 0,0 0 7 0</inkml:trace>
  <inkml:trace contextRef="#ctx0" brushRef="#br0" timeOffset="-120267.09">26858 1905 439 0,'-4'1'421'0,"2"0"-54"0,-2 0-55 0,2 1-37 15,0 0-35-15,1-1 78 0,2-1-18 16,0 3-18-16,2-2-6 0,3 1-17 0,12 2-17 16,3-1-26-16,7-2 9 0,1 2-14 15,5-3-28-15,3 0-18 0,-1 0 0 0,-15 0-13 16,11 0-30-16,8 0-13 0,6 0 1 0,5 0-15 16,59-12-19-16,-49 8-7 0,-1 3-4 15,1-3-13-15,-3 0-7 0,-2 2 11 0,-4 0-11 16,-5 0-24-16,-3 1-1 0,-5-1-5 15,-2 2-30-15,-4-3-1 0,-5 1-24 0,-5 1 0 16,-5-1-30-16,0 0-7 0,-8 0-39 0,-4 2 11 16,-6 0-64-16,3-3-55 0,-6 2-27 0,0 1-34 15,-3-1 29-15,1 1-216 0,-1 0-23 16,-2 0 45-16,-4 0 44 0,-4 0 13 16,-5 0 4-16,-3 0 31 0,-2 0 55 0,-1 0 4 15,-27 10 5-15</inkml:trace>
  <inkml:trace contextRef="#ctx0" brushRef="#br0" timeOffset="-119749.76">27497 2113 540 0,'-2'2'448'0,"1"-1"-60"0,0 2-53 0,-1-1 36 16,1-2-20-16,0 2-31 0,0-2-23 16,-2 3-34-16,2-2-23 0,0 0-32 0,0 1-15 15,-1-1-32-15,-1 3-3 0,0-1-14 16,0 1-9-16,-6 9 5 0,-4-1-15 16,1 2-4-16,3 3-2 0,-2-2-16 0,1 6 10 15,3-1-29-15,-1-1 10 0,5 1-24 0,2-1 22 16,0-2-28-16,1-17-1 0,0 10-7 15,0 2 14-15,13 10-12 0,-3-13 15 0,0-4-21 16,5 0 2-16,1-5-6 0,-6 0 4 16,4 0-18-16,23-12 2 0,-17 2 10 0,1 3-22 15,-4-5-9-15,0-2 1 0,-1 0 4 0,-3 2 11 16,-4-2 12-16,0 1-10 0,-6 2-12 16,0 0 5-16,-3 2-21 0,0 9 9 0,0-7 1 15,-17-9-19-15,4 8-25 0,-2-1-15 16,0 2-21-16,-1 2-19 0,4 0-9 0,1 3-27 15,2-1-28-15,1 2-1 0,3 0 16 0,-1 0-62 16,6 1 10-16,0 0 9 0,0 0 26 16,-8 0-3-16,8 0 12 0,0 0 11 0,0 0-11 15,0 0 37-15,0 0-11 0,0 0 6 16,-11 8 9-16,12-8-12 0,1 0-11 0,0 0-24 16,0 0-22-16,0 0 15 0,-1 0-134 15,1 0-87-15,-1-1-26 0,0 0 30 0,0 1 23 16,0-3 16-16,-1 5 39 0,0-2-31 15</inkml:trace>
  <inkml:trace contextRef="#ctx0" brushRef="#br0" timeOffset="-118479.96">27388 2210 816 0,'0'0'303'0,"0"0"-14"16,0 0-7-16,13 0-1 0,-13 0-48 0,0 0-26 16,24-7 59-16,-19 5-28 0,-2 0-31 15,0 1-25-15,0-1 15 0,-1 2-45 0,0-2-7 16,1 2-23-16,-2 0-37 0,0 1 21 0,0 0-25 15,-2 4 16-15,0-1 4 0,0 4-7 16,-3 7 5-16,-5 3-11 0,5-4-2 0,-2 3-3 16,1-2 12-16,1-1-3 0,-4 0-6 15,5-3-15-15,1 2-1 0,1-6 5 0,-1-3-10 16,2 1-4-16,-3-2-7 0,3-1 2 0,0 1 0 16,0-2-4-16,0-1-18 0,5 1-17 0,-3-3-7 15,3-1-7-15,-2 1 3 0,2-3-16 16,10-7 7-16,-3 0-16 0,4 1 3 0,-3 1-8 15,-2-1 14-15,-1 5-2 0,-3 0 15 16,-2 4-2-16,-1-2-5 0,-1 2-6 0,-3 0 7 16,0 2-2-16,1 2 10 0,-3-1-4 0,0 1 11 15,-2 2-6-15,1 1 2 0,-5 8 6 16,0 1-12-16,0-4 7 0,2-2-2 0,1 1 5 16,1-1-12-16,-3 6 7 0,2-7 3 15,1-1-3-15,1-1 0 0,1-1 6 0,0 1-8 16,1-2 15-16,1 0-10 0,0-3-5 0,0 0 6 15,5 3-7-15,-1-5 10 0,0 0-4 0,0-2-5 16,10-3-1-16,-1-2 2 0,2-1-6 16,-4 1-8-16,3-1 2 0,-5 1 5 0,-2 1-1 15,-2 3 3-15,2 1 10 0,-4-1-9 0,0 2-1 16,0 3-2-16,-1 0 5 0,0-2-7 16,-2-1 0-16,0 3 3 0,0 0 5 0,-1 5-8 15,-1-3 20-15,-1 1-3 0,1 2 2 0,-6 7-6 16,2-2 8-16,1-1-19 0,-1 4 15 15,0 0 0-15,-1-3-1 0,4-2-9 0,1-3-5 16,-1-1 6-16,1-1 5 0,0 1-7 16,1-1-1-16,0-2 21 0,1 2-3 0,0-2-12 15,0-1-2-15,0-1-12 0,1-3-1 0,1 2 1 16,0-1-13-16,0-3-5 0,5-7-12 0,3 1-14 16,-1-1-4-16,-1-2 2 0,3 1-5 15,-2 0 16-15,-1 0-11 0,2 2 21 0,-3 6-6 16,-2-2 8-16,0 4 5 0,-2-1 2 15,1 1 4-15,-2 2 0 0,0-1-10 0,0 3 7 16,-2-2 2-16,0 4 26 0,-1-2-13 0,-2 3 14 16,1-1 1-16,0 2 7 0,-2-1-8 15,0 2 9-15,1 0-11 0,-6 6-6 0,0 0 10 16,2-4-7-16,4-2-33 0,-2 0-29 0,2 1 6 16,-1 0-97-16,1-4-51 0,-1 1-51 0,2-1-29 15,2 0 29-15,-2-1-258 0,1 1 16 16,-2-1 50-16,1 0 8 0,0 1 70 0,0-1-9 15,-1-1 49-15,-1 0 20 0,1 0 11 16,-2 3 1-16</inkml:trace>
  <inkml:trace contextRef="#ctx0" brushRef="#br0" timeOffset="-117983.19">27120 2189 259 0,'2'-8'348'0,"2"-1"-31"0,-1 1-19 0,5-3-39 16,-1 0 22-16,-1 2-41 0,-4 2 19 15,3 2-29-15,-5 5 27 0,0 0-15 0,0-7-16 16,0 7-12-16,0 0-14 0,0-8-11 16,0 8-11-16,0 0-6 0,0-6-25 0,0 6-11 15,0 0-12-15,9-11-9 0,-9 11-14 0,0 0-6 16,0 3 10-16,-1 0 23 0,0 3 32 16,0 14 12-16,1-11-24 0,-7 25 7 0,2-9-15 15,3 2 2-15,-2 4 13 0,-2 5-4 16,1-3-17-16,0 0-30 0,2 2 5 0,-2 1-6 15,1-3-20-15,1-2-1 0,1 3-13 0,2-6-10 16,-4-1 5-16,4-17-26 0,0 6 7 16,0-1-34-16,0 1 4 0,0-3-3 0,0-5-57 15,0 0-41-15,0-8-32 0,8 6-23 16,-5-8-38-16,0 1-28 0,9-7 22 0,-7 0-102 16,4-3-44-16,1 0-35 0,-1 0 34 0,-2-1-218 15,-4-1 5-15,1 4 33 0,0 1 66 16,-3 0 32-16,0 1 30 0,0 3-9 0,0-1 26 15,-1 5 58-15,0 0 15 0,0-8 8 16</inkml:trace>
  <inkml:trace contextRef="#ctx0" brushRef="#br0" timeOffset="-116708.68">27505 2213 424 0,'0'13'271'0,"0"-13"-23"0,0 0-2 0,0 13-16 15,-27 7-27-15,26-15-2 0,0 0-13 16,1-1 7-16,-3 2 24 0,4-2-22 0,-1-4-22 15,0 0 20-15,0 0 3 0,0 7-12 0,0-7-19 16,0 0-9-16,0 7-3 0,0-7-16 0,14 8-25 16,-10-8-4-16,-1 0 0 0,1 0-9 15,0 0-24-15,-2 0 6 0,1 0-23 0,0 1-1 16,-1-1-6-16,0 1-8 0,0-1-17 0,1 1-2 16,-3 1 0-16,0 0-23 0,0-2-30 15,0 0 3-15,0 0-73 0,0 0-40 0,0 0-17 16,0 5-22-16,-12 5-34 0,10-8 20 0,-2-2-181 15,1 0-86-15,-1 0 34 0,1 0 32 0,-3-2-3 16,2 0 45-16,-1 0 5 0,0 0 33 16,-5-5 10-16</inkml:trace>
  <inkml:trace contextRef="#ctx0" brushRef="#br0" timeOffset="-112249.42">12307 6795 668 0,'0'0'271'0,"0"0"-29"0,0 0-29 0,0 0-24 15,0 0-9-15,0 0-16 0,0 0-14 0,0 0-7 16,0 0-5-16,0 0-18 0,0 0 3 16,0 0-17-16,0 0-7 0,0 0 0 0,0 0-11 15,0 0 25-15,0 0 15 0,-13 0-5 16,13 0-12-16,0 0 17 0,-22 16-4 0,17 5 14 15,0 2 2-15,1 4 3 0,0 4 1 0,-2-4-1 16,1 3-2-16,1 2-10 0,0-3 0 16,2 4-15-16,-2 3-5 0,2-4-16 0,-1-1-10 15,-1 1-8-15,-1-3 6 0,1-1-19 0,0-4-2 16,1-1-10-16,-1-6 4 0,0 1-5 16,2-5-18-16,-1-6 4 0,1 2 8 0,-3-4-16 15,2 1 1-15,-1-5 1 0,0 2-8 0,1-2 13 16,-1-1-17-16,4 0 1 0,0 0-9 15,0 0 15-15,-6 0-24 0,-4-12-13 0,8 8 7 16,0-2-15-16,1 2 9 0,1-2-4 0,0 1 3 16,-1-1-1-16,2 1 6 0,-1 5-11 15,0 0 4-15,9-24 6 0,-1 16-4 0,-2 0 3 16,3-2 5-16,0 4-15 0,1 1 7 0,-2 3-3 16,7-2 10-16,-1 3 2 0,-2 0-6 15,-12 1-3-15,16 0 12 0,0 0 1 0,2 0-17 16,-2 0-7-16,-3 0-21 0,-2 0-19 15,-1 0-8-15,-3 0-12 0,0 0-16 0,0 0 9 16,-7 0-37-16,10 0-28 0,-4 0-8 0,-6 0-12 16,8 0 3-16,-8 0-4 0,14 0 6 15,-12-4-20-15,-1 2 7 0,0-1-2 16,-1-1 12-16,1 3 14 0,-1-2-10 0,-1-2 19 16,-1 1 17-16,1-1 28 0,-2 1-3 0,-1-2 9 15,1 1-6-15,-3-7 34 0,-3 0 31 16,4 3 24-16,-2 1 25 0,4 1 0 0,-1 0 13 15,2 2 16-15,0-2 18 0,1 0 8 0,-1 2 23 16,1-1 11-16,0 0 24 0,-1 1-5 16,2 0 26-16,0 2-9 0,-2-2-12 0,2 1 5 15,-1 4-12-15,1-3-14 0,-1 2 23 0,1 1 16 16,0 0-3-16,0 0 12 0,-1 9-8 16,5 8 5-16,-3-5 1 0,-1-3-11 0,0 4 2 15,8 23-17-15,-5-15-9 0,2 2-5 0,0 1-21 16,-1 0-9-16,1 0 2 0,-1-2-7 15,0 1 1-15,0-2-19 0,1-2-6 0,-1 0-2 16,-1-2-15-16,-1-4-17 0,-1-4-2 0,-1 0-40 16,2-3-18-16,-2-1-12 0,0-1-11 15,0 0-8-15,0 0-36 0,0-2 10 0,1-1-90 16,0-1-30-16,-1 0-37 0,-1-2-24 0,1-2 29 16,1 2-240-16,-1-4 31 0,1 2 37 15,1-2 9-15,4-7 45 0,1-1 38 0,3 0 3 16,0-1 34-16,5 1 9 0,3-2 3 0</inkml:trace>
  <inkml:trace contextRef="#ctx0" brushRef="#br0" timeOffset="-111766.69">12777 7134 808 0,'-4'1'294'0,"4"-2"-31"16,-3 3-35-16,0-1 3 0,2-1-20 0,-2 0-3 16,1 0-24-16,1 1 18 0,-1 0-24 0,1-1-20 15,0 1 17-15,-1 0 14 0,2-1-3 0,0 0-15 16,1 1 0-16,1-1 2 0,1-1-11 0,0 1-9 16,3-1 0-16,0 0 1 0,1 0-20 15,2 2-1-15,2-1-17 0,3 0-9 16,5 0-12-16,20-10-8 0,-19 6-9 0,-2 3-2 15,1 1-20-15,-1-3 2 0,-5 2-27 16,-3 1-21-16,0 0-22 0,-3 0-28 0,-1 0-15 0,-1 0-26 16,-1 0 9-16,-4 0-61 0,0 0-49 15,0 0-22-15,0 0-32 0,0 0-44 0,9 9 27 16,-10-6-229-16,-1 0 21 0,-2-1 29 16,-1 0 18-16,0 1 36 0,2 0 25 0,-3-1 28 15,-6 7 49-15,3-4 4 0,0-1-9 0</inkml:trace>
  <inkml:trace contextRef="#ctx0" brushRef="#br0" timeOffset="-111528.54">12818 7250 374 0,'-3'2'322'0,"1"-1"-26"16,0 2-12-16,-2-3 6 0,2 1-19 0,0 0-8 16,1 1-30-16,0 1 17 0,1-2 2 15,1-2-24-15,-1 3-29 0,3-2-11 16,0 2-10-16,1-2-31 0,0 1-2 0,1 1-14 15,2-2-29-15,-2 0-4 0,2 2-21 0,0-2 3 16,-7 0-26-16,8 0-30 0,1 0-24 0,18 1 2 16,-20-1-86-16,3 0-26 0,0 0-48 15,0 0-57-15,-2 0 21 0,0 0-228 16,5-11-33-16,-7 7 27 0,-1 2 53 16,6-6 9-16,-2 2 27 0,-2 0 18 0,-2 6 40 15,1-4 3-15</inkml:trace>
  <inkml:trace contextRef="#ctx0" brushRef="#br0" timeOffset="-110903.8">13279 6982 315 0,'0'-8'349'0,"1"1"-37"0,-1 0-30 0,0 1-18 0,0 0-7 16,3 1-6-16,-3 0-20 0,1 1-36 15,-1 4-14-15,0 0-17 0,0 0 0 0,0 0-17 16,6-13 5-16,-4 16 17 0,0 0-3 16,0 2 21-16,3 11-14 0,-1 1-2 0,0 2-6 15,2 5-22-15,-1-1 1 0,2 0-19 0,-2 2 1 16,1 2-22-16,0-4-12 0,-3 3-5 16,1-4-8-16,2-2-13 0,-5 2 3 0,2-3-5 15,1-1-9-15,-1-7-2 0,-1 0-8 16,1-3-16-16,-1-1-13 0,0-1-11 0,-1-1-13 15,0-2-8-15,-1 0-6 0,1 0-19 0,-1-1-19 16,2-1 5-16,0 0-78 0,-2-1-45 16,0 0-5-16,0 0-39 0,0 0-33 0,0 0 25 15,0 0-191-15,11-14-60 0,-8 7 39 0,4-6 42 16,-3-2-12-16,1 0 51 0,1 7 35 16,1-6 27-16,3 1 23 0,0 1-14 0</inkml:trace>
  <inkml:trace contextRef="#ctx0" brushRef="#br0" timeOffset="-110518.81">13694 7018 948 0,'2'-3'335'15,"-1"1"-17"-15,1 0-23 0,0 0-14 0,2 1-35 16,1 0 26-16,-1 1-34 0,1-1 4 0,1 3-27 16,10 1-7-16,-3 3-12 0,-2 2 1 15,5 2-26-15,-2 0-10 0,2 2-3 0,-3 0-8 16,6 1-6-16,-6 2-9 0,2 1-15 0,-3-3-22 16,2 2-12-16,-4 1-7 0,0-2 2 15,1 2-3-15,-4-4-14 0,2-1-10 0,2 0 7 16,-7-1-14-16,3-5 0 0,-5 1-23 15,3-1-19-15,-1-2-3 0,-1 0-28 0,-1 0-5 16,-1-2-21-16,1 0-22 0,0 0 6 0,-1-1-78 16,2 0-26-16,-3 0-4 0,0-2-27 15,2-2-13-15,-2 0-20 0,-2-2-13 0,4 2 20 16,-2-3-180-16,0-1-38 0,0 0 32 0,0 8-4 16,0-13 33-16,0-2 52 0,0 0 26 0,0-1 14 15,0 1 14-15</inkml:trace>
  <inkml:trace contextRef="#ctx0" brushRef="#br0" timeOffset="-110283.61">13970 7023 625 0,'-1'-7'304'0,"0"4"-21"0,1-1-26 15,-2 1-17-15,-1-1-4 0,1 4-2 0,-2-2-22 16,2 2 2-16,-5 2-25 0,2 0 0 0,-7 7-8 16,1 2 4-16,-1 1 4 0,-1 1-10 0,1-1-32 15,0 1 5-15,2 3-33 0,-4 1-14 16,5-2 1-16,-1-2-16 0,-2 1 2 0,5-2-13 15,-2 5-3-15,1-5-25 0,0-2-3 0,3 0-32 16,1-5-26-16,2 0 1 0,-2 0-85 0,2-1-17 16,-1-1-35-16,1 1-16 0,-1-2-57 15,3-2 20-15,-2 0-265 0,2 0 15 16,0 0 41-16,0 0 30 0,0 0 32 0,-3-11 14 16,2 6-4-16,0 2 28 0,1-1 13 0</inkml:trace>
  <inkml:trace contextRef="#ctx0" brushRef="#br0" timeOffset="-110007.41">13678 7178 716 0,'-2'-1'376'16,"2"-1"-34"-16,1 2-48 0,0-2-31 0,2 0-33 15,-1-1 28-15,1 0-28 0,1-1-24 16,2 2-13-16,-1 0-3 0,10-3-36 0,1-1-5 15,0 1-22-15,1 0-10 0,4 1-9 16,-3 0-11-16,0 0-11 0,2 0-2 0,1 1-26 16,-4 0-2-16,4-1-26 0,-3 1-4 0,2 2-63 15,-3-2-18-15,4 0-33 0,-3 1-19 16,-1-3-45-16,0 0-31 0,3 2 17 0,-3-2-224 16,0-1-27-16,2 2 12 0,4 0 43 15,-6-1-13-15,3 1 28 0,-1-1 34 16,-4 3 16-16,0-2-26 0</inkml:trace>
  <inkml:trace contextRef="#ctx0" brushRef="#br0" timeOffset="-109218.86">14420 6940 343 0,'-5'-2'373'0,"1"0"-54"16,0-1-35-16,-1 1 5 0,0 0-29 15,1 0-30-15,1-1-4 0,0 0-39 0,1 0 6 16,-1 0-21-16,1-1-28 0,2 2-4 16,-2-1-8-16,2-1-15 0,0 1-12 0,2-1-11 15,2-1 9-15,1 2-11 0,7-6-9 0,1 0-8 16,4 3 6-16,-1 1-18 0,1 1 9 16,2 3-16-16,1 0-2 0,-5 1-4 0,-5 0-7 15,16 11-7-15,-13-6 4 0,-1 2 0 0,0 1-15 16,-6 1-2-16,3 2 7 0,-6 0-18 15,1-3-6-15,-4 2 12 0,0-2 12 0,0-8-10 16,0 8-3-16,0 2 4 0,-15 14-3 0,8-11 0 16,-2-5-5-16,0 2-6 0,-2 1 18 15,1-2-7-15,-1 0 3 0,-1 1-12 0,0-1 10 16,1-1-9-16,-1-3 11 0,3-1-12 0,-2 3 1 16,0-2 4-16,4-2 2 0,1 1 1 0,1-2 4 15,1 2-3-15,1-1 6 0,-2-3 3 16,3 1 1-16,-1 1 15 0,2-1 6 0,1 1 3 15,0-2-1-15,0 0 2 0,6 1-12 16,-1-1 6-16,2-2-4 0,-2 1 6 0,15-1-8 16,-10 2-1-16,1 0 1 0,6 0-8 0,3 0-4 15,0 0-4-15,2 0-9 0,-1 0 10 0,-2 0-8 16,2 0 3-16,-3 0 0 0,20 10-9 16,-22-4 1-16,-2 2-1 0,-3-1-1 0,-2-2 2 15,0 3 0-15,-5-2 1 0,-1 1-13 16,-1 1 16-16,-2-8 1 0,0 5-6 0,0 2 12 15,0 3-6-15,-11 13 3 0,-1-10 6 0,1-2-13 16,-2 3 5-16,-5-6 2 0,-3 1 4 16,4 0-8-16,-4-4 3 0,0 1-21 0,-2-2 15 15,2 1-13-15,-2-4 13 0,1 0-12 0,2 0-13 16,8-1-15-16,-1 0-28 0,-5 0-16 16,-15-12-39-16,19 6-27 0,3 0 13 0,-1-2-92 15,4 0-40-15,2 1-32 0,2-1 24 16,4 8-242-16,0-7-4 0,0 0 44 0,0 1 39 15,0-5-7-15,17-13 85 0,-9 10-29 16,2 0 68-16,-1 2 11 0,6-1-17 0,7 2 51 16</inkml:trace>
  <inkml:trace contextRef="#ctx0" brushRef="#br0" timeOffset="-108749.66">15261 6907 406 0,'2'-4'420'16,"2"3"-64"-16,-2 0-19 0,0-1-16 0,1 0-41 15,-3 0-42-15,0 2-37 0,2-2-6 0,0 2-25 16,-2 2-19-16,0-2 38 0,0 2-5 0,0 3 0 16,0 0-7-16,2 3 7 0,1 10-1 0,-3-1-2 15,3 5-18-15,-3-1 2 0,2 2-7 16,-2 1-28-16,2 0 2 0,0-2-32 15,0-1-5-15,1-1 0 0,-1-1-16 0,2 1-14 16,-2-5-2-16,-2-4-5 0,2-3 7 0,-2-1-29 16,0 0-11-16,1 0-24 0,-1-3-14 15,2 0-28-15,-2-1-27 0,0-1 6 0,2 0-97 16,0-4-40-16,-4 1-62 0,2-2-46 16,-2 0 28-16,0-2-237 0,-1 1 25 0,1-1 50 15,-2-9-3-15,-3 2 59 0,1-1 26 16,-2 0 5-16,0 1 57 0,5 4 8 0,-5 1 4 15</inkml:trace>
  <inkml:trace contextRef="#ctx0" brushRef="#br0" timeOffset="-108488.49">15090 7068 893 0,'-3'0'409'0,"-1"0"-55"0,2-1-46 16,0 1 1-16,-1 0-20 0,3-1-53 15,0 0-17-15,1 0-17 0,1 1 1 0,2-1-36 16,1 1-10-16,1-1-21 0,1 1-11 0,13 0-8 16,-11 0-3-16,7 0-32 0,4 0-3 15,19-5-20-15,-27 5-9 0,5 0-20 0,2 0-26 16,4 0-2-16,2 0-72 0,0 0-16 0,2 0-25 16,24-11-21-16,-24 7-58 0,0 2-25 15,0-1 19-15,-2-2-240 0,-4 1 16 0,-4 0-2 16,-1-1 52-16,-3 2 36 0,-4-2 22 15,1 3-19-15,-2 1 50 0,1-1-7 0</inkml:trace>
  <inkml:trace contextRef="#ctx0" brushRef="#br0" timeOffset="-108149.63">15834 6882 573 0,'2'-4'413'0,"0"1"-74"15,0-1-33-15,-2 1-37 0,2 0-34 16,-1 1-28-16,1 3 67 0,-2 0-6 0,2 1 7 16,-2 2-19-16,2 3-9 0,2 11-14 0,-4 2-4 15,3-1-19-15,-3 3-23 0,2 3 1 0,-2 2-22 16,0 2-6-16,2-4-32 0,-2 2-10 0,0 3-13 15,3-3-2-15,1 1-11 0,-4-6-18 16,0-10-43-16,0 3-47 0,0 1-41 0,0 1-40 16,0-3 9-16,0-2-97 0,0-2-37 15,0-1-29-15,0-3 23 0,0-6-263 0,0 7-39 16,0-7 82-16,-14 12 23 0,12-11 51 0,-2-1 19 16,2 0 9-16,-3 0 31 0,1-3 45 0,-3 1-8 15,2 0-29-15</inkml:trace>
  <inkml:trace contextRef="#ctx0" brushRef="#br0" timeOffset="-106541.5">14114 6838 371 0,'0'-14'275'0,"-1"-17"-24"16,4 15-15-16,-3 16-36 0,0-11-5 0,0 2 2 15,7-8-16-15,-5 10-5 0,-2 2-14 16,2 0-14-16,-2 0-11 0,1 1-5 0,-1 1 0 16,2 0-2-16,-2 0-24 0,3 0 18 0,-3 0-37 15,0 3 4-15,2-3-1 0,-2 2-30 16,0 0 23-16,0-1-15 0,2 3-8 0,-2 0 58 16,1 2-8-16,-1 0 17 0,2 3 6 0,0-1-1 15,4 12-11-15,-2 1 11 0,3 2 4 16,0 0-21-16,2 2-5 0,-3 2 12 0,3 3-3 15,-1-1-18-15,-2 4-5 0,1-3-3 0,0 3-4 16,-2 0-9-16,2 2-8 0,-1 1-7 16,2 0 6-16,-1 2-9 0,-2 1-1 0,2 0-21 15,-3-2 7-15,-1 0-9 0,0-2-12 16,0-1 5-16,-1 1 0 0,0-3-11 0,3-2 12 16,-3-4-5-16,1-2-1 0,-1-4-36 15,0-5 3-15,-2-1-10 0,2-4-14 0,-2 0-9 16,0-7 0-16,0 0-12 0,0 6-22 0,0-6-22 15,0 0 8-15,0 0-62 0,7 6-31 16,-7-9 16-16,0 1-33 0,2-2-14 0,-2-2-22 16,2 1-4-16,-2-1 25 0,1-2-138 0,-1-9-90 15,0 7-7-15,0-1-2 0,0-4 73 16,0-2 13-16,0 0 22 0,0 1 40 0,0-2-8 16,0-2 31-16</inkml:trace>
  <inkml:trace contextRef="#ctx0" brushRef="#br0" timeOffset="-104616.05">14254 6703 750 0,'0'-4'278'0,"0"0"-12"15,0 1-31-15,0-2-6 0,0 2-18 0,0-2-18 16,0 3-7-16,0-1-28 0,0 1-29 16,2 0 11-16,-4-1-37 0,2 1-5 0,0 0-10 15,2 0 22-15,-1 0-35 0,2-1 3 0,0 2 7 16,1-1-10-16,3 2 7 0,11-3-8 15,-5 1-8-15,-1 1-6 0,6-1 23 0,2 0 27 16,2-1-7-16,0-1-20 0,3 2 19 0,1-1-14 16,2 0 0-16,6-1-17 0,-5 0 11 15,3 1-12-15,1-1 4 0,5 1-4 0,1 0-9 16,2 0-10-16,-2 1 4 0,5 0-8 0,-4 1-6 16,2 1-1-16,2-2-2 0,0 0-11 15,4-1 6-15,-2 1 0 0,2 2-7 16,0-3-14-16,2 1 4 0,2-1-2 0,-25 3 3 15,11 0-11-15,8 0 12 0,3 0-12 0,0 0-1 16,1 0-4-16,-1 0 6 0,-1 0 5 0,-4 0-3 16,2 0 9-16,-4 0-15 0,0 0 5 0,-1 0 4 15,-1 0-4-15,-4 0 4 0,1 0-4 16,-1 0-3-16,-3 0-1 0,1 0-5 0,-3 0 6 16,1 0 5-16,22-5 1 0,-29 2-6 15,-6 2-15-15,-2-3 16 0,-4 3-6 0,-5-1 6 16,2 2 6-16,-5-1-8 0,1 1-13 0,-2-1 10 15,0 1 4-15,0-1-14 0,-2 1 1 16,0 0 10-16,0 0 1 0,-2 0-12 16,0 0 6-16,0 0 8 0,0 0-8 0,0 0-3 15,0 0 4-15,7 0-6 0,-7 0 11 0,0 0-6 16,0 0-3-16,0 0 10 0,0 0-10 16,8 0 5-16,0 10 6 0,-8-9-1 0,0 3-18 15,0 0 16-15,2 1 2 0,-2 0 14 16,0 2 10-16,2-2-15 0,1 12 10 0,-1-4-8 15,0-2-2-15,0 7 16 0,0-7-6 0,0 1-4 16,0 4 15-16,1 1-11 0,-1 1-3 0,2-6 6 16,-1 7 1-16,0 1-2 0,-1-3-3 15,2 3-10-15,-2 1 18 0,1 4-9 0,-1-4 19 16,2 3-10-16,1 1 7 0,0 1-9 16,1 1 13-16,-1 2-16 0,-1-2 3 0,2 0-15 15,-1 2 13-15,2 1 0 0,-2 0-4 0,1-1 15 16,-1-3-14-16,1 3-4 0,-2 0-2 0,2-1 7 15,-2-1-4-15,-2-4-4 0,2-1 8 16,-3-3 1-16,1-5-11 0,-2 6 16 16,2-7-24-16,-2 0 5 0,2-5 6 0,0 0-14 15,-2-1 14-15,0 0-17 0,0-3 1 0,0 0 8 16,0 0 10-16,0-4 0 0,0 0-7 16,0 0-4-16,0 7 9 0,0-7-4 15,0 0-4-15,0 6 8 0,0-6-19 0,0 0 8 16,0 7-5-16,0-7 4 0,0 0 4 0,0 5-15 15,0-5 4-15,0 0 11 0,0 0 0 16,0 7-18-16,0-7 15 0,0 0 3 0,0 0 2 16,-13 11-19-16,9-10 8 0,0 1-9 15,-2 0 14-15,2-1-17 0,-1 3 5 0,-1-4 12 16,1 3-3-16,-10 1-8 0,2-1 23 0,1-1-20 16,-4 3 1-16,0-2-11 0,-4 0 8 15,2 0-5-15,3-3 2 0,1 0-7 0,5 3 1 16,-11-2-1-16,4 2 13 0,0-2-11 15,3-1 16-15,1 1-14 0,2-1-5 0,-2 0 17 16,-3 0 6-16,-1 0-16 0,-4 0-2 0,3 0 8 16,-2 0 9-16,-2 0-7 0,1 0-2 15,0 0-7-15,-2 0 20 0,1 0-16 0,-3 0 15 16,1 0-11-16,-2 0 8 0,-2 0-17 16,0 0 7-16,-2 0 8 0,0 0-5 0,2 0-1 15,-3 0 9-15,1 0-7 0,-2 0-2 0,1 0-16 16,-30-13 25-16,45 13-2 0,-6 0-3 15,-6 0-2-15,-2 0 6 0,3 0-15 0,-4 0-1 16,1 0 13-16,0 0-4 0,0 0 11 0,0 0-3 16,1 0-2-16,1 0 2 0,-2 0-17 0,4 0 4 15,0 0 16-15,4 0-20 0,0 0 11 16,0 0 7-16,2 0-23 0,0 0 24 0,3 0-10 16,-1 0-6-16,-2 0 7 0,0 0-1 15,0 7-10-15,-1-7 21 0,-20 9-16 0,17-7 6 16,1-1-10-16,2 0 8 0,-3 0-8 15,2 2 10-15,2-3-3 0,5 3-1 0,1-3-8 16,2 1 13-16,-1 0 4 0,-5 0 5 0,2 0-15 16,3 0 17-16,2 0-23 0,1-1 26 0,-1 0-11 15,3 3-6-15,-3-3-4 0,4 0 6 16,-1 0-6-16,0 0 3 0,0 2-1 0,0-1-7 16,1 0 11-16,-2 0 4 0,0 0-7 15,1 2 3-15,1-3 7 0,-1 0-1 0,1 0-11 16,-2 1 2-16,0 0 17 0,3 0-7 0,-2-1-6 15,0 0 10-15,-1 1-15 0,5-1 8 16,-3 1-19-16,-1-1 9 0,2 0 1 0,-1 0 3 16,1 0 4-16,0 0 7 0,1 0-20 0,0 0 13 15,-2 3 2-15,2-3-10 0,4 0 1 0,0 0 19 16,0 0-10-16,0 0 4 0,-8 0 3 16,8 0-1-16,-7 0-2 0,7 0-12 0,-7 0-6 15,7 0 13-15,-7 0-20 0,7 0 16 0,-8 0 6 16,8 0-12-16,-7 0 5 0,7 0 0 15,-7 0 14-15,7 0-18 0,-7 0 0 0,7 0 10 16,-7 0-7-16,7 0 1 0,-6 0 7 16,6 0 7-16,-7 0-17 0,7 0 3 0,-6 0-3 15,6 0 12-15,0 0 4 0,-10 0-16 0,10 0 4 16,-8 0 12-16,8 0-28 0,-7 0 14 16,7 0-7-16,-8 0 10 0,8 0 1 15,-6 0-1-15,6 0 3 0,0 0 9 0,-7 0-8 16,7 0-4-16,-8 0-15 0,8 0 27 0,0 0-11 15,-7 0 6-15,7 0 0 0,0 0 1 16,-8 0-8-16,0-8 7 0,5 8 3 16,1-3-4-16,0 2-20 0,2 1 21 0,0 0-8 15,0 0 2-15,0 0-12 0,0 0 5 0,0 0 1 16,0 0 16-16,0 0-19 0,0 0 3 16,-6 0-9-16,6 0 1 0,0 0 16 0,0 0 6 15,0 0-14-15,0 0 22 0,0 0-23 0,-12-9 6 16,12 9-8-16,0-3 14 0,-2 2-7 0,2 0 13 15,0-1-17-15,-2 1-2 0,2 1-5 16,-1-3-2-16,1 2-8 0,0-2 12 0,0 1-10 16,1 1-11-16,-2-2-9 0,2 0-20 15,-1 1-11-15,0-3-36 0,2 1-36 0,-2 2 13 16,0 2-55-16,0 0-37 0,0-8-28 0,14-13-28 16,-7 9-42-16,1-4 31 0,-2 3-224 15,4 1 37-15,-3-1 35 0,1-1 34 0,1-1 23 16,-2 1 52-16,-2 4 0 0,-1 1-7 0,0 2 67 15,-3-1-8-15</inkml:trace>
  <inkml:trace contextRef="#ctx0" brushRef="#br0" timeOffset="-98560.46">30819 858 689 0,'0'0'399'0,"0"0"-17"16,0 0-49-16,0 0-11 0,0 0-56 0,0 0-39 15,4 0 0-15,10-5-27 0,-1 0-14 0,3 5-23 16,7-5-12-16,-5 1-13 0,11 4-17 0,-18 0-12 16,7 0-13-16,-1 0 0 0,2 0-23 15,-3 0-1-15,16 18-21 0,-21-7 3 0,2 3-10 16,-6-2 16-16,-3 2-27 0,-2-1 19 15,-2-6-30-15,0 5 18 0,0-1 2 0,-13 15-11 16,6-14-11-16,-2 1 17 0,3-5-11 0,-1 4-4 16,0-3 2-16,-2-1-20 0,2 0-11 15,-5-2 29-15,2 2-18 0,1-1-3 0,0-7 20 16,-2 5-5-16,6-2 5 0,-2 0-4 0,3 0-10 16,2-2 4-16,2 3-1 0,-2-1-17 15,2-3 10-15,0-2 7 0,2 4-16 0,2-2 10 16,1 0-15-16,6 2 16 0,0 1-10 15,3-5 11-15,-6 2 1 0,6 0-5 0,1 0 0 16,19 14 6-16,-11-7-4 0,-3-2-6 0,-2 3-11 16,2 0 6-16,-1 3 6 0,-6-1-12 15,-4-1 17-15,0 1 4 0,-4-1 1 0,-1 1-3 16,0 2 16-16,-4-5 7 0,0-7-9 0,0 7 21 16,-13 8 9-16,4-8-7 0,-2 0-6 15,-5-4-6-15,-4 2-1 0,-3-1 5 0,-2-1-16 16,-6-3-13-16,16 0-10 0,-8 0-47 15,-4 0 5-15,-3 0-98 0,-28-9-49 0,25 2-50 16,13 2 23-16,-10-5-210 0,6 0-81 0,3-1 39 16,0-4 33-16,2 5 31 0,0 0 28 0,4-1 38 15,-5 0 39-15,3 4 16 0,9-5 10 16</inkml:trace>
  <inkml:trace contextRef="#ctx0" brushRef="#br0" timeOffset="-98227.61">30507 823 795 0,'0'-3'326'15,"0"2"-44"-15,2 1-47 0,-2 8-18 0,2 6 14 16,-4 5 8-16,2-8-24 0,0 8-25 0,11 31 36 15,-9-18-12-15,3 5-9 0,-3 5-2 0,1 0-17 16,-1-6-8-16,-2-5-15 0,0-2-14 16,0 3-16-16,0-18-19 0,0 6-4 0,0 3-5 15,0 0-10-15,0-1-11 0,0-1-20 0,-14 17 5 16,11-27-35-16,2-2-36 0,1-2-10 16,-1-2-27-16,1-5 5 0,0 0-162 0,0 3-65 15,2-6 27-15,-1-2-244 0,3-1 37 0,1-8 34 16,0-11-16-16,1 0 9 0,-6-4 48 0,4 0 11 15,1-4 22-15,2-1 55 0,0 0-7 16</inkml:trace>
  <inkml:trace contextRef="#ctx0" brushRef="#br0" timeOffset="-97824.59">30617 703 715 0,'0'-4'341'16,"0"3"-47"-16,-10-1 16 0,11 0-59 16,-2 2-13-16,2 2-41 0,1-2 16 15,-2 0-48-15,5 0-16 0,-3-2-3 0,5 4-41 16,-3-2-10-16,3 3-9 0,7 1-12 0,1-2 79 16,4 1 3-16,7-1-13 0,8-2-6 0,4 0-19 15,2 5 1-15,6-3-23 0,2-2-1 16,2 0 4-16,6 1-11 0,-28-1-22 0,20 0 1 15,6 0-5-15,7 0-7 0,0 0-10 16,67 12 1-16,-66-11-14 0,-3 1 0 0,-5-2-1 16,-2 1 4-16,-9 2-1 0,-3-3-5 0,-10 2-20 15,-3-2 15-15,-3 0-15 0,-8 1 7 0,-16-1-1 16,11 0 5-16,-1 0 1 0,-4 0-4 16,-6 0-12-16,9 0 5 0,-9 0-24 0,0 0-22 15,0 0-28-15,0 0 6 0,0 0-49 16,11-3-38-16,-18 2-37 0,-4-2-20 0,-3 0-21 15,-1 0-18-15,-10 2 21 0,0 0-281 16,-4-2 41-16,0 1 34 0,-7 1 29 0,13 1 34 16,-10 0 28-16,-12 0 12 0,-63 15 11 15,45-5 5-15</inkml:trace>
  <inkml:trace contextRef="#ctx0" brushRef="#br0" timeOffset="-97421.56">30055 940 215 0,'5'10'377'0,"-5"2"-36"0,2 5-26 0,2 5-7 16,-1 2-32-16,-3-11-13 0,0 8-35 0,0 5-14 16,0 1-25-16,0 1 11 0,-12 23-23 15,8-32-18-15,2-1-18 0,0 1-11 0,-1-4-14 16,1-2-23-16,-2 2 3 0,0-4-17 0,2-2 0 15,1-1-2-15,0-1-7 0,-1 0-65 16,2-2-14-16,0-3-45 0,-2 1-41 0,2-3-43 16,-3 0-50-16,3 0 18 0,0-3-302 0,1-1 29 15,5-11 30-15,2-4 26 0,-1 2 46 16,3-7-5-16,4-4 13 0,4 0 5 16</inkml:trace>
  <inkml:trace contextRef="#ctx0" brushRef="#br0" timeOffset="-96692.11">31003 88 451 0,'-4'2'259'0,"4"1"-34"15,-9-3-13-15,9 1-12 0,-2 0-25 0,2 1 6 16,0-1 18-16,-2 2 19 0,6-3-32 0,-2 1 14 16,-2-2-37-16,4 1 1 0,3-3-5 0,3-1-20 15,-1-1-14-15,6-1-13 0,1 7-30 16,4-2 22-16,0-2-8 0,-2-3-4 0,0 7-9 16,0 2-9-16,-2 7-9 0,-3 0-5 15,-2 2-7-15,-1 0-4 0,-4 1-6 0,-1 7-4 16,-5-2-4-16,-2 0-5 0,2 0-3 0,-5 0-2 15,1-1-1-15,-4 1-2 0,0-3-3 16,-1-1-2-16,0 1-2 0,-3-5 13 16,0 4-16-16,2-4-6 0,1-5 1 0,-2 2-6 15,3-4 15-15,0 1-2 0,4-1-5 0,1 1 14 16,-1-5-14-16,2 1 0 0,-2 2-1 0,4-3-4 16,-3-2-8-16,3 0 18 0,1 0-17 15,1-2 13-15,2 2 10 0,0 5-14 0,3-6 0 16,5 1-3-16,-2 1-14 0,4 4 6 15,2-1 5-15,-1 5 0 0,1-1 2 0,0 5 10 16,2 0-14-16,-2 1 15 0,-5 1-2 0,0-1-1 16,-2 3-11-16,-4-2 8 0,1-2-4 15,-4 3 22-15,1-4-11 0,-5 1-26 0,1 0 27 16,-3 1 8-16,-2-3 9 0,-2 4 1 16,-3-6-9-16,-2-1 1 0,1 1-1 0,-5-1 1 15,-2-3-10-15,-1 0 6 0,-2 1-9 0,-3-3-4 16,0 0-50-16,3 0 5 0,0 3-48 15,1-3-59-15,3 1-20 0,9-1-26 0,-3 0-38 16,-1 0 20-16,1 0-212 0,5 0-44 0,0-6 20 16,7 5 47-16,2-1 11 0,0 2 18 0,5 0 37 15,-2 1 36-15,3-1 20 0</inkml:trace>
  <inkml:trace contextRef="#ctx0" brushRef="#br0" timeOffset="-95593.07">30936 1785 222 0,'0'0'418'0,"0"0"-67"0,0 0-33 15,0 0-6-15,0-13-8 0,0 13-39 16,0 0-31-16,0 0-17 0,0-14-31 16,-2-10-17-16,10 14 3 0,0 3-6 0,1 0-18 15,-1 2-18-15,-1 2-4 0,0-1-15 16,0 4-7-16,0-1-37 0,-7 1 4 0,0 0 13 16,26 10-18-16,-19-3-25 0,-1 1-6 15,0 1 19-15,-2-3 7 0,-2 2-17 0,-1-2-12 16,0 1 6-16,-1-7-9 0,0 6 1 0,0 5-2 15,-13 13 2-15,10-14-14 0,1-1 8 16,-2-1 13-16,0-3-3 0,1-1-15 0,-1-1-5 16,0 1-9-16,0-1-8 0,0 0 7 15,0-1 14-15,0 0-5 0,1 1-11 0,-1-3-7 16,2 3-5-16,-1 0 23 0,1-1-15 0,0-1 21 16,2-1-5-16,0 0-13 0,0 2 8 0,0-2-8 15,0 0-4-15,0 0 4 0,15 4 11 0,-10-3-21 16,13 5-2-16,-3 0 11 0,-1 0-1 15,0 3 6-15,2 1-20 0,-5 4 13 16,1-4 11-16,-2 2-5 0,1 0-8 0,-6-1 12 16,-1 5-8-16,-1-7 17 0,-3-9 14 0,0 9 3 15,0-2 5-15,0 1-2 0,0-2 2 0,-12 4-1 16,1-1 2-16,-3-2 1 0,-1 3-9 0,-1-5-2 16,-2 0-2-16,0-3-30 0,-3-2-22 15,0 1-46-15,-2 0 6 0,12-1-117 16,-3 0-38-16,-1 0-77 0,-19-14 31 0,27 9-248 15,0-2 33-15,7 2 34 0,-2 1 6 0,2-1 28 16,2 4 27-16,0-2 11 0,-1-1 18 0,3 2 45 16</inkml:trace>
  <inkml:trace contextRef="#ctx0" brushRef="#br0" timeOffset="-95203.07">30430 2386 565 0,'0'3'380'0,"3"-3"-44"0,0 3-21 16,9 3-8-16,4-5-37 0,9 3 0 15,6-3-8-15,-15-1-25 0,11 0-17 0,5 0-26 16,8 0 0-16,7 0-26 0,4 0-6 0,6 0-13 16,3-7-29-16,3 7-13 0,68-11-3 15,-62 10-3-15,-35 1-20 0,16 0-4 16,6 0-4-16,2 0-17 0,0 0 1 0,-1 0-6 16,-7 0-10-16,-4 0-2 0,-5 0-7 0,-1 0-18 15,-6 0-48-15,-3 0-7 0,-6 0 5 0,-2 0-67 16,-6 0-17-16,-3 0-29 0,-7 0-27 15,-7 0-29-15,0 0 17 0,8 4-233 16,-14-2-51-16,0-4 44 0,1 2 9 0,-15-2 39 16,9 2 23-16,-6 0 26 0,-2 0-6 0,-2 0 41 15</inkml:trace>
  <inkml:trace contextRef="#ctx0" brushRef="#br0" timeOffset="-94718.34">31149 2739 551 0,'-2'1'456'16,"0"-1"-63"-16,0 0-51 0,0 2 2 15,-1-2-48-15,1 0-27 0,0 0-17 0,2 1-60 16,-2 2-15-16,-1 0 16 0,-1 3-22 0,-1 8 5 16,-4 1-19-16,3-1-1 0,0 1-18 15,2-1-1-15,-2 1-14 0,3 2-6 0,1-6-3 16,-2 7-23-16,4-8-7 0,0-10-5 16,0 8 1-16,0 0-2 0,13 4 1 0,-11-8-4 15,6-3 2-15,-2 2-13 0,12 0-7 0,-2-3-6 16,-8 0 11-16,6 0-9 0,18-15-5 0,-15 7-17 15,-1-1-7-15,-2 0 3 0,0-4 12 16,-1-1-20-16,-3 0 12 0,2-3-13 16,-7 2 9-16,-1 1-10 0,-2 1-2 0,-2 2-17 15,0 11 15-15,0-10-15 0,-13-13 8 0,3 13-29 16,-3 3-10-16,3-1-13 0,-7 2-17 0,0 2-20 16,1 0-22-16,3 2 10 0,3 2-76 15,-3 0-36-15,2 0-47 0,11 0-31 0,-9 0 26 16,2 0-230-16,0 0 40 0,7 0 35 0,-9 0-24 15,-4 12 31-15,10-12 27 0,1 5 36 16,2-2 37-16,0 1 7 0,1 0 4 16</inkml:trace>
  <inkml:trace contextRef="#ctx0" brushRef="#br0" timeOffset="-94380.98">31624 2862 1172 0,'2'-3'363'0,"-2"3"-47"0,2 0-3 0,-4 0 4 16,0 4-3-16,-5 9-11 0,-7 3-13 15,3 3-22-15,-5 0-33 0,3 4-18 0,-7 2-15 16,-3 6-36-16,1-2-11 0,-1 0-21 16,-1-2 3-16,3 2-22 0,1-3-38 0,-2-2-42 15,3-2-24-15,4 0-53 0,1-5 4 0,3 3-93 16,3-7-39-16,3-5-43 0,5-3 21 16,0-5-169-16,4 0-100 0,-1 0 4 0,1-3 33 15,5-7 26-15,5-2 31 0,3-1 26 16,1 0 7-16,3-5 33 0,1 0 7 0</inkml:trace>
  <inkml:trace contextRef="#ctx0" brushRef="#br0" timeOffset="-94199.51">31670 3021 742 0,'23'-12'367'0,"-7"-1"-57"0,-2 5 70 15,-2 5-32-15,-12 3 7 0,0 0 19 0,12 15-8 16,-14 2-3-16,2-7-39 0,-18 25-29 16,5-10-24-16,-6 1-15 0,-3 3-38 0,-2 2-14 15,1 1-47-15,-6 0-76 0,0-3-81 16,4 1-72-16,2-3 6 0,1-4-165 0,0-2-61 15,-1-4 27-15,5 0-282 0,0-8 29 16,2 0 71-16,1-7 26 0,4-2 7 16,3 0 58-16,-14-11 15 0,6 1 53 0,3-3 26 15,-1 2-22-15</inkml:trace>
  <inkml:trace contextRef="#ctx0" brushRef="#br0" timeOffset="-90335.96">14573 8007 962 0,'0'0'402'0,"0"0"-56"0,0 0-38 0,0 0 7 16,0 0-16-16,0 0-36 0,0 0-16 0,0 0-45 15,0 0-9-15,0 0-44 0,0 0 2 16,21 3-24-16,-7-7-2 0,5-2-20 0,-2 2 0 15,2 1-30-15,-11 3 6 0,8 0-19 0,0 0-2 16,21 10 0-16,-22-4-2 0,1 3-11 16,-3 2-8-16,0 0-1 0,-3 3 11 15,-4 0-21-15,-4-3 12 0,0 0-6 0,-1 1-2 16,-1-3-11-16,0-1 4 0,0 3 1 0,-16 15-2 16,7-14-16-16,-2 2 11 0,2-2-1 15,-5-2-15-15,3 0 8 0,-3 1 11 0,3-2-19 16,-2-3 13-16,-1 1-10 0,5-2 8 15,1 0-8-15,1-2 4 0,4-2-9 0,-1 0 3 16,1 0-2-16,0 0-1 0,3-1-6 0,0 0 12 16,-1-3-10-16,3 2 1 0,1 1 4 15,1 0 2-15,0-3-3 0,4 3-2 0,-2-3-7 16,12 3-1-16,-2-1 15 0,-5 1-7 0,3 0 0 16,3 0 1-16,15 10-1 0,-14-1 10 15,-7-2-4-15,1 4 3 0,-1 2-3 0,-3-1-2 16,-3 1 8-16,0 3 5 0,-3-6 2 0,-2-10 18 15,0 10 7-15,0 2-6 0,-14 15 1 16,5-13 6-16,-1-4 0 0,-2 2 0 0,-1-2-17 16,-1-2 6-16,-1 0-3 0,-2 0 3 15,2-2-16-15,-6 0-9 0,1-2-15 0,-2-2-14 16,1 0-18-16,3-1-22 0,6-1-25 16,0 0-12-16,-6 0 7 0,-17-11-52 0,18 5-5 15,6-3-29-15,0-1 3 0,-1 2-15 0,1-3-14 16,7 1-8-16,2 2-29 0,2-1 20 15,0 9-209-15,0-7-7 0,0-3 31 0,15-16 18 16,-6 11 37-16,5-1 34 0,3 1 23 0,8-1 7 16,3-1 20-16</inkml:trace>
  <inkml:trace contextRef="#ctx0" brushRef="#br0" timeOffset="-89717.38">15516 8136 342 0,'-4'0'315'0,"0"2"-49"16,2-1-14-16,-3-1-24 0,0 1-7 0,3-1-35 15,-3 0 15-15,3 1-20 0,-2 1 5 16,2-1-21-16,-1 0 7 0,1 0-4 0,0-1-17 16,0 0 28-16,0 1-16 0,2-1 0 0,-2 0 5 15,-1-1 0-15,2 1-14 0,1 2-19 0,0-2-11 16,0-2 3-16,0 2 2 0,0 0-13 15,4 0-7-15,-2 0 6 0,4-1-19 0,-1 0-1 16,13 0 2-16,-9 1-19 0,22-7-12 16,-10 3 2-16,0-3 1 0,4 4-9 0,-2 3-16 15,2-3-3-15,-5 0 8 0,2 1-11 16,-3 0-1-16,-4 1-12 0,-3 1-13 16,-3-1-30-16,-1 1-31 0,-1 0-33 0,-2-2 9 15,-5 2-105-15,0 0-14 0,0 0-23 0,0 0-39 16,6 0 23-16,-1 0-286 0,-5 2 6 0,-4-2 61 15,1 0 42-15,-1 0 17 0,-4 0 2 16,4 2 24-16,-4 0 75 0,-9 4 1 0,0-4-3 16</inkml:trace>
  <inkml:trace contextRef="#ctx0" brushRef="#br0" timeOffset="-89459.22">15523 8257 764 0,'-2'3'390'0,"0"-3"-48"0,2 2-14 16,0 0-41-16,-2 2 23 0,2-3-11 16,2 1-30-16,-2-1-4 0,4-1-32 0,1 2-19 15,2-2-16-15,-1 1-20 0,3-1-32 0,12 0-6 16,-11 0-9-16,7 0-20 0,2 0-16 16,4 0-7-16,-2 0-32 0,1 0-18 0,18-12-55 15,-19 10 1-15,1 1-96 0,-4-5-16 16,-3 5-53-16,1-4-54 0,1 2 23 0,-2-2-202 15,1 0-40-15,-1 1 19 0,2-4 61 0,-2 2-16 16,1 0 34-16,-1 1 69 0,3-2-12 16,2 4 14-16,1-3-11 0</inkml:trace>
  <inkml:trace contextRef="#ctx0" brushRef="#br0" timeOffset="-88597.53">16307 8090 454 0,'-4'0'376'0,"0"0"-49"0,2 0-29 0,-3-2 3 16,1 1-9-16,1 0-36 0,-2-2 8 0,3 1-13 16,-2-1-6-16,1 0-22 0,-1 0 0 15,2 0-31-15,0-2-10 0,2 2-17 16,-2-2-11-16,2 0-25 0,0 1-11 0,2-1-14 16,-2 5-6-16,13-17-19 0,-1 7 2 15,1 1-17-15,3-1-1 0,1 3-13 0,0 1 3 16,0 0 4-16,-1 3-16 0,-7 3-12 0,0 0-2 15,4 0-5-15,9 17 5 0,-14-10-9 16,-2 1 10-16,-3-1-2 0,3 7-8 0,-4-2 12 16,-2 0-14-16,0-12-2 0,0 14 5 15,-11 16-1-15,5-15 0 0,-2-3-9 0,0 2 0 16,-1-4 1-16,0 1-1 0,0-3-2 0,0-1 4 16,0 2 0-16,0-3-3 0,2-1-6 15,1-1-1-15,-1-1 4 0,2-1 6 0,-2-1 8 16,5 0-7-16,-3 0-2 0,1 1 0 0,0-1-12 15,2 0 7-15,0 1 1 0,-1-2-12 0,1 0 6 16,2 0-5-16,0-2 5 0,3 1-3 0,1 0 0 16,0 0 6-16,3 0-8 0,9-7-3 15,1 4-1-15,2 2 13 0,1 0-6 0,0 1 6 16,-2 0 0-16,-9 1-9 0,5 0-4 16,1 0-2-16,-1 0 19 0,18 11-6 0,-22-5-8 15,-3-2 9-15,-1 3-2 0,0-3-6 0,-2 2 10 16,-2-2 3-16,-2 3 4 0,0-2 0 0,0-5 8 15,0 0 11-15,0 14-4 0,-16 11-2 16,7-15 0-16,-5 4-9 0,1-5-3 0,-5-1 7 16,3 1-11-16,-4-2 12 0,0 1-9 15,-2-3 0-15,-1 2-12 0,0-2-4 0,-1-1-33 16,0-2-10-16,1 0-36 0,4-1-5 0,2-1 9 16,16 0-97-16,-9 0-25 0,-18-9-23 15,16-1-30-15,2 3-33 0,4 0 28 0,3-1-153 16,0 2-71-16,0 1 62 0,2-1 25 0,0 6 15 15,0 0 44-15,11-23 20 0,-4 11 21 16,-3 5 35-16,5-3-16 0</inkml:trace>
  <inkml:trace contextRef="#ctx0" brushRef="#br0" timeOffset="-88163.42">16844 8107 919 0,'-2'-4'339'0,"1"1"0"0,0 0-30 0,-1 1-33 16,2 0-33-16,-2-1 12 0,2 2-27 0,-2-1-10 16,4 1-33-16,-4 0-25 0,2-2-15 0,2 2-21 15,0 1 11-15,-2 1 10 0,4 2-9 16,7 7-6-16,1-1-2 0,-3 3-13 0,0 1-12 16,4 1-3-16,0 0-11 0,-2 3-11 0,4 1-13 15,0-4 3-15,-1-1-11 0,-1 4-1 0,1-1-5 16,-1 0-17-16,1-2 3 0,-5-2-9 15,1 0-6-15,-5-5-3 0,4 0-30 0,-6-4-29 16,1 1-18-16,-1 0 6 0,0-2-90 16,-2-2-53-16,-1 0-59 0,0 0 26 0,0 0-257 15,0-11 10-15,2 7 13 0,-4-2 42 0,2 1 22 16,-2-1 58-16,2-1 2 0,0-1 27 16,0-3 29-16,-7-11 5 0</inkml:trace>
  <inkml:trace contextRef="#ctx0" brushRef="#br0" timeOffset="-87903.76">17051 8104 1117 0,'0'-4'355'15,"0"-1"28"-15,0 3-27 0,0-2-57 0,0 3-27 16,0 0-25-16,-1 2 5 0,-1 1-17 16,-2 3-14-16,-2 4-10 0,-3 6-19 0,-2 2-11 15,-1 0-22-15,-3 3-9 0,1-1-12 0,3 2-18 16,-5 0-16-16,5-1-4 0,0 0-20 15,-1-1 1-15,2-1-12 0,1-2-11 0,-1-1-12 16,6-6-35-16,-3-2-32 0,3 0-39 16,2-2 5-16,0-2-121 0,0-3-61 15,2 0-58-15,0 0 30 0,0 0-238 0,0 0 25 16,-6-10 29-16,6 5 35 0,0 2 21 0,0-1 35 16,-2 0 25-16,-2 1 25 0,3-3 20 15,-3 1 7-15</inkml:trace>
  <inkml:trace contextRef="#ctx0" brushRef="#br0" timeOffset="-87643.1">16766 8246 796 0,'0'0'395'0,"0"-1"-32"0,-1 1-47 0,2 0 3 15,1-2-36-15,-2 2 7 0,5-1-39 16,-2-1-19-16,3 2-25 0,-2 0-2 0,3 0-31 15,15-2-18-15,-1-1-14 0,-1-1-13 0,3 1-26 16,-1 1 3-16,3-3-23 0,-3 0-3 16,1 3-33-16,-3-5-18 0,1 4-3 0,0 0-96 15,-2-3-19-15,-2 1-45 0,0 1-33 16,-3-3-49-16,1 2 18 0,-3-1-237 0,-2 3-19 16,-3-2 9-16,0 3 72 0,-1 0 18 15,-2 0 37-15,2-1 15 0,-2 1-3 0,2 1 21 16</inkml:trace>
  <inkml:trace contextRef="#ctx0" brushRef="#br0" timeOffset="-87183.89">17391 8007 972 0,'0'-1'304'0,"0"-2"3"0,0 3-43 0,0-3-24 16,0 2-35-16,0 0 3 0,0 1-24 15,0 1 47-15,0-1-16 0,0 4-7 0,0-1 5 0,0 4-12 16,0 0-9-16,4 13-4 0,-4-9-13 16,0 6-14-16,0 3-8 0,0 2-6 15,0 0-23-15,0 0-8 0,6 25-19 0,-4-24-3 16,-1-7-8-16,-1 4-15 0,6 0 9 0,-4-3-13 16,-1-3-5-16,-1-5-25 0,1 0 9 15,0-3-23-15,-1-1-19 0,1 0-28 0,-1-1-15 16,0-1-13-16,2 0 5 0,-2-2-126 0,2 0-15 15,0-2-36-15,0-1-35 0,1-1 25 16,-1-1-245-16,2 1-12 0,0-4 34 0,-1 3 8 16,0-1 51-16,-1-1 50 0,5-6 10 0,1 0 24 15,-2 0 26-15,0 3 7 16</inkml:trace>
  <inkml:trace contextRef="#ctx0" brushRef="#br0" timeOffset="-86805.94">18222 7961 964 0,'4'1'382'16,"1"-1"-54"-16,0 2 36 0,1 1-42 16,-2 1-40-16,6 3-7 0,1 4-21 0,-2 3-8 15,-1 1-27-15,1-1-17 0,-2 4-12 16,-1 0-17-16,1 0-10 0,-4-1-14 0,0 2-14 16,1-2-11-16,-4-10-22 0,0 3 4 15,0 4-25-15,0 1 6 0,0-3-17 0,0-2-1 16,0 1-5-16,0-3-18 0,0-2-41 0,0-6-41 15,0 8-41-15,0-2 8 0,0-6-100 16,0 8-32-16,0-8-44 0,0 0 23 0,-12 9-260 16,11-9-3-16,0-1 48 0,0-1 21 15,0-1 36-15,0 0 16 0,0 1 50 0,-1-3 4 16,0 1 24-16,-2-8 2 0</inkml:trace>
  <inkml:trace contextRef="#ctx0" brushRef="#br0" timeOffset="-86434.48">17991 8143 894 0,'-2'1'295'0,"0"0"-8"0,-2-1-5 16,1 1-9-16,0-1-34 0,3 2-28 16,-2-2-25-16,2 3 52 0,2-3-25 0,1 0-8 15,1 0-20-15,1 0 2 0,2 0-26 0,11-2-14 16,-8 2-10-16,4 0-22 0,4 0 1 16,25-11-23-16,-20 6-7 0,1 2-9 0,3 0-13 15,-3-2 9-15,1 2-4 0,1-1-10 0,-1 0-39 16,-1 0-12-16,0 0 0 0,-2 1-95 0,-2-4 4 15,0 4-49-15,-2-1-36 0,-4-1-30 16,1 2 18-16,-3 0-226 0,-5 0-55 16,-1 0 12-16,-1-1 26 0,-1 0 54 0,0 1 23 15,1 1 28-15,-2 0 17 0,1-1 18 0,2 2 39 16</inkml:trace>
  <inkml:trace contextRef="#ctx0" brushRef="#br0" timeOffset="-85683.5">18896 8006 473 0,'4'-3'358'0,"0"0"-37"16,0 1-10-16,-1-2-29 0,0 2-23 0,-1 0 3 15,2-2-41-15,-2 3-24 0,1-3-3 16,-2 1 6-16,1 2-12 0,0-2-17 0,0 1-14 15,-1 1-8-15,-1 0-24 0,-1 1 3 0,-1 0-15 16,1 0 11-16,-2 2-14 0,0 0-3 16,-6 9 11-16,1-5-15 0,-4 5-14 0,1-3 6 15,3 5-7-15,-2 3-2 0,2-2 1 0,0 2-7 16,1 1-15-16,0-1-4 0,4-1 4 16,3-8 0-16,0 1-15 0,0 1-2 15,0 4 10-15,15 14-10 0,-6-16-10 0,6-1-8 16,0-1 17-16,6-4-13 0,1-1 6 15,-1-3-10-15,-8-1 0 0,6 0-19 0,5 0 4 16,28-17 11-16,-26 8-1 0,-3-1-20 16,-1-3 14-16,-1-3-6 0,-2 0 0 15,0 0-7-15,0-1-4 0,-5-2 0 0,0-2 10 16,-2 3-12-16,-5-2 11 0,-4 5-13 0,-2 0 12 16,-1 7-16-16,-13-12 19 0,1 6-11 0,-6 6 7 15,0 2-9-15,-1 0-12 0,-3 5-31 16,-1-2-20-16,1 2-40 0,10 1-25 0,-5 0 13 15,-2 0-93-15,-22 13-32 0,20-9-52 0,2 0 28 16,1 0-233-16,0 2-12 0,5 3 43 16,1-3 31-16,0 2 39 0,1-4 34 15,2-2 18-15,1-1 24 0,2 0 28 0,4-1-2 16,-2 1 1-16</inkml:trace>
  <inkml:trace contextRef="#ctx0" brushRef="#br0" timeOffset="-82570.56">19284 8413 376 0,'0'0'259'0,"0"0"-47"0,0 0-18 16,0 0-36-16,0 0-16 0,0 0 5 0,0 0-22 16,0 0-33-16,0 0 1 0,0 0-13 15,0 0 1-15,0 0-12 0,0 12 3 0,0-12-6 16,0 0-9-16,0 0-7 0,0 0-3 0,0 0-5 15,0 0-8-15,0 0-4 0,0 0 20 16,0 0 5-16,0 0-9 0,0 0 15 16,0 0-14-16,0 0-7 0,0 0 15 0,0 0-15 15,0 0 5-15,0 0-10 0,0 0 10 0,0 0 17 16,0 0-6-16,0 0-11 0,0 0-15 0,0 0-4 16,0 0 4-16,0 0-5 0,0 0 13 0,0 0-15 15,0 0 12-15,0 0-22 0,0 0-5 16,0 0 0-16,0 0-3 0,0 0 4 0,0 0 18 15,0 0-7-15,0 0-18 0,0 0 3 16,0 0 14-16,0 0-22 0,0 0 6 0,0 0-1 16,0 0 9-16,0 0-2 0,0 0 5 0,0 0-17 15,0 0-2-15,0 0 5 0,0 0 14 0,0 0-22 16,0 0 9-16,0 0-13 0,0 0 21 16,0 0-12-16,0 0 0 0,0 0-4 0,0 0 9 15,0 0-7-15,0 0 27 0,0 0-37 16,0 0 22-16,0 0-8 0,0 0 2 0,0 0 13 15,0 0-12-15,0 0 9 0,0 0-22 16,0 0-1-16,0 0 18 0,0 0-2 0,0 0 0 16,0 0 5-16,0 0-9 0,0 0 9 0,0 0-8 15,0 0 6-15,0 0-20 0,0 0 5 16,0 0 10-16,0 0-6 0,0 0-4 0,0 0-1 16,0 0 15-16,0 0-20 0,0 0 16 0,0 0 1 15,0 0 0-15,0 0 7 0,0 0-14 0,0 0-2 16,0 0 9-16,0 0-15 0,0 0 12 15,0 0 6-15,0 0 6 0,0 0-15 0,0 0 9 16,0 0-14-16,0 0 8 0,0 0 6 0,0 0 1 16,0 0-2-16,0 0 1 0,0 0-13 15,0 0 8-15,0 0-5 0,0 0 0 0,0 0 0 16,0 0 14-16,0 0-4 0,0 0-7 16,0 0 2-16,0 0 5 0,0 0-5 0,0 0-6 15,0 0-1-15,0 0 1 0,0 0 0 0,0 0 9 16,0 0-2-16,0 0-11 0,0 0-4 15,-19 24 14-15,19-23 10 0,0-2-10 0,0 1 2 16,-1 1-5-16,2-1 9 0,-1 0 1 0,-1 0-25 16,1 0 10-16,0 0 0 0,-1 0 17 0,1-1-21 15,2 2 12-15,-2-1 3 0,0 0-2 16,0-1 3-16,0 1 0 0,0 1-2 0,0-2 0 16,0 1 10-16,0 1-9 0,1-1-4 0,0 0 9 15,-1 0-9-15,0 1 2 0,0-1-8 16,1 0 8-16,-2 0-2 0,2 0 13 0,0 0-20 15,-1 0 12-15,0 0-4 0,0 0 14 0,0 0-15 16,0 0 8-16,0 0 1 0,0 0 6 16,1 0-18-16,-1 0 9 0,0 0-14 0,0 2 20 15,0-2-16-15,0 0 8 0,1 0 8 16,-1 0 9-16,1 0-2 0,-1 0 5 0,0 0-29 16,0 0 16-16,-1 0-3 0,1 0 25 0,-1 0-14 15,1 0-10-15,0 0 13 0,0 0 5 0,0 0-12 16,0 0 3-16,0 0 3 0,0 0-12 15,0-2-4-15,-1 2-9 0,2 0 2 0,-2 0 15 16,1 0-8-16,0 0 30 0,0 0-25 0,0 0-20 16,0 0 16-16,0 0 3 0,0 0-11 15,0 0 12-15,0 0-12 0,0 0 15 0,0 0-7 16,0 0-5-16,0 2 0 0,1-4 12 0,-1 4-18 16,1-2 7-16,0 0 24 0,-2 0-31 15,0 0 14-15,1 0-24 0,0 0 21 0,0-2 9 16,0 4 13-16,1-2-20 0,-1 0-18 15,0 0 22-15,-1 0-19 0,1 0 10 0,0-2 1 16,0 2-2-16,0 0-13 0,0 0 10 0,1 0 10 16,0 0-4-16,1 0-23 0,-3 0 14 15,0 0 2-15,3 0 13 0,-4 0-14 0,2 0 3 16,0 0-5-16,0 0 12 0,2 0-8 0,-3 2 25 16,0-2-20-16,3 0 17 0,-2 0-25 0,-1 0 19 15,0 0-31-15,1 0-3 0,1 0 27 16,-1 0-12-16,0 0 19 0,0 0-13 0,-1-2-10 15,1 4-5-15,0-2 15 0,2 0 21 16,-3 0-26-16,2 0-15 0,-2 0 14 0,2 0-3 16,-1 0 9-16,0 0-11 0,-1 0 11 0,1 0-21 15,-1 0 29-15,2 0-24 0,-2 0 14 0,1 0-6 16,0 0 14-16,0 0-20 0,0 0 20 16,0 0-11-16,0 0 5 0,0 0-22 0,0 0 26 15,0 0-6-15,0 0 3 0,0 0-18 0,0 0-20 16,0 0 1-16,0 0-30 0,0 0-8 15,0 0-11-15,0 0-17 0,0 0-14 0,0 0-37 16,0 0 14-16,0 0-158 0,0 0-82 16,0 0-5-16,0 0 24 0,-28-6 46 0,22 5 10 15,1 1 18-15,-15-2-22 0</inkml:trace>
  <inkml:trace contextRef="#ctx0" brushRef="#br0" timeOffset="-80928.38">17358 8664 714 0,'0'0'259'16,"0"0"-15"-16,0 0-2 0,0 0-37 0,0 0-22 16,0 0 2-16,0 0-16 0,0 0-33 0,0 0 7 15,0 0-4-15,0 0-11 0,0 0-21 16,0 0 23-16,0 0-8 0,0 0-24 0,0 0-5 15,0 0 16-15,0 0-11 0,14 0 2 0,-14 0 6 16,21 12-10-16,-17-12-11 0,0-1-22 16,-1 1 36-16,3-1-4 0,-2-1-23 0,0 2-7 15,1 0 2-15,-5 0 4 0,0 0-21 16,8 0-6-16,1 0-11 0,15-7 17 0,-8 6-19 16,0-2 16-16,2 0-15 0,1 1-7 0,0-1-1 15,-1 1 1-15,-10 2 0 0,4 0-3 0,4 0 16 16,-1 0-20-16,-1 0-3 0,2 0 10 15,0 0-1-15,-2 0 7 0,4 0-4 0,-2 0-7 16,1 0-7-16,0 0 3 0,-2 0-6 0,3-7-12 16,17-2 23-16,-20 9-23 0,-5 0 4 15,3 0 7-15,4 0 10 0,0 0-9 0,0 0 17 16,-1 0-22-16,3 0 14 0,17-12-16 0,-17 10 6 16,-5 2 4-16,1-1-2 0,4 1 8 0,0 0-14 15,-1-2 6-15,2-1-4 0,-2 2-5 16,2-3-2-16,-2 3 9 0,1-2-14 0,-1 0 21 15,2 3-14-15,1-3-2 0,-3 1 3 0,3 0-6 16,0 1-2-16,-2 0 10 0,1-1-10 16,-1 1 10-16,1-1-7 0,1 1 11 0,2-2-10 15,-3 2-3-15,1-2-4 0,0 2 16 16,-4 0-5-16,0-1 1 0,3 2-6 0,1-1 6 16,0-1-4-16,-1 0-2 0,-1 1-1 0,-9 1 13 15,4 0-13-15,6 0 11 0,0 0-4 0,1 0-9 16,22-9 5-16,-21 8 2 0,0-2 0 15,0 1 3-15,0 1-12 0,0-2 14 0,0 3-4 16,-1-1-4-16,0-3 8 0,-1 2 7 0,-1 0-11 16,-1 1 7-16,-4-1 2 0,4-2-10 15,0 2 6-15,-1-1-5 0,5 0 5 0,-6 3-2 16,3-2-6-16,1-2 0 0,-1 1 8 0,0 0-14 16,0 2 7-16,-6 0 8 0,-2-2-6 15,-1 3-1-15,-2 0 4 0,0 0 2 0,-1-3-1 16,-2 3-1-16,0 0-9 0,-1 0 8 0,0 0 2 15,1 0 5-15,-1 0-10 0,1-1 4 16,0 1-3-16,-1-1 0 0,0 1-9 0,0 0 11 16,0-1-4-16,-1 1 1 0,0 0 9 0,2-1-11 15,-2 1 4-15,-1 0-6 0,1 0-2 16,-1 0 7-16,0 0-9 0,-1 0 7 0,1 0-2 16,0 0-3-16,-2 0 2 0,0 0-3 15,0 0 3-15,0 0 7 0,0 0-10 0,0 0 8 16,0 0-6-16,0 0 3 0,0 0 9 0,0 0-11 15,0 0 0-15,6 0 5 0,-6 0 6 0,0 0-11 16,0 0 8-16,0 0-6 0,0 0 0 16,0 0 1-16,0 0-13 0,0 0 17 15,0 0-4-15,0 0 5 0,0 0-16 0,0 0 11 0,11 0 0 16,-11 0-4-16,1 0 6 0,-1 0-5 16,0 0-8-16,1 0 3 0,-1 0 5 0,1-2 8 15,-1 2 0-15,0-1-6 0,0 1-8 0,0 0-17 16,0 0-10-16,0 0-20 0,-2 0-24 15,2 0 8-15,-1-1-91 0,-1 0-9 16,0-1-15-16,0 2-7 0,-1-2-31 0,0 1-18 16,1 0 23-16,-2-2-190 0,1 2-45 0,1-2 49 15,-3 2 35-15,0-1 27 0,-1 1 8 0,0-2 41 16,1 1-32-16,0 0 46 0</inkml:trace>
  <inkml:trace contextRef="#ctx0" brushRef="#br0" timeOffset="-52212.51">4125 9881 716 0,'17'-17'314'0,"7"-9"-39"0,-13 15-26 16,-3-3-24-16,2 0 17 0,-3-3-22 16,1-3-30-16,-1 1-5 0,1-2-31 0,-3 0-8 15,-5 2 3-15,3-3-16 0,-3 1 20 0,0 13-14 16,0-6-6-16,0 0-9 0,-14-8-15 0,10 15-4 16,-2 3-29-16,-1 3 0 0,-2 0-16 15,0 1-9-15,-21 10 5 0,8 2-23 0,2 1 14 16,2 3-2-16,2 1-6 0,2 5-21 15,0-2 3-15,4 2-1 0,1 2 5 0,3-5-1 16,2 2 10-16,3-2-3 0,1-13-16 0,0 4 5 16,0-3-12-16,12 10 23 0,-8-12-20 0,1-1 15 15,10 3-9-15,-6-3-16 0,2-3 5 0,-11-1 23 16,8 0-9-16,3 0-15 0,13-16-4 16,-11 6-8-16,0 1 19 0,-1-2-4 0,-1-2 5 15,1 0 5-15,-1-1-14 0,0 1-7 16,1-1 8-16,-1 4-21 0,-3 3 12 0,-1-1 17 15,-2 4-24-15,0 3 11 0,1 0-10 16,-6 1 0-16,0 0 14 0,20 24 2 0,-11-4-12 16,0 5 18-16,-2 4 10 0,0-2-23 0,-2 2 24 15,2 3-12-15,0 3 23 0,-1-2-10 0,-1 2 0 16,-1 2 11-16,0-3 16 0,-1-3 14 16,-3 4-1-16,3-4 3 0,-3 1 12 0,0-21 1 15,0 8 9-15,0 1-14 0,0 0 19 16,-13 15-7-16,7-25-13 0,0-3 0 15,-2-4-13-15,1-1-18 0,1-2 21 0,6 0-23 16,-23-10-11-16,7-4-5 0,0-3-10 0,3-2-12 16,-2-2-23-16,4-1-9 0,-1 2-7 0,3-1 18 15,1 0-8-15,3 2-6 0,0 1 2 16,4 0-15-16,0 0-12 0,1 11-11 16,0-6-18-16,0 2 11 0,15-15 7 0,-7 14-71 15,-2-3-14-15,6 1 2 0,-1-1-28 0,3 3-19 16,-2-2-32-16,0-3-31 0,7 5 25 0,0-3-211 15,0 5-11-15,1-3 32 0,1 1 2 16,1 1 63-16,-1 2 21 0,2 0 23 16,-3 0 22-16,0 2 8 0,1-2-6 0</inkml:trace>
  <inkml:trace contextRef="#ctx0" brushRef="#br0" timeOffset="-51899.71">4638 9740 452 0,'0'-2'432'0,"0"-4"-40"0,-2 2-44 16,1 1-44-16,-1-1 3 0,-1-1-16 0,0 3-19 15,1-2-7-15,0 1-45 0,-1 2-28 0,0-1-12 16,0 1-14-16,-1 2-29 0,0 3-4 16,1-1-4-16,-7 11-12 0,4 0-12 0,1 2-3 15,-2 1-9-15,3 0-6 0,-1 0-19 0,3 2 10 16,1-2-18-16,1-9-4 0,0 3-3 15,0 1-5-15,13 13-4 0,-7-13 9 0,2-4-2 16,0-2-28-16,2-4-33 0,-1-1-48 0,1-1 6 16,11 0 5-16,-11 0-116 0,4 0-31 0,20-17-8 15,-11 7-18-15,-3 0-15 0,0 1 22 16,1-4-89-16,-7 2-38 0,5 0-49 0,-7-3-11 16,0 4 27-16,-2-3 28 0,-2 1 25 15,0-1 33-15,-3 3 41 0,-1 1 106 0</inkml:trace>
  <inkml:trace contextRef="#ctx0" brushRef="#br0" timeOffset="-51388.4">4889 9735 1021 0,'1'-4'188'0,"-3"-3"3"0,3 1 13 0,-2 2 9 16,-1-3 12-16,1 1-17 0,-1 2 26 0,-1 0-25 16,-1 0-22-16,-1 3-20 0,-1-2 7 0,2 0-6 15,-2 3-11-15,1 0-8 0,-1 0-10 16,-1 0-27-16,0 0-3 0,-11 15-12 16,5-6 8-16,5 2-10 0,1 3-1 0,0 0-15 15,2 1-7-15,1 1-8 0,3-3 4 0,0-1-16 16,1 0 4-16,0-12-19 0,0 7 12 0,0 5-11 15,17 12 12-15,-11-16-7 0,1-1-12 0,0-3 10 16,-1-1-24-16,2 0-15 0,-2-3-13 16,-1 0 8-16,-5 0-22 0,0 0-30 15,9 0 12-15,14-17 4 0,-13 7-36 0,-3 2 4 16,0-5-17-16,-5 0-6 0,2-1 6 0,-3 1 3 16,4-6-5-16,-4 2-3 0,-1 6 7 0,0-4 16 15,0-5 3-15,-11-23 5 0,9 14 4 16,-1 2 5-16,-1 2 19 0,0 2-1 0,-1 3 25 15,2 3 2-15,-1 0 41 0,2 6-2 16,-1 1-4-16,1 3-4 0,-1 1-2 0,1-1 37 16,2 5-7-16,0-1-33 0,-2 0-1 0,0 2 36 15,1 1-4-15,1 0 22 0,0 0 6 0,-4 12-13 16,4-5 23-16,1 13 12 0,-1-11-5 16,0 9-1-16,0 3 2 0,0 5-7 0,10 25-2 15,-6-22-4-15,2 0-7 0,-2-1 3 16,-2 0-10-16,5-4-12 0,-2 0-8 0,1-4 0 15,-1 0-13-15,-1-2 2 0,1-2 11 16,2-2-22-16,-4-2 6 0,1-5-37 0,0 3-11 16,-2-6-36-16,0 1-27 0,-1-1 6 0,1-1-82 15,-1 0-51-15,1-3-41 0,0 0-58 0,-2 0 32 16,0 0-231-16,0 0 32 0,18-9 35 16,-7 0 11-16,4-2 50 0,-4 1 26 0,1-2 23 15,-3 1 17-15,3 3 29 0,-1-2-18 16</inkml:trace>
  <inkml:trace contextRef="#ctx0" brushRef="#br0" timeOffset="-50280.07">5339 9693 348 0,'0'0'186'0,"0"0"-22"0,0 0-43 15,0 0-21-15,0 0 7 0,0 0-5 0,0 0 18 16,0 0-47-16,0 0 6 0,0 0 4 15,0 0-5-15,0 0-15 0,0 0-11 0,0 0 7 16,0 0 4-16,0 0-7 0,0 0 1 0,0 0-6 16,0 0-4-16,0 0-5 0,0 0 7 15,0 0-12-15,0 0-5 0,0 0 0 0,0 0-12 16,0 0 7-16,0 0-14 0,0 0-1 0,0 0 1 16,0 0 7-16,0 0-7 0,0 0 9 15,0 0-19-15,0 0 6 0,0 0 0 0,0 0 13 16,0 0 1-16,0 0-16 0,0 0-9 15,0 0 3-15,0 0 2 0,0 0 1 0,0 0-6 16,0 0 8-16,0 0-16 0,0 0 16 0,0 0 7 16,0 0-1-16,0 0-8 0,0 0 2 15,0 0-22-15,0 0 24 0,0 0 2 0,0 0-9 16,0 0-13-16,0 0 27 0,0 0-16 0,0 0 8 16,0 0-4-16,0 0 6 0,0 0 5 15,0 0-10-15,0 0 5 0,0 0 3 0,0 0-7 16,0 0 15-16,0 0-5 0,0 0-11 0,0 0 17 15,0 0-7-15,0 0 7 0,0 0-4 16,0 0 11-16,0 0-4 0,0 0 13 0,0 0-15 16,0 0 2-16,0 0-7 0,0 0 0 15,0 0 5-15,0 0-16 0,0 0 18 0,0 0-12 16,0 0 14-16,0 0-20 0,0 0-3 0,0 0 4 16,0 0-1-16,0 0 11 0,0 0-13 15,0 0 7-15,0 0 12 0,0 0-24 0,0 0 24 16,0 0-12-16,0 0-8 0,0 0-2 0,0 0 16 15,0 0-6-15,0 0-1 0,0 0 9 16,0 0-16-16,0 0 8 0,0 0 5 0,0 0-11 16,0 0-9-16,0 0 22 0,0 0-19 0,0 0-13 15,0 0-21-15,0 0-39 0,0 0-11 16,0 0-32-16,0 0 9 0,0 0-158 0,0 0-100 16,0 0 27-16,0 0 30 0,0 0 2 0,0 0 7 15,0 0 26-15</inkml:trace>
  <inkml:trace contextRef="#ctx0" brushRef="#br0" timeOffset="-48608.77">5379 9748 449 0,'0'0'319'16,"0"-13"-62"-16,0 13-28 0,0 0-2 0,0 0-18 15,0 0-27-15,0 0 2 0,0 0-16 0,-8-21-8 16,3 23-22-16,-1 0 9 0,-11 3-19 0,4 5-4 16,1-3 13-16,0 1-42 0,1 2 18 0,1 1-39 15,1-1 6-15,1 1-20 0,0 0 11 16,3 3 6-16,2 2 5 0,-3-3-22 0,6 0-6 15,0-13-6-15,0 9-5 0,11 13 17 16,-5-14 19-16,7 2 9 0,1-4-17 0,4-3-7 16,-6-1-12-16,9-2 8 0,-12 0-25 0,7 0-6 15,19-11 13-15,-15 3 1 0,-3 0-5 16,0-1 4-16,-4-5-27 0,0 3 14 0,-4-1-6 16,-1-1-20-16,-3-1 23 0,0-2-7 15,-4 5 2-15,-1 1-17 0,0 10 3 0,0-13 7 16,-10-16-14-16,5 17 25 0,-3 2-26 0,-3 0-11 15,0 1 12-15,-1 4 8 0,0 2-6 0,1 1-6 16,0 0 18-16,11 2-6 0,-10 0-4 16,1 0-5-16,1 0 1 0,-15 12 1 0,14-12-9 15,0 3 6-15,4-1-13 0,1-1 8 0,2 2 7 16,2-2 2-16,2-1-16 0,2 0 16 16,0 0-5-16,2-1-2 0,10-3 4 0,2-1 3 15,0 1-9-15,3-4 1 0,-1 3 1 0,1-3 2 16,-2-6 1-16,-1 4-29 0,1-2-12 15,-1 0 15-15,-3 2 8 0,-2-2 0 0,-2-2 12 16,0 4 0-16,-4-4-34 0,2-1 9 0,-3 1 8 16,-3 2 12-16,-2 3-7 0,1 1-4 15,-2 8-2-15,0 0 20 0,0-7-24 0,0 7 13 16,0-7 1-16,0 7-19 0,0 0 40 16,-13-8-34-16,10 9 21 0,-2 0-8 0,2 4 1 15,0-2 35-15,-1 2-16 0,-4 7 0 16,1 2 0-16,1 1 3 0,5 3-2 0,-3 2 26 15,4-10-4-15,0 5-2 0,0 4 7 0,0 2 14 16,0 1-2-16,0 3 14 0,0 3-29 16,0 2 11-16,0 1-12 0,13 32 4 0,-10-31 0 15,-1-1-11-15,1 0-3 0,-1 1 11 0,0 1-13 16,0-1-8-16,-2 0 18 0,1-1-2 0,1-5-12 16,-2-4 1-16,2 0 0 0,-2-3 1 15,1-6 6-15,-1-13-7 0,0 8 6 0,0-2 10 16,0-6-18-16,0 7 11 0,0-7-1 0,12 12-14 15,-9-12 8-15,2-2-7 0,-1-3 4 16,9-4-4-16,-1-3 5 0,-2 1-1 0,3-3-3 16,-2-4 5-16,0 0-12 0,0-2 8 15,-5 1-10-15,3 1-12 0,1 0 21 0,-3 1-10 16,-3 0-1-16,-1 1 6 0,-3 4 4 0,1 1-15 16,-1 11 10-16,0-7-6 0,0 0 1 15,0 7-3-15,-15-23 1 0,5 17 8 0,1 2-9 16,0 1 16-16,-1 1-22 0,0 1-1 15,-9 0 2-15,4 0 1 0,0 1-16 0,3 0-2 16,1 0 8-16,1 0 5 0,2 0 8 16,0 0 16-16,3 0-12 0,-2 0 1 0,2 0 0 15,1 0-1-15,0-3-19 0,0 3 1 0,2-2-10 16,1 0 3-16,1 1 3 0,0 1 2 16,0 0-71-16,0 0-12 0,0-7-22 0,19-10-23 15,-6 3-31-15,-1 2-30 0,5 0 19 0,-2-3-177 16,4 1-57-16,1 1 2 0,1-1 54 15,0 0 15-15,0 1 11 0,2 2 5 0,0 1 57 16,2-3 10-16</inkml:trace>
  <inkml:trace contextRef="#ctx0" brushRef="#br0" timeOffset="-47977.15">6277 9643 764 0,'-1'-4'366'0,"0"-1"-30"0,0 2-52 15,0-1-7-15,1 1-29 0,-1 3-32 0,1 0-25 16,-1 0 13-16,1 3-9 0,0 2 11 16,0 2-28-16,-1 11-2 0,1-10-29 0,0 8-9 15,0 0-16-15,0 3-6 0,0 1-5 16,0-3-29-16,0 2 1 0,0-5-7 0,0 1-14 16,0-3-15-16,0-3-41 0,0 0 0 15,0-3-85-15,10 6-39 0,-9-9-49 0,0 1-53 16,2-3 19-16,-1 1-275 0,0-2 37 15,1-2 2-15,-1 1 32 0,1-3 51 0,0-1 13 16,0 2 28-16,5-9-10 0,-1-1 42 0</inkml:trace>
  <inkml:trace contextRef="#ctx0" brushRef="#br0" timeOffset="-47625.74">6429 9622 256 0,'2'-5'484'15,"-1"3"-108"-15,0 0-64 0,1 1-26 0,-2 3-7 16,1-1-11-16,-1 3-31 0,0-1-3 15,-1 3-18-15,1 0-37 0,0-1-10 0,-1 2-20 16,1 0-33-16,-1 0 3 0,1-7-8 16,0 0-19-16,0 8-19 0,0-1-12 0,0 0 18 15,0-7-10-15,0 6-21 0,0-6 10 0,0 6-1 16,13 2 5-16,-7-7-16 0,0 0-6 16,0 1-12-16,1-1 1 0,0-1 4 0,12 3-2 15,-1-2-22-15,-1 2 18 0,-9-3-7 0,4 0-10 16,0 0-5-16,10 12 9 0,-14-7-1 15,-3-1-10-15,4 4 30 0,-2 0-18 0,-3-2-4 16,-1-1 24-16,-3 0-19 0,0-5 18 16,0 7-14-16,-11 13 2 0,1-6-7 0,-2-2 5 15,-1 3-1-15,0-4-3 0,-2-3-39 0,1 0-4 16,0-1 4-16,-5 0-116 0,1-2-73 16,0-3-58-16,11-2 26 0,-5 0-228 0,-13-9 13 15,12 1 48-15,1 1 36 0,4-5 26 16,0 4 17-16,2-6 5 0,0-1 32 0,3-2 14 15,2 4-1-15</inkml:trace>
  <inkml:trace contextRef="#ctx0" brushRef="#br0" timeOffset="-47419.72">6403 9610 351 0,'1'-3'455'0,"0"-1"-85"16,-1 0-60-16,1-2-22 0,1 3-14 0,1-1-51 15,0-1-23-15,6-5-35 0,3 3 7 16,1 0-39-16,2-1-9 0,5 2-35 0,-4 2-35 16,2 0-26-16,1 1-37 0,-1 1-41 0,-11 2-27 15,3 0-40-15,4 0 12 0,-2 0-265 0,14 17-41 16,-13-10 52-16,-2 3 32 0,-2 2 13 16,0-1 13-16,1 2 31 0</inkml:trace>
  <inkml:trace contextRef="#ctx0" brushRef="#br0" timeOffset="-46679.83">6995 9518 642 0,'3'-3'301'16,"-2"2"-30"-16,1 0-22 0,0 2 4 0,-1 0 17 16,0 2-22-16,1 1-10 0,-2 2-34 0,3 10-24 15,-3-6 50-15,0 5-29 0,0 6 5 16,0-1-17-16,0 5-17 0,0-2-19 0,0 1-17 15,0 1-20-15,0-1-4 0,0-3-20 16,0 1 0-16,0-5-7 0,0-2-9 16,0-2-8-16,0-2 0 0,0-6-23 0,0 3 15 15,0-8-13-15,0 6 9 0,0-6-16 0,0 0 4 16,4 10-7-16,-2-12-9 0,0-1-15 0,-1-1 4 16,1-2-17-16,-2 2 4 0,0-4-12 0,0-9 5 15,0 5-2-15,0-2-2 0,0-3-5 16,-14-17 9-16,8 19-8 0,-4 3 13 0,1 0-16 15,-1 3 13-15,-3 1-7 0,0 3-2 16,-2-1-13-16,1 3 22 0,1 3-1 0,-3-3-3 16,8 3-12-16,-5 0 14 0,-14 12-7 0,15-7 7 15,1 2-22-15,-1-3 32 0,2 4-16 16,3-1 4-16,1-1 7 0,1-1-8 0,1 0-6 16,4-1 9-16,0 0 2 0,0-4-2 0,0 0 2 15,0 0 16-15,15 11-14 0,-9-8 10 16,11-1-13-16,-9-2 6 0,5 0-22 0,4 0-24 15,1 0 6-15,24-12-65 0,-19 9 0 16,0 1-24-16,1-4-40 0,-4-3-26 0,0 3-37 16,4 0 21-16,-4 1-234 0,-2 0-5 15,2 3 30-15,0-1 30 0,1-1 1 0,0 1 37 16,-2-4 42-16,2 5 7 0,-1 1-35 0</inkml:trace>
  <inkml:trace contextRef="#ctx0" brushRef="#br0" timeOffset="-46170.02">7415 9503 643 0,'0'-4'410'0,"0"-1"-48"16,0 2-47-16,1-2 33 0,-1 4-31 0,0-1-24 16,0 1-40-16,1 0-35 0,-1-2-15 15,1 4-16-15,-1 2 7 0,2 0 11 0,-1 2-11 0,-1 2-8 16,6 11-14-16,-3 0-23 0,-1 1-4 16,1 3-8-16,-1-1-10 0,-1 1-24 0,1-3 2 15,-1 3-11-15,0-3-10 0,0 1-10 16,1-3-19-16,-1-5-5 0,-1 0-13 0,2-3 3 15,-1-1-23-15,0-1-29 0,2-1-33 0,-2-2-34 16,-1-1-15-16,2 1 10 0,-2-4-130 16,0 0-37-16,0 0-65 0,7 6 30 0,-5-6-225 15,2 0 28-15,-1-2 33 0,-2 1 35 0,0-4 34 16,1 4 10-16,-1-1 13 0,2-3 53 0,-1 2 17 16,1-2-21-16</inkml:trace>
  <inkml:trace contextRef="#ctx0" brushRef="#br0" timeOffset="-45283.08">7353 9574 489 0,'2'-1'325'0,"0"1"-24"16,-1-1-37-16,0 1-3 0,-1 1-33 0,1-1 27 15,1 0-53-15,-1 1-8 0,-2 1-23 16,1 0 4-16,-3 1-19 0,2-3-20 0,-1 4-28 15,0-2-10-15,-1 1 4 0,0-3-12 0,-1 2 26 16,0-2-14-16,0 0-23 0,-2 1 8 16,2-4-2-16,-1 0-9 0,1 1 0 0,-1-2-10 15,-4-6-18-15,2 3 8 0,3-5 4 16,0 4-16-16,3-1-32 0,1 1-3 0,0 0 34 16,0 2-31-16,0-1 16 0,0-6 3 0,10-5-8 15,-5 12-9-15,-1-1-3 0,-1 5-3 0,1-1-5 16,0 2 10-16,1 1 12 0,0 1 4 15,7 6 10-15,-1 4 5 0,-2 3 9 0,0 3-20 16,-4 3 21-16,2 3 3 0,-2 0-16 0,1 2 13 16,-1 0-12-16,-2 1-7 0,3-1 5 0,-4-1 2 15,-2 1-4-15,0-4-6 0,0-9 3 16,0 2-1-16,0 1 6 0,-13 18-10 0,9-22 10 16,-3 3-4-16,1-6-8 0,-3 2-10 15,-3-1 6-15,1-2-3 0,0 2-13 0,-1-4 15 16,-2-2-5-16,2 3-10 0,1-3-17 0,1-1 0 15,0-1-22-15,2-1 8 0,1 0-3 16,7 0 6-16,0 0 3 0,-8 0 2 0,8 0-6 16,-12-12 5-16,12 9-10 0,0-1 10 15,3-1 3-15,6-5 3 0,-2 3 4 0,2-5-1 16,2 4 14-16,2-1 0 0,0 2 1 16,3 2-5-16,-1-1 5 0,-1 4 5 0,5 2 1 15,2-1-2-15,-15 1-3 0,4 0 6 0,3 0 2 16,16 11-5-16,-12-8-11 0,-5 0 9 0,-2 1-14 15,-1-2-2-15,-2 0-11 0,-2 0-19 0,1 0-38 16,-2-1 7-16,0 1-55 0,1-2-10 16,-5 0-54-16,0 0-46 0,0 0-51 0,0 0 28 15,16-14-156-15,-8 2-50 0,-1-2 23 16,-2-1 29-16,-1 0 14 0,-3-4 54 0,3-2 7 16,0 1 28-16,-2-2 17 0,5 0 3 15</inkml:trace>
  <inkml:trace contextRef="#ctx0" brushRef="#br0" timeOffset="-44900.06">7608 9481 345 0,'2'-9'386'0,"-1"2"-9"0,0 2-49 0,0-1-2 16,0 1-44-16,1 1-3 0,-2 1-46 15,1 1-1-15,-1-2-12 0,0 2-37 0,0 1 2 16,2 1 6-16,0 0 7 0,0 2-2 16,0 2-12-16,4 10-7 0,-1 2 17 0,-1 1-22 15,0 5-6-15,1 3-3 0,-2 1-7 0,-1 3-12 16,1 2-18-16,0-1-21 0,1 3 0 15,1-6 10-15,0 2-31 0,-1-2 5 0,1-3-19 16,2-4-9-16,-1-1 2 0,-1-3 2 0,0-3-15 16,2 1 10-16,-1-7-23 0,2-2 7 15,-3-2-13-15,2-3 2 0,-7 0 11 0,10 0-22 16,14-15-7-16,-14 4 13 0,1-5-17 16,-1 4-4-16,-3-2-10 0,0-3 3 0,-4 5-12 15,-1 0 11-15,-1 4-12 0,-1 8 10 0,0-9-14 16,0 2-11-16,0-6 21 0,-17-5-5 15,6 10-21-15,0 3-11 0,1 0 6 0,10 5-8 16,-11 0-20-16,-4 0-15 0,0 0-19 0,0 0-48 16,-17 14 13-16,22-8-49 0,1-4-32 15,1 0-37-15,2-1-27 0,2 1 25 0,-2-2-179 16,6 0-69-16,0 0 27 0,0 0 66 16,-2-5 8-16,6 5-11 0,3 0 80 0,15-1 36 15,0-6-5-15,8 3-16 0,3 1 64 0</inkml:trace>
  <inkml:trace contextRef="#ctx0" brushRef="#br0" timeOffset="-44483.5">8468 9602 451 0,'-3'1'447'16,"0"-1"-82"-16,1-1-51 15,0 2 64-15,1-1-29 0,-1 2-15 0,-1 0-42 0,1-1-11 16,1 1-25-16,0-2-22 0,-1 0-30 16,1 2-11-16,0-1-7 0,1 0-14 0,0 0 17 15,1 1-15-15,0 0 5 0,3 1-16 16,-1-3-14-16,4 2-33 0,-1 0 1 0,1-1-4 15,13 3-3-15,1-3-15 0,1 1-12 0,1 0-7 16,-11-2-20-16,7 0 2 0,3 0 2 0,0 0-24 16,1 0-16-16,-1 0-17 0,-1 0-13 15,-4 0-20-15,-3 0-17 0,-2 0-13 0,-3 0-24 16,0 0-37-16,-9 0-10 0,9 0 10 16,-9 0-96-16,7 0-11 0,-7-8-39 0,0 8 24 15,0 0-169-15,9-9-87 0,-11 7-5 0,-1 2 51 16,0 0 48-16,-2 0 44 0,-2 2-9 15,0-2 58-15,0 3 13 0,-11 2 24 0,1-1-10 16</inkml:trace>
  <inkml:trace contextRef="#ctx0" brushRef="#br0" timeOffset="-44230.35">8546 9724 675 0,'-3'2'366'15,"2"-2"-53"-15,-1 5 3 0,1-4-27 0,-1 0-36 16,2 2 39-16,1-1-5 0,1 0-22 0,1 1-13 16,2-3-27-16,0 2-25 0,1 0-10 0,1-2-20 15,11 4-22-15,0-2-14 0,-3 0-15 16,-2-2-4-16,-1 0-7 0,-2 0-21 0,-10 0-25 16,8 0-19-16,1 0-31 0,-2 0-48 15,0 0 2-15,-1 0-95 0,-6 0-68 0,10 0-58 16,-4 0 22-16,-6 0-291 0,14-12 67 0,-11 12 27 15,0-3 36-15,1 3 15 0,-4-4 15 0,0 1 75 16,-1 3-6-16,-1-1 24 0</inkml:trace>
  <inkml:trace contextRef="#ctx0" brushRef="#br0" timeOffset="-43495.47">9485 9529 978 0,'3'-4'394'15,"-1"1"-8"-15,0 1-32 0,0 0-13 16,-1-1-44-16,1 2-17 0,0-1-43 0,-2 1-9 16,2 0-33-16,-1 1 4 0,0 1-3 0,-1-1-13 15,0 0 9-15,4 14-12 0,-3-9-19 16,5 14-4-16,-1 3 3 0,2 1-38 0,-2 2-5 15,2 0-3-15,0-1-6 0,2 0-7 0,-4-2-26 16,2 2 10-16,-1-4-8 0,0-1-26 0,-3 0 9 16,2-1-10-16,0-4-33 0,0-1-6 0,-1-5-24 15,-2-1-20-15,0-2-26 0,1 0-28 16,-1-3-24-16,-2 1 9 0,1-1-105 16,-1-2-65-16,0 0 24 0,0 0-249 0,0 0-34 15,0 0 40-15,15-13 42 0,-11 10 30 16,-1 0 10-16,0-2 58 0,2 3 0 0,0 1 41 15,-1-1 51-15,2 0-30 0</inkml:trace>
  <inkml:trace contextRef="#ctx0" brushRef="#br0" timeOffset="-43187.44">10076 9831 1098 0,'6'-3'464'0,"-2"2"-73"0,-1-1-28 0,-1 2-36 16,-1 0-27-16,2 2 10 0,-3 2-16 0,0 0-19 15,-5 10 11-15,2 1-36 0,-8 4-15 0,0 1-30 16,-3-1-12-16,0 5-30 0,-2-2-24 16,-1 0-14-16,-3 0 2 0,1 4-33 0,1-1 7 15,-1 1-18-15,0-1-10 0,2-2-43 0,3-2-9 16,0-3-39-16,-2 0-35 0,3-5-36 0,2-1-39 15,3 0 12-15,4-7-122 0,1-5-56 16,3 0 28-16,0 0-268 0,0-5 15 0,5 0 52 16,4-6 41-16,-2-2 26 0,3 1 5 15,1-4 19-15,0 1 83 0,1-1-25 0,4-1 37 16,0 2 0-16</inkml:trace>
  <inkml:trace contextRef="#ctx0" brushRef="#br0" timeOffset="-42987.93">10172 9943 689 0,'7'-3'511'0,"-1"2"-71"0,-1 1-38 16,-1 2-7-16,-2 1-12 0,-3 4-25 0,1 0 3 16,-5 14-30-16,0 0-26 0,-7 2-31 15,3 1-13-15,-6 1-42 0,2 2-1 0,-7 1-33 16,0 0-68-16,-2-2-56 0,1-2-71 16,0-2 1-16,-1-1-203 0,1-2-110 0,2-4 28 15,1 2-248-15,1-2 41 0,2-5 38 0,2-3 44 16,4-2 47-16,2-4 5 0,2-1 35 15,2 2-3-15,0-1 43 0,1 2 11 0,2-3-5 16</inkml:trace>
  <inkml:trace contextRef="#ctx0" brushRef="#br0" timeOffset="12303.05">663 3487 428 0,'0'-13'327'0,"23"-15"-45"0,-23 14-5 15,0 7-22-15,0-5-7 0,0-1-38 0,0-3-3 16,0-2 5-16,-14-15-34 0,10 16 10 0,-1 2-20 15,-3 2 3-15,2 10-28 0,-2-2-16 16,1 0-13-16,-3 4-18 0,-3 4-7 0,0 8-9 16,-5 4-20-16,3 3-3 0,-1 3-20 15,1 0-2-15,0 3-5 0,3-3-1 0,2-1-2 16,1-2-2-16,3 0 15 0,5-3-5 0,-3-1-3 16,4-2-3-16,0-12-4 0,0 9-1 0,15 8 8 15,-8-8-3-15,5-6-39 0,1 3 1 16,1-1 13-16,-3-2-1 0,3-1 2 0,1-1 8 15,-2-1-3-15,1 3 1 0,1 2-12 0,-1-2-8 16,0 3 6-16,-1 1-11 0,-4 0 22 16,2-3-1-16,-3 3 10 0,2 3-1 0,-7-4-11 15,-1 4 1-15,-2 0 1 0,0-10 15 16,0 10-12-16,-11 9 17 0,2-7-24 0,-3 1 31 16,-3 3-10-16,-3-6 0 0,-3 2-6 0,-1 0 6 15,-3 0-13-15,-4-2 0 0,4 0-6 0,-2-1-2 16,0-1-71-16,2-1-8 0,6-3-20 15,-2 0-18-15,-1-3-30 0,2-1-21 0,12 0-25 16,-2 0 18-16,-1 0-159 0,-8-15-102 0,17 7-3 16,0 2 54-16,4-6 27 0,3-2-6 15,4-1 69-15,0-6-41 0,8 1 39 0</inkml:trace>
  <inkml:trace contextRef="#ctx0" brushRef="#br0" timeOffset="12557.7">637 3274 456 0,'6'-8'348'0,"0"1"-50"16,0 3-55-16,2 7-16 0,-5 2 2 0,3 5 9 15,-1 4-4-15,2 5-12 0,-2 7-26 16,-1 9 24-16,-4-17 22 0,0 13-21 16,0 7-15-16,0 1-24 0,0 5-14 0,-14 43-19 15,11-49-25-15,-1 2 1 0,2-7-23 16,0-6-8-16,0-4-13 0,2-5-24 0,0 1-23 15,-2-7-49-15,1-3 2 0,1-1-60 0,-4-1-30 16,4-7-66-16,0-5-56 0,0-7 22 16,7 2-269-16,-3-3 34 0,-2 1 36 0,-2 4-6 15,0-3 52-15,0-3-18 0,0-3 43 0,0 0 5 16,0 1 15-16</inkml:trace>
  <inkml:trace contextRef="#ctx0" brushRef="#br0" timeOffset="12738.16">618 3585 651 0,'-2'1'375'16,"0"-1"-53"-16,2-1-14 0,0 1-40 0,6 1-43 15,-6-3-13-15,4-2-5 0,2-1-46 0,3-1 5 16,9-1-56-16,-11-2-29 0,8 2-46 16,1-1-54-16,-1 2-43 0,1-1-44 15,0-1 11-15,2 1-191 0,0 0-108 0,-3 4 12 0,-2-5 24 16,0 5 20-16,-1 3 36 0,-12 0-3 15</inkml:trace>
  <inkml:trace contextRef="#ctx0" brushRef="#br0" timeOffset="13300.62">852 3627 544 0,'0'6'330'15,"-2"-4"-47"-15,2-2-23 0,2 2-35 0,-2-1 19 16,0 0-49-16,2 1 1 0,-1-2-7 0,3-3-17 15,0 0 4-15,4 0-29 0,-2-2-16 16,5-1-15-16,3-3 7 0,-1-7-45 0,1 5 20 16,1-1-11-16,2-1-8 0,-7-1-4 15,-1-1-8-15,-1 1-21 0,-2 2-15 0,-2-1 7 16,-1 0-20-16,3 4 25 0,-6 9 4 0,0-7-13 16,0 7-9-16,-13-14-11 0,5 14 7 15,-2 3-1-15,-1 5-3 0,-1 3-25 0,-1 3 27 16,4 3 0-16,-5 5-1 0,8 2 2 0,-1-1 3 15,5-1-7-15,2 1 4 0,-2-4-13 16,2-11 5-16,0 4 1 0,0 0-3 0,11 12-1 16,-5-16 22-16,1-2-4 0,2-2-2 0,-2-4-7 15,4-3 0-15,-2 3-17 0,11-13-1 16,-6 4 0-16,1-4-5 0,-3 1-1 0,1-3 18 16,-2-1-2-16,5-2-24 0,-11 0-21 0,5 0 8 15,0-1 1-15,-4 1 7 0,-1-1 23 16,-3 3-24-16,0 3 13 0,6 2 20 0,-8 4-2 15,0 1 1-15,0 3-11 0,2 0-7 0,-2 3-18 16,-2 7 2-16,-1 0 60 0,2 9 8 0,1-5 7 16,0 6 8-16,0 8 8 0,0 3 6 15,0 4 9-15,0 3 3 0,0 1-3 0,0 1-8 16,0 2-18-16,0 0 7 0,0-3-1 0,0-2-12 16,0-7-2-16,0 2-16 0,0-5-10 15,0-1-20-15,0-8-22 0,0-3-37 0,0-4 15 16,0-1 4-16,-4 0-111 0,2-14-59 0,-2 0-28 15,0-7-31-15,3-2 25 0,-5-2-191 0,4-1-49 16,-1-3 42-16,-1-4 37 0,1 1-3 16,3 12 24-16,0-6 68 0,0-5-10 0,0 0-10 15,0 0 64-15</inkml:trace>
  <inkml:trace contextRef="#ctx0" brushRef="#br0" timeOffset="13534.21">1082 3491 635 0,'2'-8'371'0,"-2"-1"-25"0,2 1-16 15,4 1-63-15,4 2 5 0,-3-4-33 0,4 2 2 16,0 1-19-16,3 2-10 0,-2 1-23 0,7 3-22 16,0 0 0-16,-8 0-20 0,4 0-18 15,3 0-7-15,20 13-20 0,-20-5-1 0,-5 1-6 16,-2 2-15-16,-1-4 1 0,-3 5 0 16,-3 1-20-16,-2-2 10 0,-2-2-23 0,0-9-5 15,0 13 5-15,-13 15-23 0,1-16-33 16,3 3 0-16,-3-5-71 0,1 0-55 0,-12 0-41 15,2-5-45-15,1-2 20 0,11-3-236 0,-5 0-34 16,-5-15 23-16,7 1 36 0,2 4 31 0,4-5 9 16,2-3 47-16,4 8 11 0,11-15 24 0</inkml:trace>
  <inkml:trace contextRef="#ctx0" brushRef="#br0" timeOffset="13768.35">1534 3217 1117 0,'6'0'332'0,"-2"-3"-23"0,-1 6-28 16,1 2-35-16,-2 1 73 0,1 0-34 0,-1 12-25 16,-1 2-16-16,-1 3-16 0,0-11-14 15,0 7-16-15,0 3-30 0,0 3-13 0,0-2-15 16,0 3-11-16,0 1-32 0,0-2-14 0,0-1-33 16,0-2-45-16,0-4-42 0,0-3 4 15,0-2-114-15,0-4-40 0,0 0-37 0,0-9 19 16,0 7-277-16,0-7 36 0,0 0 34 15,0 0 20-15,-8 9 27 0,8-9 12 0,-2 0 12 16,0-1 29-16,0 1 37 0,-3 0-21 0</inkml:trace>
  <inkml:trace contextRef="#ctx0" brushRef="#br0" timeOffset="14153.83">438 3980 471 0,'-15'4'330'0,"1"-1"-38"16,5-1-37-16,5 0-28 0,0-2-16 0,2 2-13 16,2-2-36-16,4 0 19 0,5 2 3 0,11 1-15 15,1-2-19-15,5-4 32 0,3-4 4 16,6-1-2-16,7-1 4 0,2-3-27 15,6 1-7-15,11-5-23 0,6-1-12 0,6-2-8 16,-8 3-11-16,-3 1-22 0,-7 2-1 0,3-1-6 16,3 0-11-16,-1-1-1 0,-4 2-14 0,-2-1-7 15,-4-1 5-15,-6 6-17 0,-3 0 13 16,-7 1-21-16,-2 0 3 0,-2 1-22 0,-5 3 17 16,-4-2-35-16,-1 3-12 0,-4-2 3 0,-6 2-39 15,-2 1-17-15,-7 1-33 0,-2 3-22 16,-1-2-4-16,-3 3-19 0,0-1-38 0,-10 8 19 15,-6-5-139-15,-5 4-108 0,0 0-6 0,0 1 23 16,1-1 28-16,-7 3 22 0,-2-3 54 16,1 2 26-16,-25 9-16 0</inkml:trace>
  <inkml:trace contextRef="#ctx0" brushRef="#br0" timeOffset="14411.03">545 4221 947 0,'-9'2'313'0,"-1"1"-14"16,8 1-13-16,2-5-49 0,9 1-30 16,2 0 89-16,8-4-15 0,9-3-5 0,9-4-25 15,5-4-13-15,8-2-22 0,6 2-3 0,2-6-19 16,12-4-21-16,-9 6-25 0,-5 2 3 16,-5 3-22-16,3-3-9 0,3 3-30 0,1-2 5 15,-4 2-12-15,-5 3-45 0,-6-1-41 16,-3 0-55-16,-6 3 6 0,-2 2-147 0,-3-2-43 15,-4 4 23-15,-5-2-241 0,-5 1-50 0,-6 2 19 16,-1 0 36-16,-6 2 31 0,0-1 37 16,-2 0 24-16,0 1 24 0,0 2 32 0,0 0 9 15</inkml:trace>
  <inkml:trace contextRef="#ctx0" brushRef="#br0" timeOffset="31303.78">670 10386 592 0,'16'-17'399'16,"-16"17"-83"-16,24-29 1 0,-19 26-52 15,-6-1-37-15,1 2-36 0,-4 3-23 0,2 5-9 16,-6 1-36-16,-1 6 8 0,-3-2-28 16,-1 2 1-16,-1 2-23 0,-1 3 7 0,2 4-25 15,-1-2 8-15,0 1-16 0,3-5-5 0,2 2 6 16,-2-5-11-16,-5 1-13 0,13-3-8 0,-3 0 8 16,0-1 0-16,0-2-6 0,4 2-11 0,0-5 8 15,2-2 15-15,0 2-19 0,0-5-20 16,12 7 5-16,-3-4 29 0,-1 2-18 15,6-1-12-15,4-2 38 0,2 1 5 0,1 2-33 16,0 1 4-16,0 2-6 0,2 2-11 0,-8-1 11 16,3 1 12-16,0-3-21 0,-4 5 29 0,-3 0-12 15,0 1 2-15,-6 1-3 0,-5-7-1 16,0 3-3-16,0 1 41 0,0 2 2 0,0 1-17 16,-12 17 21-16,1-12-17 0,-2-3 11 15,-5-1-14-15,-1-3-11 0,-2 2-5 16,0-2-12-16,-6-1 6 0,4 0-9 0,2-4-1 15,0 1-58-15,8-3-12 0,-4-4-24 0,9-1-51 16,-15-10-37-16,14-1-18 0,2-3 17 0,1-3-164 16,3-2-107-16,3-3 4 0,2 5 66 15,1 0-8-15,1 0 47 0,8 2 0 0,-3-1 41 16,-1-1-14-16</inkml:trace>
  <inkml:trace contextRef="#ctx0" brushRef="#br0" timeOffset="31547.41">936 10456 867 0,'6'-9'279'0,"-2"1"-7"16,-3 4-32-16,1 1-47 0,0 6-18 0,0-1-18 15,0 3 1-15,-4 9 12 0,0 2-9 0,2-5-12 16,0 10-10-16,0 4-10 0,-7 36 14 16,3-22-14-16,2 3-9 0,-3-3-13 0,-1 0-11 15,3 0-2-15,0-5-12 0,-1 0-6 0,0-4-14 16,4-2-7-16,-5-2-30 0,3-4-54 15,-2-8-31-15,0-1-38 0,4-5-35 16,0-8 12-16,0 2-358 0,0-2 31 0,0 0 63 16,-6-17 15-16,2 7 24 0,2-2 9 0,-3-5 32 15,-5-1 17-15,5 0-14 0</inkml:trace>
  <inkml:trace contextRef="#ctx0" brushRef="#br0" timeOffset="31747.92">808 10703 280 0,'2'0'422'16,"0"0"-73"-16,2-3-65 0,3 1-24 0,0-4-30 15,4-1-46-15,4-1-14 0,4-2-11 16,-2 0-37-16,0-1 19 0,5 1-33 0,2-1-28 16,-1 1-50-16,-3 2-24 0,1 2-54 15,0-1-24-15,0 3 5 0,-3-1-205 0,-4 5-83 16,-14 0 2-16,11 0 28 0,9 12-3 15,-15-6 10-15,-1-2 17 0</inkml:trace>
  <inkml:trace contextRef="#ctx0" brushRef="#br0" timeOffset="32356.04">1099 10797 448 0,'5'3'332'0,"2"-1"-46"0,-2-4-5 0,-1 2-12 15,3-2-17-15,-1 0-22 0,1-1-25 0,2-1-26 16,-3-2-16-16,1 1-13 0,-2-1-27 16,0 1 11-16,-1-1-3 0,2-1-37 0,1-4-15 15,2-4-18-15,-1 1 11 0,-2 1 11 0,-2 4-17 16,5-6-28-16,-7 5 19 0,-2 0-8 16,6 3-15-16,-6 2 23 0,0-1-23 0,0 6 5 15,0 0-27-15,0-6 7 0,0 6-5 0,-19-9-1 16,8 11-9-16,-3 11 6 0,1 5 2 15,1 6 15-15,4 0-13 0,-1 3 10 0,4 3 7 16,-2-2 2-16,5 0-13 0,2-16 0 0,0 6-4 16,12 21-5-16,-1-23-12 0,-1-2 0 15,2-7 36-15,1 3 21 0,2-4-31 0,1 0 6 16,1 0 18-16,-2-6-11 0,-3 0 6 0,1 0-13 16,20-16 3-16,-16 8-7 0,1-2-5 0,-2-3-20 15,-2 0 24-15,-1-2-10 0,-1-2-18 16,-1-1 28-16,-3 0-32 0,-1-3 8 15,-3-2 6-15,0 2-2 0,-1 0-5 0,-3 11 4 16,0-3 11-16,0-1-13 0,0 2-20 0,0 2 26 16,0 3-9-16,0 0 3 0,0 7 0 15,0-8 3-15,0 8-17 0,0 0 10 0,0-5 12 16,-3 8-19-16,1 14 42 0,-2 5-4 16,1 2 18-16,-1 5-9 0,0 2-8 0,1 1 9 15,1-3-2-15,-3 4 10 0,3-1 4 0,0 3 1 16,1-2-5-16,0 0-9 0,-1 2 3 15,2-3-5-15,-2-2-1 0,2-1-7 0,-3 0-10 16,1-2 5-16,0-3 1 0,-1-4-4 0,2-1-3 16,-2-9-1-16,1-1-10 0,2 1-10 0,-5-4-24 15,4-4-47-15,-3 3 10 0,2-3-100 0,-2-1-33 16,4-1-43-16,0 0-52 0,-11 0 30 16,-7-20-230-16,13 9-8 0,3-1 59 0,0-4 32 15,2 1 20-15,-2-4 45 0,2 2 4 16,0-5 42-16,0 3 2 0,-1 0-22 0</inkml:trace>
  <inkml:trace contextRef="#ctx0" brushRef="#br0" timeOffset="32645.78">1383 10732 320 0,'4'-15'440'0,"3"1"-85"15,-3 4-49-15,-2 3-6 0,0-2-40 0,0 3 13 16,-1 0-18-16,3 1-7 0,-4 0-47 15,4 0-24-15,0 2-35 0,7-5-2 16,-1 3-14-16,7 0-12 0,-6 4-10 0,0 1-12 16,-11 0-6-16,14 0 4 0,16 12-38 0,-13-4-11 15,-4 1 13-15,1 3 5 0,-5 0-17 16,1-1-21-16,-3 3 10 0,-5 0 14 0,0-2-17 16,-2-12-17-16,0 15-2 0,0 5-49 0,-19 16-13 15,10-18-22-15,-7-3-37 0,3-1-19 16,-1-2-53-16,1-1 1 0,-3-4 15 0,1-2-293 15,2-3 32-15,13-2 18 0,-10 0 58 0,1 0-1 16,2 0 34-16,-6-12 6 0,8 9 57 16</inkml:trace>
  <inkml:trace contextRef="#ctx0" brushRef="#br0" timeOffset="33248.31">1875 10667 812 0,'-2'-2'273'0,"1"0"-16"16,-2-1-2-16,0 0-13 0,0 1-8 16,1 0-12-16,0-2-23 0,1 0-37 0,-1 1-10 15,1-1-12-15,-1-1-18 0,2 0 8 0,0 1-20 16,0-1-18-16,0 5 16 0,0 0-12 15,12-22 6-15,-2 12-21 0,0 5-8 0,5-2-8 16,2 4 3-16,2 0-7 0,-5 2-33 0,-8 1 6 16,3 0-5-16,4 0-1 0,18 12-4 0,-15-5-2 15,-3 0-3-15,0 2-1 0,-7-2-2 16,2 4 30-16,-5-2-11 0,-1 1 8 0,0-1-13 16,-2-1 6-16,0-8 0 0,0 14 11 15,-15 16-14-15,6-14 1 0,-2-1-13 0,-2-1 9 16,-1 0-28-16,-2-2 34 0,0-1-16 0,1-1-10 15,-1-1-1-15,0-1 5 0,0-3-16 16,1 2 21-16,1-1-13 0,3-2 6 16,1 0-5-16,3-1 18 0,2-3-33 0,0 4-2 15,2-3 18-15,0-1 2 0,1 2-10 0,-2 0 16 16,2-2-18-16,2 1 9 0,0-1 4 0,2-1-6 16,2 1-2-16,-1-2 2 0,2 1-4 15,2 0 8-15,10-1 6 0,-8 2-26 0,19-5 17 16,-8 4 10-16,1 1-13 0,2 0 13 0,-14 0-4 15,7 0 5-15,2 0-4 0,0 0 0 16,0 0-3-16,-2 0 8 0,0 0-23 0,13 12 13 16,-20-11 2-16,-1 0-25 0,-1 0 10 0,-1-1-6 15,-2 2 12-15,-2 0-6 0,3-1 0 16,-3 1-79-16,1 1-14 0,-2-2-11 0,2 1-18 16,-3-1-23-16,0-1-26 0,0 0-63 15,-3 0 22-15,1 0-241 0,0-1 10 0,1 0 44 16,0-2 20-16,1-1 15 0,1 1 29 15,3-2 36-15,5-7 28 0,1 2-23 0</inkml:trace>
  <inkml:trace contextRef="#ctx0" brushRef="#br0" timeOffset="33434.29">2401 10657 581 0,'3'-4'339'0,"-2"-1"-48"16,-3 0-38-16,4 2-25 0,0-1-21 15,0-1-24-15,-2 2-22 0,2 1-38 0,-2 1-30 16,0 0-19-16,-1 2-27 0,0 2-33 0,-1-1-41 16,2 3-16-16,-1 0-24 0,-2 12 6 0,0-2-175 15,0 2-116-15,-1 0 22 0,4-8 17 16,0 5 21-16,0 1-38 0</inkml:trace>
  <inkml:trace contextRef="#ctx0" brushRef="#br0" timeOffset="33623.27">2402 10860 575 0,'1'3'319'0,"-2"-1"-13"0,1 2-11 15,0-1-14-15,0 0-17 0,-1 0-33 16,1-1 54-16,0-2-43 0,-1 2-12 0,1 1-28 16,0-3-20-16,-1 0-15 0,-1 0-19 15,1 0-27-15,-1 0-3 0,2 0-13 16,-1 0-5-16,0 0-49 0,1 0-5 0,-1 1-48 16,1-1-59-16,-1 0-33 0,0-1-27 0,1 1-58 15,1 1 17-15,-2-1-166 0,0 1-115 16,-2 0 27-16,0 0 31 0,0 1 42 0,-3 0 1 15,0 1 6-15,-5 4 3 0,-6 1 68 0</inkml:trace>
  <inkml:trace contextRef="#ctx0" brushRef="#br0" timeOffset="34097.98">425 11322 315 0,'-6'0'312'16,"-1"3"-56"-16,4-3-37 0,1 0-24 0,0-2-9 15,0 2-9-15,6 2-7 0,1 1-7 0,8-2 7 16,4 0-10-16,8-1 34 0,-10 0-36 16,12 0 17-16,44-9-13 0,-19 6-30 0,5-3-12 15,7-2 18-15,15-2-5 0,-4 2-20 0,-2 1 19 16,-1 0-38-16,7-3 13 0,6 3-30 16,8-2-3-16,5 2 3 0,2-2-13 0,1 1-26 15,-1 0 13-15,-5-4 15 0,-5 6-30 16,-7-1 18-16,-2-2-20 0,-9 2-3 0,-6 2-19 15,-9-2 22-15,-3 2-8 0,-10 0 14 16,-3 1-30-16,-8 1 16 0,-2-1-31 0,-2 0 19 16,-2 2 6-16,-8-2-3 0,-3 0-34 0,-5 3 2 15,-2-2-53-15,-6 0-46 0,0 2-17 0,-2 0-27 16,-1 1-47-16,0 0 18 0,0 0-231 16,0 0-33-16,-12-12 25 0,8 12 36 0,1-1 36 15,-2-2-1-15,2 1 28 0,0 0 15 0,1 1 52 16</inkml:trace>
  <inkml:trace contextRef="#ctx0" brushRef="#br0" timeOffset="34947.18">2894 10446 632 0,'2'-4'330'15,"-2"-1"-76"-15,1 1-30 0,-1 4-2 0,0 2-14 16,0 2 20-16,0 1-26 0,3 15-24 0,-3-11 28 16,0 7-23-16,0 6 34 0,0 3-32 0,-12 33-9 15,10-28-22-15,-1 1-18 0,0 3-13 16,-1-5 6-16,0 0-19 0,-3 0 0 0,3 0-18 16,-1-2 1-16,-3-1-19 0,2-4 4 0,-1 0-9 15,0-3-15-15,0-2 2 0,-1 0-12 16,0-4 12-16,3-4-8 0,1-2-1 15,-1-2 2-15,1-2-7 0,-1-1-3 0,0-1-4 16,5-1-3-16,0 0-7 0,0 0-4 0,0 0 2 16,-13-11-5-16,11 8-4 0,2-1-8 0,0-1-8 15,1 5 15-15,2-4-13 0,1 1 11 0,9-2-1 16,3-1-11-16,2 2 3 0,1 2 14 16,0-2-15-16,3 4 2 0,1-1-7 15,0-2 10-15,-1 3-5 0,1-1 2 0,-3 0 1 16,2 1-6-16,-2 0 4 0,-10 0 4 0,3 0-12 15,-1 0-9-15,-1 0-27 0,0 0 5 16,-2 0-67-16,-1 0-36 0,1 0-30 0,-9 0-23 16,8 0-17-16,-8 0-42 0,8 0 21 15,-8 0-197-15,6 0-39 0,3-10 42 0,-8 6 35 16,-2 0 29-16,0-2 39 0,1-1 6 16,-6-10 8-16,0-2 20 0</inkml:trace>
  <inkml:trace contextRef="#ctx0" brushRef="#br0" timeOffset="35191.8">2804 10457 882 0,'-8'-10'316'0,"2"1"-29"16,3 3-28-16,2-3-34 0,1 1 2 0,0 8-41 15,0-10-18-15,15-11-4 0,-6 13-46 16,2 0 9-16,0 2-28 0,0 4-18 0,-1-1 5 15,8 1-16-15,-8 2 18 0,4 0-11 0,2 0-39 16,18 10-26-16,-17-6-30 0,-4-4-22 0,-2 3-21 16,-1-1-32-16,-2 2-23 0,5 2 10 15,-2-3-150-15,-5-1-94 0,0 2-31 0,-3 0 35 16,-2 0 14-16,-1 0 20 0,0-4 17 16,0 0-7-16</inkml:trace>
  <inkml:trace contextRef="#ctx0" brushRef="#br0" timeOffset="35440.94">2648 10663 767 0,'-4'1'316'0,"0"1"-32"0,1-1-25 0,1 1-31 16,0-2-13-16,1 2-39 0,1-2-5 15,1 1-12-15,2-1-4 0,2 0-13 0,2 0-13 16,0 0-9-16,13-3-29 0,-10 3-1 0,6 0 16 15,3 0-37-15,0 0 0 0,22-8-21 16,-22 7-7-16,-3 1-39 0,5-3-30 0,-6 1-43 16,-3 2-27-16,-1 0-40 0,-11 0 11 0,7 0-284 15,0 0-4-15,-1 0 28 0,-6 0 37 0,10 0 34 16,-3 0 13-16,0 0 20 0,5 0 0 16</inkml:trace>
  <inkml:trace contextRef="#ctx0" brushRef="#br0" timeOffset="35756.25">3065 10699 643 0,'3'-3'378'0,"1"1"-38"0,-2 0-55 15,0-1-2-15,2 3-36 0,0-3-29 16,1 3 14-16,0 3 0 0,2-2-21 0,10 7-24 15,-1 2-10-15,1 4-22 0,-1 1-3 0,1 2-14 16,1 2-7-16,0-2-6 0,-1 0-20 0,1 2-22 16,-3-1-4-16,-1-2 9 0,0 1-18 15,-1-5-8-15,-1 1-17 0,0-1-4 0,-4-5 2 16,-2 0-9-16,-2-1-22 0,0-1-20 16,-1-4-1-16,1-1-117 0,-4 0-34 0,0 0-37 15,0 0-26-15,0 0 20 0,6-12-187 0,-7 5-62 16,2 0 35-16,-1 1 10 0,-1-1 36 0,1-2 37 15,0-4 15-15,0-2 24 0,0 0 27 16</inkml:trace>
  <inkml:trace contextRef="#ctx0" brushRef="#br0" timeOffset="35979.32">3369 10715 683 0,'0'-7'347'0,"-12"-5"-1"0,11 6-31 16,1 2-26-16,-1-1-35 0,1 5-2 15,0 0-36-15,0 0-27 0,-4-9-18 0,2 11 30 16,0 3 1-16,-3 9-6 0,-2 3-13 15,-2 3-27-15,0 1-6 0,-1 1-23 0,0 2-8 16,0-2-8-16,0 4-18 0,-1 0-10 0,-2-8-6 16,2 7-11-16,1-3 4 0,3-4-34 0,-2 0-21 15,1-4-55-15,0-1 4 0,4-2-73 16,0-6-58-16,1-1-48 0,-2-2 21 0,5-2-224 16,0 0-72-16,0 0 42 0,0 0 28 15,-6-15 28-15,6 10 41 0,3-14 12 0,-3 9 29 16,0-5 8-16,14-22 34 0</inkml:trace>
  <inkml:trace contextRef="#ctx0" brushRef="#br0" timeOffset="36242.99">3433 10480 329 0,'9'-16'467'0,"2"5"-86"0,-6 2-87 0,0 5-33 15,0 1 0-15,-1 3 4 0,1 3-31 16,-2 1 9-16,0 1-15 0,4 12 9 0,-2 2-14 15,0 1-30-15,-1 6-1 0,0-1-15 0,-1 7-12 16,0 1-14-16,-2-1-17 0,-1-16-12 16,0 7-18-16,0 3-11 0,0 2 2 0,0-2-8 15,0-2-14-15,0-2-8 0,0-4-11 0,0-3-41 16,0-3-31-16,0-4-27 0,0 0 5 16,0-8-126-16,0 6-65 0,0-6-50 0,0 0 29 15,6 7-235-15,-7-9 25 0,-1 1 19 0,-1-2 32 16,-1 2 7-16,0-4 51 0,-1 3 29 15,0-1 17-15,-4-5 18 0</inkml:trace>
  <inkml:trace contextRef="#ctx0" brushRef="#br0" timeOffset="36447.02">3401 10754 1081 0,'-1'-3'387'0,"1"1"-76"0,1-1-39 16,1-2 2-16,0 0-1 0,1-1-32 15,10-6-15-15,-1 2-30 0,3 1-17 0,0-1-38 16,3 2-8-16,0 1-25 0,-2 2-12 0,1 0-101 16,-1 1-36-16,0-2-60 0,-4 1-35 0,-2 3-68 15,-2-1 18-15,0 2-242 0,-2 1 16 0,-2 0 26 16,-4 0 15-16,0 0 39 0,0 0 39 16,0 0-27-16,0 0 68 0</inkml:trace>
  <inkml:trace contextRef="#ctx0" brushRef="#br0" timeOffset="37136.78">3613 10770 516 0,'-1'3'320'15,"1"0"-18"-15,1 1-29 0,1-3-8 0,0 3-9 16,1-3 2-16,0-1-16 0,3-1-29 0,-1-1-12 16,9-3-21-16,1-3-21 0,-2-1 2 15,2-2-40-15,-2 1-12 0,0-1 0 16,0-3 4-16,-3 0-18 0,1 0-12 0,-1 1-8 15,-2 0-10-15,-3 0 2 0,1 4-19 0,-3 1 17 16,-2 3-26-16,-1 0-2 0,0 5-2 16,0 0-9-16,0 0 1 0,0 0 10 0,-14-4-14 15,3 13-13-15,-3 3 21 0,4 3-14 0,-2 3 4 16,1 1-3-16,5 1-5 0,-1 2 6 16,3-3 5-16,2 1 14 0,1-1-16 0,1-11 5 15,0 4-8-15,0 0 9 0,15 11-14 0,-9-15 4 16,2-3 6-16,-2-1 0 0,0-3-7 15,1 0 16-15,-7-1-26 0,11 0 11 16,14-16-11-16,-10 7 1 0,-2-3-24 0,0-3-7 16,-2-1-22-16,4-1 5 0,-2-1-56 0,-5 1 4 15,0 1 30-15,-4 1-1 0,1 3 23 0,-3 5-18 16,0-1 16-16,0 3-1 0,-1 1 0 0,-1 1 1 16,0 1 10-16,0 2 16 0,0 0 5 15,0 2 30-15,-2 1 0 0,2 1-16 0,-1 1-2 16,0 2 45-16,0 1-4 0,0 9 9 15,1-10 2-15,0 3-7 0,0 1 7 0,0-1 1 16,0-2-13-16,0 2 4 0,0-3-7 16,0 1 3-16,0-1-3 0,0-7 25 0,0 8-1 0,0-2 2 15,0-6-1-15,0 0-6 0,10 12-6 16,-7-13-14-16,-1-1-4 0,1-1 4 0,6-8-9 16,0-1 0-16,0-3-12 0,1 1-1 15,0-1-12-15,1-1 1 0,1 3-4 0,-3 3 7 16,1-1-2-16,-1 4-12 0,-2 1 5 0,-1 6 3 15,-6 0-2-15,0 0 6 0,7 0-1 16,10 19-3-16,-10-3 7 0,-1 2 2 0,-3-1-8 16,2 3 6-16,-1-2-2 0,-3 2-12 15,6-2 10-15,-2 1 6 0,1-5-6 0,2 1 2 16,-3-5-13-16,0-4-6 0,0-3-39 0,1-1 4 16,2 1-100-16,-8-3-20 0,7 0-23 15,12-13-25-15,-6 2-30 0,1-1 24 0,-2-5-160 16,-1 2-80-16,-2-2 16 0,-2 2 23 15,1-1 35-15,-3 0 38 0,-1 1 37 0,1 1 12 16,-1 3 24-16,-1 2-6 0</inkml:trace>
  <inkml:trace contextRef="#ctx0" brushRef="#br0" timeOffset="37402.45">4237 10677 374 0,'-1'-3'374'0,"-1"1"-56"16,-1 2-11-16,2-1-7 0,-1-1-7 0,0 1-46 15,0 0-27-15,-1 0 32 0,-1 1-30 16,1 1 6-16,-1 0-14 0,-1 0-17 0,0 2-9 15,-7 8-11-15,0 0-16 0,-1 5-6 0,1-2-8 16,-1 3-15-16,2 2-16 0,1 1 5 16,3 2-29-16,0 4 5 0,1-1-9 0,2-4-14 15,1-1-3-15,1 0-12 0,2-10-1 16,0 3-8-16,0 1 5 0,11 10-10 0,-6-16-8 16,1-2-5-16,1-2-22 0,-1-4-43 0,2-1-38 15,0 1 6-15,16-9-63 0,-7 1-49 16,-3-6-35-16,-2-1-37 0,-1-5-38 0,1-2 28 15,-1 0-232-15,-3-3 27 0,-1-1 33 16,-1 0 13-16,0-1 25 0,-1-2 51 0,-1 2 26 16,-2 2 20-16,-2-1-12 0</inkml:trace>
  <inkml:trace contextRef="#ctx0" brushRef="#br0" timeOffset="37658.61">4228 10447 631 0,'0'-3'331'16,"-2"3"-46"-16,1-1-2 0,-2 1-24 0,2 1-13 15,-1 2-27-15,1-1 46 0,0 5-2 0,1-2-3 16,2 15 13-16,-2-9-21 0,8 19 6 0,-1-1-8 16,2-1-1-16,-1 0-31 0,1 3-13 15,1 0-38-15,-1-1-7 0,2-1-6 16,-1-1-19-16,-1-2-25 0,-1-3-7 0,0 1-17 16,0-2 3-16,0-2-6 0,0-6-28 0,-3-2-39 15,-1-2-39-15,-2-3-59 0,3-3 7 0,-3-3-165 16,-2-1-36-16,0 0-64 0,0 0 29 15,20-15-212-15,-13 2 7 0,2 0 63 16,0-2 32-16,1 3 48 0,-2 0 16 0,1-1 32 16,-4 5-17-16,4-5 56 0,0 8 8 15,3-2-3-15</inkml:trace>
  <inkml:trace contextRef="#ctx0" brushRef="#br0" timeOffset="38011.01">4475 10810 558 0,'-1'3'386'15,"0"-1"-44"-15,-1 1-28 0,1-2-23 0,0 1-24 16,1-1-22-16,1-1-32 0,1 0-25 16,0 2 33-16,2-4-45 0,1-1-24 15,0 1 3-15,6-8-18 0,3 0-10 0,-3-1-19 16,1-2-20-16,0 0-12 0,-1-4-20 0,2 1-15 16,-2 0-5-16,-2-1-3 0,-1 4-4 0,-3 3-2 15,-1 1-4-15,-2 2 0 0,-1 1-5 16,-1 6-27-16,0 0 0 0,0 0 31 0,-9-7-2 15,4 8-25-15,0 1 6 0,-9 10-1 16,1 2 40-16,2 0 10 0,2 4 10 0,0 4-6 16,2 0-15-16,1-2 1 0,3 1 2 15,2-2 8-15,1-8-9 0,0 2 6 0,13 17-19 16,-5-15 6-16,4-4-15 0,1-1 5 0,1-5-31 16,4 0-33-16,5-4 4 0,-10-1-87 0,6 0-32 15,4 0-24-15,25-17-26 0,-25 8-45 0,4-2 23 16,-3 0-233-16,-1 0 25 0,1-1 11 15,-5 1 58-15,5-2 9 0,-6 2 29 0,-3-1-2 16,1 0 58-16,-2 1-30 0</inkml:trace>
  <inkml:trace contextRef="#ctx0" brushRef="#br0" timeOffset="38250.63">4979 10692 465 0,'-5'-3'365'0,"-8"-3"-23"16,2 2-48-16,2-1 0 0,2 5-34 0,-4 0-1 15,11 0-29-15,-12 0 15 0,-16 11-23 0,12-4-40 16,3 4 11-16,0 5-7 0,2-2-14 15,2 5-22-15,3 3 1 0,0-3-29 0,2 5-6 16,2-2 4-16,2-3-29 0,0-9 2 0,0 2-27 16,11 19 12-16,-5-14-10 0,2-6-14 15,0-2 1-15,0-2-24 0,1-7-41 0,0 2 2 16,-9-2-81-16,9 0-15 0,16-13-14 0,-10 2-33 16,-4-2-21-16,3-4-23 0,-3-1-27 15,-2-4 19-15,0-4-202 0,-3 1-18 0,0-1 23 16,-1-1 23-16,-1-4 13 0,-2 4 39 0,-1-2 48 15,-1-3-28-15,0 20 22 0</inkml:trace>
  <inkml:trace contextRef="#ctx0" brushRef="#br0" timeOffset="38489.76">4964 10437 247 0,'-3'-9'419'0,"1"3"-62"0,1 1-33 16,0-1-40-16,0 3-46 0,1 4 30 0,-2 1-28 16,0 0-30-16,2 3 42 0,-2 1-9 15,4 14-4-15,-2-11 7 0,0 7-10 0,0 5-7 16,15 31-2-16,-11-24-14 0,1 4-20 15,0 1-16-15,1 0-11 0,-1 2-26 0,2-3-12 16,-2 1-5-16,1-2-25 0,0 1-1 0,1-3-6 16,-1 0-2-16,0-3-6 0,-1-2-30 15,1-3-24-15,-3-6-32 0,1-4-29 0,-1-5-40 16,1-1 7-16,-1-1-143 0,1-4-68 0,-4 0-31 16,0 0 27-16,0 0-254 0,26-17 29 0,-11 5 58 15,0 2 12-15,0 0 9 0,1 1 51 16,4-4 37-16,4 3 27 0,-1 0 4 0,5-1 5 15,0 2 31-15</inkml:trace>
  <inkml:trace contextRef="#ctx0" brushRef="#br0" timeOffset="39154.86">6239 10480 376 0,'6'0'332'0,"0"0"-42"0,0 0-25 0,-1-2-8 15,0 4-21-15,1-2 3 0,-2 0 0 16,1-2-28-16,-2 2-24 0,1 0 3 0,-4 0-20 15,0 0 30-15,0 0-18 0,0 0-24 16,7 0-4-16,0-7-19 0,-8 5-22 0,-1 0 1 16,-2 0-17-16,0 1-13 0,-3-2-7 0,-8 1-8 15,-2-1-16-15,-2 1 0 0,1 0-3 16,-2 1-5-16,9 1-2 0,-4 0-1 0,-3 0-22 16,0 0 12-16,0 0-2 0,-16 13-27 0,21-11 26 15,2 1-3-15,1 1-7 0,2-1 12 0,-8 1-19 16,6-1 3-16,3 0-23 0,0 0 18 15,0-2-7-15,2 3-14 0,1 0 10 0,1-1 12 16,0 1 3-16,2-2-10 0,-2 4-10 16,1 0 3-16,1-3 19 0,0 4-14 0,0-2-3 15,0 1-7-15,0 2 7 0,0-1 9 16,1 11 4-16,0-6-2 0,0 0-2 0,0-3 7 16,0 2-7-16,0 4 12 0,0 0-6 0,0-2-3 15,0-1-7-15,0-3 10 0,0 2 2 0,0 1 3 16,11 14-8-16,-9-17 1 0,-1-1 10 0,1 0-6 15,-1-2-10-15,1 2-4 0,0-2 11 16,-1-1 9-16,0 1-10 0,1 0 8 0,0-2 0 16,3 2 3-16,-4-3 3 0,10 7 0 15,-3-3 0-15,-2 0-13 0,1-2 1 0,1-2 7 16,-1-1 3-16,-1 2-9 0,2-3-8 0,-2 0 4 16,0 0-17-16,1-1-39 0,-7 0-8 0,8 0 6 15,0 0-82-15,3 0-12 0,2 0-16 0,12-14-36 16,-12 6-18-16,-4 2-26 0,-1 0 22 15,-4-1-155-15,1 2-69 0,-2-1 9 16,-1 1 25-16,-1 1 21 0,-1 4 42 0,0 0 27 16,0-9 19-16,-14-8 27 0,0 7-11 0</inkml:trace>
  <inkml:trace contextRef="#ctx0" brushRef="#br0" timeOffset="39384.95">5852 10655 317 0,'-3'0'430'0,"-2"0"-42"0,1 0-59 16,1 0-40-16,1-1 3 0,1 1-38 0,0-1-30 15,0 1 3-15,1-1-34 0,2 1-33 16,-1-2 6-16,3 1-18 0,-1 0-16 0,3 0-2 16,0-1-25-16,0 2-20 0,14-1-10 0,-3 0-7 15,2-2-93-15,-1 2-54 0,1-4-44 16,1 1-91-16,-2-3 19 0,5 2-238 0,0 1-12 0,1 1 59 15,-2-3 34-15,3-2 28 0,0 5 18 16,-1 1 14-16,1-1 35 0</inkml:trace>
  <inkml:trace contextRef="#ctx0" brushRef="#br0" timeOffset="39881.72">6204 10610 901 0,'-2'-1'323'15,"-2"1"-12"-15,2 0-42 0,0 1-13 0,-1-1-26 16,1 1-40-16,-1-1 21 0,1 3-24 0,1-3 21 16,-1 5 9-16,-1 1-17 0,-1 9-12 15,0 2-17-15,1 1-6 0,1 1-1 0,1-5-16 16,1-4-20-16,0 2-6 0,0 2-16 15,0-1-13-15,14 15 1 0,-9-20-12 0,-1 1-4 16,0-4-5-16,0-1-10 0,1-1-12 0,1-1 1 16,2 0-4-16,-8-2-2 0,7 0-20 0,0 0 4 15,5 0-16-15,18-18-6 0,-13 11 2 16,-2 0-5-16,-3-3-19 0,-1 1-10 0,0-2-4 16,-4-1-9-16,2 3 14 0,-3-4-7 15,1 6 21-15,-4 2-13 0,0-2 10 16,1 5 3-16,-2-1 6 0,0 1-24 0,0 1 14 0,0 0 0 15,-2 1 21-15,0 0 5 0,0 0 8 16,0 0 6-16,9 13-1 0,-6-7 3 0,-1-1-19 16,5 7 6-16,0 1 0 0,-4-3 1 15,5 1-2-15,-2-2-6 0,-1-2-3 0,-1-1-32 16,1-2-22-16,1-1 6 0,0 0-103 0,0-3-23 16,-6 0-22-16,7 0-27 0,5 0-39 15,22-13 22-15,-19 3-182 0,2 4-54 0,0-2 35 16,-1-2 50-16,-1 3 13 0,-1-3-17 15,-2 3 61-15,1-5 15 0,-3 2 18 0,0 0-4 16</inkml:trace>
  <inkml:trace contextRef="#ctx0" brushRef="#br0" timeOffset="40114.82">6671 10643 383 0,'1'-3'352'0,"-2"-2"-45"16,0 1-10-16,1 1-11 0,-2 1-6 0,-1 1-16 16,-1 0-22-16,1 1-29 0,-4 0 42 15,3 2-26-15,-1 0-16 0,-7 8-8 0,2 0-1 16,0 2-21-16,-1 2-1 0,3 1-30 0,0 2 3 15,2 0-15-15,2 0-13 0,2 0-15 16,1-2-7-16,1-4-20 0,0-2-5 0,0 2-1 0,18 12-7 16,-8-12-4-16,2 0-37 0,-3-6-23 15,4 0-23-15,1-2-47 0,5 0 6 0,0-3-85 16,-8 0-51-16,5 0-22 0,24-11-27 16,-17 6 23-16,-1-3-216 0,-4 0-34 0,3 0 17 15,0-6 18-15,0 2 55 0,-2-4 26 16,0 5 27-16,-5-6 18 0,2 0 1 0,-5 2 12 15</inkml:trace>
  <inkml:trace contextRef="#ctx0" brushRef="#br0" timeOffset="40547.42">6885 10464 578 0,'-4'-7'356'0,"0"3"-43"0,0 0-34 0,2 2 3 15,0-1-46-15,0 2-32 0,0 1-22 16,1 1 12-16,1 2-21 0,-2 1 54 0,2 2-20 15,0 1-2-15,2 15 5 0,-2-11-2 0,0 7-17 16,10 26 0-16,-5-16 1 0,-2-3-14 16,1 3-7-16,1 1-32 0,0-4-1 0,0-2-23 15,1-2-4-15,0-2-20 0,-1-2-1 0,4-3-16 16,-2-2 6-16,2-1-24 0,-1-4-8 0,0-3-3 16,2-4 13-16,-1 0-8 0,-9 0-11 0,13 0-26 15,17-10 4-15,-14 2-8 0,0-3-23 16,1 1 7-16,-3-2-14 0,1-1 9 15,-2 2-2-15,0 2 3 0,-2 1 0 0,-3-3 4 16,0 6-9-16,-2 1 8 0,-2 1-9 0,-1 1-2 16,0 2 11-16,-3 0 9 0,0 0 4 0,7 12 19 15,-5-7-10-15,6 10 1 0,-2 4 15 16,1-4-19-16,0 0 15 0,1 2-13 0,0-2 14 16,2-1-7-16,-3-3-4 0,2-1 1 15,-4-2-3-15,1-4-35 0,-1-1-47 0,1-2-23 16,-6-1 10-16,0 0-102 0,27-13-65 15,-14 1-32-15,1-2 24 0,-3-4-245 0,0 0-32 16,-4-3 32-16,-1-2 66 0,0 3 31 0,1-4 22 16,-6 4 31-16,-1-3 8 0,0 4 67 15,0 10-25-15,0-5-4 0</inkml:trace>
  <inkml:trace contextRef="#ctx0" brushRef="#br0" timeOffset="40668.73">7298 10493 412 0,'-4'-3'364'16,"-1"1"-82"-16,2-1-15 0,-1 0-46 0,0 2-24 15,0 0-32-15,2-1-9 0,-3 2-25 16,4 0-53-16,-1 2-39 0,0-1-61 0,2 3 3 16,0-1-219-16,0-1-101 0,2 3-5 0,1 1 39 15,6 8-1-15,-2-1 41 0</inkml:trace>
  <inkml:trace contextRef="#ctx0" brushRef="#br0" timeOffset="40979.52">7549 10696 473 0,'2'-2'451'16,"-1"0"-63"-16,0-1-54 0,-1 0 37 0,-1-1-55 15,1 1-25-15,-2-1-2 0,0 1-29 16,0 0-38-16,-2 0-6 0,2 1-28 0,-1 0-15 16,-2 1-27-16,0 1-17 0,0 2-5 0,-12 4-9 15,4 4-13-15,-2 3-15 0,5 1-3 0,0 2 1 16,1 2-8-16,2 4-2 0,2-4-1 0,2 0-22 15,2 0 10-15,1-8-11 0,0 0-14 16,0 0-3-16,15 7 9 0,-9-12-3 16,2-2-18-16,0-2-25 0,-1-1-33 0,7 0-4 15,20-15 3-15,-16 3-105 0,-3-2-35 0,3-5-28 16,-4 1-47-16,-1-2 27 0,1-2-170 16,-2 0-73-16,0-3 19 0,-2 2 50 0,2-1-1 15,-4-1 40-15,-1 1 40 0,0 0 2 0,-6 2 24 16,2 2-1-16</inkml:trace>
  <inkml:trace contextRef="#ctx0" brushRef="#br0" timeOffset="41204.6">7679 10442 821 0,'-3'-18'272'16,"-3"2"-23"-16,-3 4-6 0,2-2 15 16,0 1-30-16,0 6 3 0,0 2-4 0,3 1-27 15,0 1 5-15,-1 0-36 0,1 1 11 0,4 2 6 16,0 0-11-16,-6 0-3 0,-7 22-14 0,9-7 11 16,0 4 5-16,4 0 13 0,0-6-17 15,0 5 8-15,13 28-30 0,-6-18-15 0,-1-2-2 16,2 5 0-16,0-2-34 0,1-4 8 15,-1-1-24-15,2 1 0 0,1 1-13 0,-2-7-45 16,-3 0-31-16,2-1-54 0,0-6-60 0,-1 2 13 16,-1-5-122-16,-3-3-51 0,2 0 25 15,-2-2-262-15,3-1-14 0,-1 0 56 0,-1-1 41 16,-1-1 18-16,0 1 60 0,0-2 21 16,0 2 0-16,0-2 15 0,0 1 39 0,-1-1-8 15</inkml:trace>
  <inkml:trace contextRef="#ctx0" brushRef="#br0" timeOffset="41618.15">7745 10835 609 0,'-1'0'368'0,"0"0"-6"16,-1 0-31-16,2 0-61 0,0 0-13 15,2 0-17-15,1-1-27 0,0-1 27 0,2 1-33 16,2 0 13-16,11-3-13 0,-4 2-29 0,2-1-19 16,0-1-9-16,1-2-8 0,1 0-18 15,-2-3-21-15,2-2-10 0,0 2-3 0,-3 0-10 16,0-1-6-16,-1-3-6 0,-3-1-7 0,2 2-9 15,-1-3-21-15,-2 1-21 0,-3 0 12 16,-2 4-10-16,-2 0 7 0,-2 3-5 0,0 2-20 16,-1 5 10-16,0 0-2 0,0-6 9 0,-14-3 1 15,7 9-19-15,-1 0 11 0,-7 5 1 16,5-5-2-16,-15 14-2 0,8-1 5 0,0 1 15 16,4 4-10-16,1 1 14 0,1 0 1 0,3 2-12 15,2 0 7-15,3 0-7 0,3-11 14 16,0 3-20-16,12 19 9 0,-1-16 5 0,4-1-11 15,4-4 0-15,2-2-9 0,2-2 16 16,1-3-8-16,2-3-1 0,-13-1-26 0,9 0-12 16,24-12-9-16,-23 3-32 0,1-1 9 0,-2-2-46 15,-2-2-25-15,-3-1-16 0,-1-2-5 0,1 0 14 16,-3 2 3-16,-1-1-2 0,-4 0 0 16,-5 2-5-16,1 3-4 0,-5 3-32 0,2 2 17 15,-2 6-133-15,0 0-69 0,0-8-30 0,0 8 21 16,0-8-3-16,0 8 47 0,-11-13 9 15,11 12 26-15,0 1-5 0</inkml:trace>
  <inkml:trace contextRef="#ctx0" brushRef="#br0" timeOffset="42545.56">8313 10623 290 0,'1'-2'331'0,"0"0"-51"16,1 0-38-16,0 0-15 0,0 1-13 0,0-2 7 16,1 2-32-16,-1-1-2 0,-1 0 34 0,0 0-43 15,0 0 6-15,2-1-6 0,-1 1-36 0,-1 2 0 16,-2-3-15-16,-1 3 14 0,-2 0-9 15,0 0-14-15,-2 0 11 0,1 0-13 0,-2 3 1 16,-10 1-4-16,1 4 5 0,-1 0-22 0,2 3 4 16,-2 1-7-16,3 3-4 0,-3 2-3 0,4 0 9 15,1-3-9-15,3 6-7 0,1-1-3 16,2-1-23-16,2 0 10 0,2 0-7 0,2-4-12 16,0-14 8-16,0 12-15 0,11 9-1 15,-7-15-4-15,2 0-3 0,2-3 0 0,-3-1 0 16,3-1-7-16,0-1-9 0,-8 0-7 0,11 0-22 15,15-12-9-15,-10 6-22 0,-3-6-9 16,-1-1 1-16,0 0-22 0,0-3 8 0,-1-2-43 16,1 0-11-16,-4 0 24 0,-1 1 5 0,0 2-1 15,1 1 11-15,-6 2 35 0,-1 4-7 16,-1 8-3-16,0-7 5 0,0 7 8 0,0-7 36 16,0 7 0-16,0 0 46 0,0 0-8 0,-2-11 13 15,0 14 21-15,0 2 0 0,1 0 13 16,0 0-5-16,-2 12-8 0,3-4-3 0,0 0-8 15,0-5-3-15,0 4 3 0,11 15-11 16,-3-12 1-16,0-4-2 0,-1-2-3 0,0-3-1 16,-1-1-3-16,0-1-5 0,1-3-15 0,0 0 10 15,-1-1-16-15,-6 0-6 0,10 0-20 0,13-16-25 16,-11 4 0-16,-1-3-19 0,0 3 7 16,-1-4-55-16,-2 1-14 0,-2 0 17 15,2 1 15-15,-4 5-7 0,2 1 6 0,-1 1 32 16,-3 2-9-16,1 2 11 0,0 1 23 0,-1 0 16 15,-1 2 26-15,-1 0 17 0,0 0-3 16,0 0 50-16,4 14-2 0,-3-7 17 16,-1 0-8-16,2 11 14 0,-2-4-15 0,1-2-3 15,-1-2 8-15,2-1-9 0,-2 1-17 0,1-3 1 16,-1 0 0-16,0-2-14 0,1 0-2 0,-1 0 6 16,0 0 0-16,0-3-2 0,0 1-9 0,0 0-3 15,0-3-1-15,-1-2-20 0,2 0-12 16,-1-2-3-16,2-2-28 0,3-8-24 0,0-2-9 15,1 0-1-15,3-1 12 0,4 3 5 16,-1 1-26-16,2 0 8 0,-1 1 35 0,0 3 1 16,0 3 16-16,-1 1-5 0,-2 5 4 0,0 0-1 15,-3 0 29-15,16 10 13 0,-6-1 14 16,-2 2 19-16,0 2-3 0,1 2 8 0,-5 2-14 16,-2-2 6-16,-2 3 0 0,1 0-7 15,-2-3-5-15,-2 1-3 0,-1-5-8 0,-1-2-8 16,-1-1-36-16,2-1-43 0,-1-3 6 0,-1 0-91 15,-1-2-75-15,4 0 22 0,-2-2-323 16,2 0 3-16,-4 0 25 0,0 0 63 0,24-12 26 16,-8 0 37-16,3 4 49 0,3-4-4 15,4 1 23-15,0 1 20 0,1 2-8 16</inkml:trace>
  <inkml:trace contextRef="#ctx0" brushRef="#br0" timeOffset="43211.26">9311 10830 283 0,'-3'6'496'15,"3"0"-137"-15,-1-2-27 0,0 1-22 16,0-2-56-16,1 0-29 0,0 2 58 16,0-3-25-16,0 1-21 0,1-2-26 0,1-1-14 15,-1 0-39-15,3 0 8 0,-1-3-31 0,1 1-10 16,6-7-28-16,-4 0 1 0,3-5-33 0,4-3-23 15,-1-3-25-15,1-2-2 0,1-1-17 16,-1 2-31-16,-1-3 25 0,4 1-25 0,-1-3 1 16,2 1 31-16,-2-2-13 0,3-4-7 15,-1-2-13-15,-1 6 40 0,0 0 4 16,-5 3 0-16,1 3 20 0,1 3-1 0,-3-1 13 16,-1 5-6-16,-1-1-2 0,-1 9 18 0,-2 6-4 15,-5 0 10-15,0 0 24 0,7 16 15 0,-5-9 15 16,-1 15 16-16,2 4-16 0,-1 6 11 15,2-2 23-15,-1 2-21 0,3 3 7 0,0 3-15 16,4-1-6-16,0-3-12 0,-2 0 20 16,1-2-26-16,1-3-5 0,-2-1-12 0,-1-4-6 15,1 0 5-15,-2-3-6 0,-1-3-23 0,0-3-1 16,-3-3 4-16,1-7-6 0,0-2 6 16,0-1-4-16,-3-2-29 0,0 0 20 15,0 0-30-15,7-13-3 0,-6 7-37 0,-3-12 5 16,2 8-29-16,-10-22-11 0,1 11 4 0,-3 1-3 15,-2-2-6-15,-3 5-2 0,-2 1 8 0,-3 0 14 16,1 3-9-16,-5 0 20 0,-1 2-10 16,0 1 8-16,-1 1 8 0,0 1 11 0,1 1-9 15,-3 0 6-15,3 2 0 0,0 2 8 16,4 2 2-16,1 0-1 0,14 1-9 16,-3 0 14-16,2 0 5 0,0 0-3 0,1 0 6 15,-5 10-1-15,9-5 2 0,1-1 4 0,3-1-6 16,0 4 10-16,2-2-7 0,7 8 11 0,5-2-9 15,1 0 10-15,3-2 0 0,2 0-4 0,-1-2-18 16,3-2-19-16,2 0-38 0,-12-5 7 16,7 0-86-16,2 0-46 0,2 0-36 0,24-14-29 15,-24 9 23-15,0-2-246 0,-1-3-9 0,-2 0 26 16,1 2 41-16,-1-1 34 0,-1 2 34 16,-1 0 43-16,0 2 10 0,0 0 11 0,0 3 25 15,-4 0-5-15</inkml:trace>
  <inkml:trace contextRef="#ctx0" brushRef="#br0" timeOffset="43690.49">9888 10713 227 0,'0'5'434'0,"0"0"-79"0,0 0-24 0,0 0-29 15,0 1-17-15,1-2-37 0,1 0 24 0,0 1-23 16,0-3 3-16,2 1-33 0,0 1-31 0,0-1-21 15,3-3-17-15,-1 1-11 0,1-2-8 0,-1 1-11 16,4 0-27-16,14-11-20 0,-8 4 6 16,-3-4-22-16,3-2 2 0,-2-1-29 0,0 1-24 15,0-3-2-15,-1-3-73 0,0 2 4 0,-2-4 6 16,-3-2 5-16,1-1-16 0,-1 0 2 16,-4-5 9-16,1-3 14 0,-5 3-3 0,0-2 10 15,0 18 4-15,0-6 2 0,-21-22 7 0,15 23 8 16,-6 3-8-16,4 2 4 0,-3 4 8 0,-1 1-8 15,4 6 27-15,0-1 5 0,8 3 46 16,-9 0-7-16,-10 10-3 0,6 2 37 0,3 3-18 16,2 3 31-16,1 3 19 0,0 3-10 15,4 2 14-15,2 3 3 0,1 0-2 0,0-14-13 16,0 9 2-16,0 3-15 0,15 31-7 16,-10-30-7-16,1-1-10 0,2-2-12 0,1 3-11 15,-2-3-3-15,0-5 1 0,2 1-1 0,5-4-1 16,-5-3-11-16,-1-2-16 0,-3-5-27 15,2-4-40-15,0 1-30 0,1-1 6 0,-8-3-84 16,9 0-43-16,4 0-26 0,15-16-40 0,-9 5 28 16,-1 0-254-16,2-2 3 0,-2 4 26 15,3-2 56-15,-2 0 35 0,-1-1 39 0,0 3 12 16,-1-1 24-16,1 2 8 0,-2-2-9 0</inkml:trace>
  <inkml:trace contextRef="#ctx0" brushRef="#br0" timeOffset="44196.27">10377 10653 634 0,'3'-7'295'0,"-3"0"-21"16,-1 1 13-16,1-1-39 0,-4 2 19 0,0 1-15 15,1-2-29-15,-8 0 2 0,1 0 14 16,1 4-4-16,-1 2-3 0,2-1-17 0,-1 1-18 16,-14 11 6-16,11-4-28 0,-2 2-6 15,1 2-25-15,3 0-3 0,5 4-15 0,1-6-11 16,2 2-5-16,0-2-20 0,2-3 5 0,0 0-6 16,0-6-19-16,0 0-6 0,0 0-12 15,11 14-2-15,-7-11 10 0,3-3-9 0,0 1-10 16,-2-2-16-16,3 1 8 0,1 0-18 15,18-11-13-15,-9 5 4 0,0-3-8 0,-2 0-19 16,1-2 4-16,-1 1-3 0,0 1 0 0,-2-2 3 16,2-1-13-16,-4 2 18 0,0 1-9 15,-3 3 11-15,-3 0 8 0,-1 3-8 0,-2 1-10 16,-1 0 7-16,0 2 5 0,-2 0-2 16,-1 5-5-16,0-2 3 0,1 4-3 0,-4 12 19 15,4-7-6-15,0 7 13 0,-7 30 28 0,4-15-10 16,2-1 14-16,-1-1-1 0,2 6 2 0,0 4 17 15,0-21 15-15,0 10-15 0,0 4 18 16,0 1-3-16,0 0 5 0,0 0-25 0,0-4 6 16,0-1-5-16,-5 20 19 0,-4-31-18 15,-2-3-2-15,-1-5-5 0,-2-2 1 0,3-5-7 16,-1-3-3-16,12-2 19 0,-9 0-11 16,-17-14 7-16,15 2-7 0,-1-4 19 0,8-1-35 15,-1-4 9-15,3-2-8 0,2 12 7 16,11-24-3-16,0 10-4 0,2 6-4 0,5-1-71 15,3 0-33-15,1 0-35 0,5 0-47 0,4 2-37 16,1 2 19-16,3-2-149 0,-2 1-55 0,2-4 34 16,-1 6-268-16,-2-2 61 0,-1 3 38 15,-2 2 43-15,-1-3 33 0,-5 2 8 0,1 0 46 16,0 4-1-16,1-2 60 0,-3 1 14 16,3 3 26-16,-4-2 40 0</inkml:trace>
  <inkml:trace contextRef="#ctx0" brushRef="#br0" timeOffset="95501.37">11281 7432 589 0,'0'0'256'16,"0"0"-29"-16,0 0-36 0,0 0-21 16,0 0-21-16,0 0-14 0,0 0-13 0,0 0-4 15,0 0-23-15,0 0-23 0,-14 0-14 0,14 0-36 16,0 0-33-16,0 0-33 0,0 0 4 15,0 0-224-15,0 0-60 0,0 0 1 0,0 0 22 16,0 0 10-16</inkml:trace>
  <inkml:trace contextRef="#ctx0" brushRef="#br0" timeOffset="107164.58">2247 12078 716 0,'0'-15'270'0,"0"15"-3"16,0 0-14-16,0-15-40 0,19-2 16 0,-19 12-36 15,2 1-19-15,-2 1-11 0,-2-1-12 16,4 1-25-16,-4 1-14 0,2 0-14 0,0-1-3 16,0 3-8-16,0 0-27 0,0 3 18 0,0-1-7 15,2 2-6-15,-1 4 31 0,2 11-4 16,-3-9-11-16,5 27 1 0,0-11 20 0,-2 0-16 15,0 1 4-15,-1 0-11 0,3 2 0 16,-2-2-5-16,-1-1-22 0,0-1 12 0,2-1-5 16,-2-2 1-16,0-3-10 0,1-2-10 15,-1-3-9-15,0-5 7 0,-2-1-8 0,3 0 9 16,-2-1-13-16,1-3-7 0,-2-4 3 0,0 0-3 16,0 0 1-16,0 7 3 0,0-7-30 15,0 0-5-15,0 6-10 0,0-6 1 0,0 0-46 16,0 0-17-16,0 0-19 0,0 0-33 15,0 0-9-15,5 11-10 0,-5-13-31 0,1 0-18 16,-1-1 18-16,0-1-168 0,2 1-105 0,0 0 47 16,-1-2 7-16,1 1 48 0,1-1 38 0,6-7-9 15,-1-2 44-15,0 3 4 0</inkml:trace>
  <inkml:trace contextRef="#ctx0" brushRef="#br0" timeOffset="113031.15">3045 12185 461 0,'0'0'232'0,"0"0"-27"0,0 0-27 16,0 0-8-16,0 0-13 0,0-13 5 16,0 13-9-16,0 0-21 0,0 0-3 0,0 0-19 15,0 0-7-15,0 0 9 0,0 0-11 0,0 0 13 16,0 0-24-16,0 0-19 0,0 0 19 15,0 0-17-15,0 0 24 0,0 0-17 0,0 0 15 16,0 0-18-16,0 0 20 0,0 0-33 16,0 0 31-16,0 0 9 0,0 0-13 0,0 0-8 15,0 0-11-15,0 0 19 0,0 0-3 0,0 0-28 16,0 0 18-16,0 0 7 0,0 0 0 16,0 0 0-16,0 0-11 0,0 0 4 0,0 0-14 15,0 0 7-15,0 0-17 0,0 0 4 16,0 0-11-16,0 0-10 0,0 0 6 0,0 0-8 15,0 0 3-15,0 0-5 0,0 0-3 0,0 0-8 16,0 0-1-16,18-14 7 0,-11 11-3 0,1 3 6 16,2 0-8-16,2 0-9 0,1 0 2 15,-1 0 0-15,3 0-8 0,3 0 11 0,0 0-6 16,-3 0 0-16,0 0-4 0,-3 0 3 0,0 0 3 16,9 10-6-16,-14-10-2 0,-7 0-12 15,8 0-16-15,-2 0-32 0,1 0-7 0,-1 0 6 16,-6 0-55-16,10 0-28 0,-4 0-34 0,-6 0-19 15,7 0-26-15,-7 0-22 0,7 0 21 16,-7 0-183-16,0 0-47 0,7 10 17 0,-7-9 26 16,-2 0 38-16,0 3 11 0,1-1 15 15,-1 0 41-15,-2 1 18 0</inkml:trace>
  <inkml:trace contextRef="#ctx0" brushRef="#br0" timeOffset="113321.26">3151 12308 698 0,'-4'2'283'0,"2"-1"-12"0,0 1-11 15,-1 0 19-15,1-2-37 0,1 2-14 16,0-1 3-16,1 0-27 0,0 0 19 0,2 0-12 16,1 0-4-16,1 0-19 0,0 1-9 15,2-2-22-15,2 0-11 0,0 0-13 0,3 0 0 16,2 0-21-16,4 0-19 0,-1 0-3 0,0 0-9 15,0 0-19-15,2 0 1 0,-1 0-32 16,-4 0-7-16,13-10-46 0,-17 10 4 0,0-1-83 16,-2 1-21-16,-2 0-30 0,1 0-36 15,-6 0-33-15,0 0 20 0,6 0-133 0,-6 0-104 16,0 0-1-16,0 0 35 0,12 11 33 0,-13-7 32 16,-4 0 26-16,-3 6 17 0,1-2-9 0</inkml:trace>
  <inkml:trace contextRef="#ctx0" brushRef="#br0" timeOffset="114619.66">11906 6944 571 0,'0'0'131'15,"-12"0"-40"-15,12 0-9 0,0 0-245 0,0 0-136 16</inkml:trace>
  <inkml:trace contextRef="#ctx0" brushRef="#br0" timeOffset="114792.1">11853 7008 317 0,'0'0'-13'16</inkml:trace>
  <inkml:trace contextRef="#ctx0" brushRef="#br0" timeOffset="127375.08">3832 12085 351 0,'0'0'227'0,"0"-12"-16"0,0 12-23 15,14-22-7-15,-15 15-19 0,2 2-5 16,-2 0-4-16,2 0 6 0,-2 1 1 0,1 4-28 16,0 0 0-16,0-8-15 0,0 8-4 15,0-7-13-15,0 7 5 0,0-7-16 0,0 7 2 16,0 0-12-16,0-7-3 0,0 7-9 0,0 0 2 15,0-6-24-15,0 6 14 0,0 0-22 16,0 0 12-16,0 0-13 0,0 0 3 0,-9-11 6 16,8 13 4-16,1 1-12 0,-1 1 8 0,1-1 18 15,0 4-7-15,0 0 8 0,0 13-21 16,0-10-5-16,0 6 35 0,0 2-9 0,0 4-5 16,0 1 22-16,0-1-7 0,0 2-3 15,0 3-3-15,0-3-18 0,-11 24 7 0,7-26-8 16,-1-2 0-16,0 0 3 0,0-2-13 0,-1-1 16 15,0-2-14-15,1-1-6 0,-2-2 1 0,2-4-2 16,2-1-3-16,-1-2-2 0,2 0 24 16,0-1-8-16,-1-4-5 0,1 0 8 0,-1 3-15 15,0-3-1-15,3 0-4 0,0 0 3 16,0 0-4-16,0 0-2 0,0 0-10 0,-12-11 5 16,11 8-16-16,1 0 15 0,0 0-10 0,1-1 1 15,1-1-2-15,1 2-6 0,2-2-1 0,5-4 7 16,1 1-4-16,5 1 1 0,-2 3 0 15,0-2 7-15,1 2-12 0,-2 1 4 0,-1 0-10 16,8 3 17-16,-2-2-7 0,1 0-4 0,-5 2 2 16,0 0 8-16,4 0-16 0,-2 0 13 15,-5 0-8-15,-11 0 3 0,11 0-17 0,-3 0-22 16,-1 0-8-16,0 0 5 0,-7 0 5 16,9 0-115-16,-2 0-26 0,-7 0-16 0,7 0-38 15,2-12-9-15,-4 8 22 0,-3-1-157 16,0 0-99-16,-1-1 36 0,-1 2 4 0,0-2 61 15,-1 0 12-15,1 6 39 0,0 0-6 0,0-7 31 16,-12-15 6-16</inkml:trace>
  <inkml:trace contextRef="#ctx0" brushRef="#br0" timeOffset="127702.42">3986 12178 465 0,'0'-2'361'0,"-2"-1"-44"0,0 1-32 15,0 1-16-15,2-1-27 0,0 1-13 16,0-1-33-16,0 2-18 0,0-2 2 0,-1 3-16 16,1 0-9-16,1 2-18 0,-1-1 26 0,0 3-4 15,1 2 6-15,-1 11-13 0,0-10 2 16,0 7-13-16,0 4-1 0,0 1-20 0,0 2-8 16,0 2-6-16,0-2-4 0,0-1-19 15,0 1-3-15,0-4-18 0,0-2 1 0,0 1-10 16,0-1 0-16,0-3-12 0,0-2-9 0,-6 9 3 15,6-15-2-15,0 1-23 0,-1-1-9 16,0-1-12-16,1-1-45 0,0-1 23 0,0 3 2 16,-1-3-58-16,1-2-58 0,0 2-11 0,0-2-34 15,0-2-9-15,1 0-63 0,1-1 22 16,0-1-202-16,0 0 2 0,1 0 22 16,0-1 19-16,8-7 36 0,-2 0 36 0,0 0 14 15,4 0 10-15,0-1 14 0</inkml:trace>
  <inkml:trace contextRef="#ctx0" brushRef="#br0" timeOffset="128551.67">4584 12175 602 0,'0'0'305'0,"0"0"-36"0,0-2-7 0,-1 2-10 15,1 0-32-15,0-1-22 0,-1 2 3 16,1-1-46-16,0-1 15 0,0 1-9 0,0 1-16 15,1-1-7-15,-2-1-27 0,2 1 20 16,-2 0-14-16,0 0-9 0,0 0-7 0,1 0-1 16,0 0-3-16,0 0-7 0,0 0-14 0,0 0 25 15,0 0-41-15,0 0 24 0,0 0-3 0,0 0-12 16,0 0-1-16,0 0-22 0,0 0 11 16,0 0-5-16,0 1-2 0,2-1-3 0,-1 0-9 15,2 0 0-15,2 0 3 0,1 0-5 16,2 2-6-16,0-4-1 0,2 2 2 0,5 0 3 15,4 0-9-15,3 0 12 0,1 0-21 0,2 0 8 16,1 0-11-16,-2 0 3 0,2 0-4 16,1 0 15-16,-2 0-11 0,-2 0 0 0,-2 0-7 15,-2 0-6-15,-1 0 0 0,-6 0-3 16,0 0 9-16,-1 0 0 0,-3 0-5 0,-1 0-3 16,0 0-1-16,-7 0 16 0,9 0-14 0,-2 0 7 15,-7 0-13-15,7 0 11 0,-7 0-11 0,7 0 13 16,-7 0-9-16,8 0 7 0,-8 0-14 0,0 0 9 15,7 0-5-15,-7 0-12 0,0 0 15 16,6 0-4-16,-6 0-7 0,0 0 3 0,0 0-11 16,0 0 16-16,0 0 0 0,7 0-1 0,-7 0-11 15,0 0 2-15,0 0 4 0,0 0 5 16,0 0 4-16,0 0-3 0,7 0-2 16,-7 0-1-16,0 0-11 0,0 0 7 0,0 0-17 15,0 0-2-15,0 0-3 0,0 0-19 0,0 0 13 16,11-4 5-16,-10 4-42 0,0 1-12 15,-1-2-23-15,0 1 1 0,0 0 0 0,0-1-3 0,0 1-18 16,0 0-20-16,0-1-14 0,0 1-16 16,0 0 17-16,-1-1-162 0,0 0-99 15,0-1 14-15,0 1 33 0,1 1 17 0,0-1 29 16,0 0 33-16,1 1-2 0,3-2 28 0</inkml:trace>
  <inkml:trace contextRef="#ctx0" brushRef="#br0" timeOffset="129163.73">5732 11906 386 0,'2'-3'369'0,"-2"-2"-52"15,1 2-35-15,0 0-3 0,0 0-36 16,-1 1-8-16,0 1-36 0,1-1-37 0,0 2-16 15,0 0-8-15,-1 1 14 0,1 3 11 0,-1 1-19 16,0 2-13-16,2 14 40 0,-2-10-28 0,0 4-4 16,0 6-13-16,0 3-13 0,0-1-13 15,0 0 1-15,0-2-19 0,0 2 0 0,-11 19-12 16,10-24-3-16,0-3-8 0,0-3-25 16,1-12 7-16,0 9-11 0,0-1 11 0,0-2-7 15,0-6-15-15,0 8 10 0,0-8-24 16,0 7-16-16,0-7 0 0,0 0-88 15,0 7-24-15,0-7-25 0,0 0-16 0,9 6-29 16,-7-9-34-16,0 1 22 0,1 0-196 0,0-2-59 16,2 0 43-16,-1 1 29 0,0-2 42 0,6-4 27 15,-4 2 9-15,2 0-4 0,1-3 30 0</inkml:trace>
  <inkml:trace contextRef="#ctx0" brushRef="#br0" timeOffset="129572.34">6104 11887 565 0,'2'-4'347'0,"1"1"-59"0,-1 0-45 15,0 1-6-15,1 2 5 0,2-2-15 0,-1 4-32 16,2-4 27-16,-1 5-33 0,9 4-20 16,-1 2 8-16,2 0-3 0,-2 8 5 0,3-5-8 15,-2 2-29-15,1 2-10 0,1 0-13 0,-1-1-11 16,-1 2-15-16,-2-3-19 0,1 1-1 16,-2-2-1-16,-2 0-10 0,1 1 10 0,-1-2-24 15,-2-4 5-15,-1-1-13 0,0 0 7 0,-2-3-16 16,-1 0 11-16,0-1-29 0,0 1-11 15,-2-2-7-15,1-1-17 0,-1 2-9 0,0-2 9 16,1 2 2-16,0-2-65 0,-2-1-17 16,0 0-21-16,0 0-23 0,-1 2-12 0,0-4-39 15,-1 1-3-15,1-2 19 0,0-1-208 16,0 1-60-16,-1-1 33 0,0-1 52 0,0-1 13 16,0 0-2-16,1 1 40 0,-1-1 38 0,1-1-9 15</inkml:trace>
  <inkml:trace contextRef="#ctx0" brushRef="#br0" timeOffset="129828.98">6359 11853 331 0,'0'-4'329'0,"-1"1"-42"0,1 0-10 0,-4 3-11 16,2 1-35-16,-1 2 17 0,-1 1-24 0,-6 5-32 15,-1 7 28-15,-3 1-26 0,1 3-21 16,1 2-18-16,-1-1 1 0,-1-1-24 0,0 3-9 15,1 0-16-15,3-2-12 0,-4 0-10 16,2-2-9-16,1 0-6 0,-1 1-9 0,2-2-6 16,2-3-5-16,-2 0-72 0,2-3-14 0,3-3-23 15,1-2-30-15,-1-1-18 0,2-2-41 0,0 0-19 16,0-1 14-16,1-2-260 0,1 1-21 16,0-2 30-16,1 0 26 0,0 0 54 0,0 0-5 15,0 0 39-15,0 0 8 0</inkml:trace>
  <inkml:trace contextRef="#ctx0" brushRef="#br0" timeOffset="130097.67">6061 12068 677 0,'4'-5'349'15,"9"-2"-42"-15,1 1-33 0,0 0 1 16,2 1-36-16,0-1 10 0,3-1-48 0,0 3-17 16,3-2-30-16,1 2-7 0,1 0-36 0,-2-1 10 15,3 1-23-15,0 1-10 0,0-2-47 16,1 0-11-16,-3 0-37 0,-2 2-46 0,0-4-45 16,2 2-47-16,1 1 13 0,0 0-218 0,1 0-34 15,0 1 12-15,-2 2 22 0,-1-2 24 16,0 0 21-16,-3 2 0 0,-2-1 23 0</inkml:trace>
  <inkml:trace contextRef="#ctx0" brushRef="#br0" timeOffset="130706.22">6819 11894 299 0,'-2'-1'355'0,"-1"-1"-38"0,0 0-26 0,1-1-7 16,0 1-39-16,1-1-10 0,0-1-13 0,0 2-31 16,1-2-18-16,1 1-27 0,3 0-12 15,0-1-26-15,0 3 13 0,10-7-38 0,-2 2 27 16,0 1-19-16,-1 4-28 0,0 1 32 15,-11 0-20-15,13 0-14 0,19 12-22 0,-17-6 12 16,-2 4-7-16,-6-2-5 0,1 5 21 0,-2-4-7 16,-4-1-5-16,0 2-5 0,-2-3-4 0,0-7-4 15,0 6 6-15,0 0 1 0,-12 16-15 16,5-10 27-16,0 0 9 0,-3-2-18 0,-2-1-17 16,3-6 16-16,-4 6-8 0,2-3 1 15,3-2-27-15,-1-1 32 0,1-2-18 0,2 0 6 16,0-1 2-16,1 0-9 0,1 0 7 0,4 0-2 15,0 0-9-15,0 0-10 0,0 0 10 0,0 0-17 16,-10-5 5-16,13 1-3 0,0 2 22 16,3-1-20-16,8-2-13 0,2-4 8 0,3 6 6 15,3 0-7-15,1 1 13 0,1 2-8 16,2-3 7-16,-13 3 1 0,4 0-33 0,27 14 25 16,-22-6-22-16,-2 1 16 0,-1 0 2 0,-4 2 6 15,0-2-12-15,-7-1 20 0,-3 0 15 0,-3 0 22 16,-2-8 11-16,0 11 10 0,-17 12-7 15,2-11-2-15,-4-1-12 0,-6 0-10 0,-2-2 5 16,-2 0-2-16,-1-2-2 0,-1 0-28 0,-3-2-44 16,0 1-38-16,0-2 7 0,1-2-133 0,0 0-52 15,-1-1 22-15,19-1-303 0,-8 0 10 16,-24-13 57-16,24 7-8 0,3-5 60 16,5 2 57-16,2-1 22 0,3-1 25 0,5-9-42 15,5 1 40-15,0 9 59 0</inkml:trace>
  <inkml:trace contextRef="#ctx0" brushRef="#br0" timeOffset="131679.21">11617 7268 425 0,'0'0'356'0,"0"0"-65"0,0 0-16 0,0 0-1 16,0 0-51-16,0 0-23 0,0 0-22 15,0 0 3-15,0 0-23 0,13 0-3 0,-13 0-44 16,0 0-7-16,0 0-18 0,0 0-21 0,0 0-31 16,0 0-46-16,0 0-61 0,0 0-28 0,0-12 11 15,0 12-267-15,0 0-11 0,0 0 20 16,0 0 9-16,17-26 20 0,-18 24 20 0,0-1 9 16</inkml:trace>
  <inkml:trace contextRef="#ctx0" brushRef="#br0" timeOffset="131999.03">11589 7282 493 0,'0'1'269'0,"-1"1"-86"0,0-1-51 0,1 1-51 15,0 0-9-15,-1 0-255 0,0-1-112 16,0 0 5-16</inkml:trace>
  <inkml:trace contextRef="#ctx0" brushRef="#br0" timeOffset="133421.3">11602 7432 222 0,'0'0'331'0,"0"0"-68"0,0 0-31 16,14 0-23-16,-14-15 8 0,0 15-18 0,0 0-12 16,0 0-13-16,0 0-12 0,0 0-28 15,20-22-2-15,-20 20-29 0,-2 1 17 0,2 1 9 16,-2-2-8-16,0 2-20 0,0-1-9 16,-1 1 29-16,-1 0-36 0,-1 0 16 0,-1 1-11 15,1 1-8-15,-2-1-9 0,-1-1-8 0,-16 7-7 16,11-4 4-16,-4 5-4 0,3-2-23 15,-4 1-4-15,2 1 22 0,2 1-6 0,1-1-21 16,0 1 9-16,-3-1-15 0,4 4-1 0,1-2-2 16,-3 0-3-16,2 0 31 0,0 1 4 15,0 2-11-15,3 2-14 0,-2-5-12 0,0 4-2 16,1 0-2-16,1 0 13 0,-2 1-8 0,2-1 14 16,0 1-7-16,-2-1 8 0,2 3-1 15,-2 2-2-15,4-5-38 0,0 3 1 0,-2-1 11 16,3 2 22-16,1 2 10 0,2-3-12 15,1 2 9-15,1-1-19 0,1 0 14 0,0 2-8 16,0-1 19-16,0-9-7 0,0 2-9 0,12 22-12 16,-7-10 14-16,-1-2-13 0,1 1-4 15,1-1 14-15,-1 3 1 0,2-1-3 0,-1 1-21 16,1 1 23-16,0-2-1 0,1 2-3 16,-2-1-1-16,0 3 0 0,0-2 3 0,0 2-10 15,2-1 12-15,-2 0 0 0,-1-1 7 0,1 4-4 16,-1-5 1-16,2 0 2 0,-1 1-15 0,-1-1 8 15,1-1 6-15,0 3-2 0,1-5-19 0,-1 2 16 16,0 0-14-16,1-2 7 0,0 2 1 16,0 0-14-16,0 0 17 0,1 1-9 0,0 1 11 15,-1 1-15-15,0 0 9 0,1-1-13 16,0 0 17-16,1-1-7 0,0 1 2 0,-2-2 7 16,3 3-7-16,-2-2 7 0,1-1-12 0,-2 2 18 15,3 1-7-15,-2 0 0 0,1-1 11 16,-1-1-5-16,-2 2 0 0,1-3-4 0,-1 2 4 15,-2-2-11-15,0-2 5 0,0 4-1 0,-1-2 6 16,0-1-15-16,-1 0 4 0,1-1 5 0,0 0-12 16,-1 0 11-16,0 3-6 0,-1-3 9 0,4 1-17 15,-3 0 17-15,1 2-19 0,-3-5 8 16,2 5 6-16,-2-1-11 0,0-3 5 0,2-1 1 16,-2 1 6-16,3-2-8 0,-3-1 2 15,0-7 1-15,0 4 1 0,0 2-8 0,0 1 6 16,0 1-13-16,-12 18 15 0,10-19-15 0,0-1 21 15,-1 0-13-15,0 0 9 0,1-5 3 0,1 7-13 16,-3 0 8-16,0-2 6 0,-2-2 3 16,2 3 5-16,0-1 0 0,-1 0-8 15,1 3 0-15,-2 0 3 0,3 2 3 0,-4 0 6 16,1-1-19-16,-1 1 0 0,-2 3 13 0,1-1-9 16,1 1 0-16,-1-1-11 0,0-4 16 15,-2 3 1-15,-1 0 1 0,1-1-20 16,0-1 15-16,0-1-15 0,0 0 24 0,0-3-2 15,-1 2-2-15,3 0-13 0,-5-2 16 0,2-1-5 16,1-1-9-16,-4 1 14 0,3-3-10 16,-1 2-6-16,2 0 10 0,0 2-10 0,-3-1 16 15,2 1-15-15,-3 0 15 0,1-2-24 0,-3 7 16 16,1-3-2-16,-1 0 8 0,0 1-13 16,-4 1-12-16,1 1 1 0,-1 2 5 0,-1 1 11 15,1-3 6-15,0-1-10 0,0 0 4 0,3 0-1 16,-1-5-6-16,3 4-13 0,-2-3 3 15,2 2 1-15,-3 0 4 0,5-2 7 0,-5 2 6 16,1-2-19-16,3-1 2 0,-2-2 16 16,2 2-9-16,-2 2 1 0,0-3-11 0,-1-1 7 15,2 3 12-15,2-3-21 0,0-2 23 16,0 1-5-16,1-2-20 0,4-4-8 0,1 0 9 16,2-3-19-16,-1 0-1 0,3-2-18 0,-1 1-5 15,3-3-10-15,1 0-20 0,0 0-43 16,0 0 7-16,-3-4 12 0,4 0-51 0,1 0-9 15,-1 0-9-15,-1 0-16 0,1-2-21 16,-1-1-54-16,2-1-2 0,1-5 25 0,2-5-127 16,-2 6-59-16,-1 2 38 0,-1-3-3 0,2-3 51 15,3 3-28-15,-2-5 50 0,1 2 50 16,1 1-36-16,1-2 45 0</inkml:trace>
  <inkml:trace contextRef="#ctx0" brushRef="#br0" timeOffset="134010.81">10865 10614 354 0,'0'-6'386'0,"0"0"-66"0,1 0-22 0,-1 0-33 15,2 1 14-15,-2 0-40 0,1 2 4 16,0-1-45-16,0 1-35 0,-1 0-19 0,0 1 34 15,-2 2-1-15,4 2-5 0,-3-1-19 0,-1 3 12 16,0 2-12-16,-1 10-10 0,-2-1 4 16,-2 2-14-16,0 1-12 0,1 6 0 0,-2 0-10 15,-2-1-2-15,-1 2-17 0,2-1 4 0,-4-1-12 16,0 2-5-16,1 2-23 0,-2-2 10 16,0 2-18-16,-1 3 8 0,0 1-3 15,0-2 4-15,0 1-12 0,0-1-8 0,2-1-2 16,-1 1 4-16,0-1-10 0,0-2-3 0,1-6-1 15,2 5 7-15,-1-2-12 0,0-3-6 0,2 1 13 16,2-1-12-16,1-2-6 0,1-1 0 16,1-3 1-16,2-4 10 0,1-1-8 15,0-2-9-15,1-1 13 0,0-3 4 0,1 1-12 16,0-2 11-16,0-2-7 0,0 0 1 0,0 0-6 16,0 0 8-16,4 9-5 0,0-9 7 15,-1 0-8-15,0 0 1 0,1-1-17 0,0-1 17 16,0 2 3-16,2-3-23 0,1 2 9 15,9-3-6-15,2-8 3 0,0 4-1 0,3 0 6 16,-1 0-6-16,1-1 14 0,3-1-5 16,-1 2-9-16,2 1 0 0,-1-2 15 0,-1 0-8 15,2 0 3-15,-2 0-22 0,0 4-1 0,-4-1-20 16,0-2 1-16,-1 1-37 0,-1 1-14 16,0 2 10-16,-5-1-79 0,-3 3-8 0,-1-3-32 15,-1 2-24-15,-3-1-9 0,0 1-50 0,-1 0 29 16,-2-1-203-16,4 1-9 0,-2 1 31 15,0-2 22-15,3 1 52 0,6-4 11 0,5-3 30 16,-4 4 44-16,3-1 11 0,-3 5-30 16</inkml:trace>
  <inkml:trace contextRef="#ctx0" brushRef="#br0" timeOffset="134181.75">11193 11165 839 0,'1'2'412'16,"0"-1"-8"-16,0 2-31 0,-1-1-41 0,0-1-39 15,1 1-48-15,-1-2-30 0,-1 2 0 16,3-2-42-16,-3 2-53 0,0-3-13 0,2 2-12 16,-2-1-138-16,-1-2-128 0,4 0 16 15,-2 1-247-15,1-1-17 0,0 0 23 0,0-1 66 16,1 2-13-16,0-2-7 0,-1 0 59 0,2-2 7 16</inkml:trace>
  <inkml:trace contextRef="#ctx0" brushRef="#br0" timeOffset="154310.83">3054 12976 588 0,'0'0'226'16,"0"0"-10"-16,0 0-10 0,0 0-24 0,0 0-8 16,0 0-6-16,0 0-11 0,0 0-16 0,0 0-4 15,0 0-6-15,0 0-2 0,0 0-4 0,0 0 4 16,0 0-4-16,0 0-11 0,0 0-14 15,0 0-16-15,0 0 22 0,0 0-14 0,0 0-12 16,0 0-3-16,0 0-17 0,13 0 11 16,-13 0-1-16,0 0 3 0,0 0-7 0,0 0 6 15,0 0 0-15,32-8 0 0,-27 11 1 0,12-1-31 16,-4-2-8-16,5 7 10 0,-2-4 5 16,-2-3 4-16,2 4-3 0,-3 0-18 0,-2-2 10 15,-1 1-28-15,7-1-8 0,-6 0 17 16,1 2-8-16,-5-3 7 0,2 1-22 0,0-2 15 15,-2 1-15-15,-2 0 9 0,1-1-3 0,-2 0-43 16,2 0-6-16,-2 3-31 0,-4-3-32 16,0 0-15-16,0 0-44 0,7 0-23 0,-7 0-26 15,0 0 19-15,0 0-252 0,0 0 6 0,0 0 40 16,0 0 27-16,9-5 39 0,-12 6 9 16,0 0 0-16,0-1 8 0</inkml:trace>
  <inkml:trace contextRef="#ctx0" brushRef="#br0" timeOffset="154659.72">3158 13146 249 0,'-3'1'380'0,"2"2"-66"0,-1-1-21 15,0 0-18-15,1 0-32 0,0 0-14 16,-1-1-31-16,3 2-3 0,-1-1-5 0,1-1-5 16,1 1-19-16,0 0 6 0,1 1 17 0,3-1-39 15,-2-1 13-15,1 0-14 0,3 2-11 16,8 1-11-16,0 1-27 0,-3-4-1 0,3 3-12 16,-3-1-6-16,3 0-13 0,-3-2 2 15,-1 0-18-15,0 1 9 0,-2-2-18 0,-2 1-8 16,1-1-27-16,-2 1-29 0,0-1 3 0,-2 0-83 15,-5 0-15-15,0 0-23 0,9 0-46 0,-2 0-60 16,-7 0 20-16,8 0-226 0,-1 0 0 16,4-12 51-16,-8 10 22 0,-1 0 23 0,0 0-15 15,-2 1 21-15,-1-1 61 0,0 1-20 0</inkml:trace>
  <inkml:trace contextRef="#ctx0" brushRef="#br0" timeOffset="161900.56">6896 11796 362 0,'0'-13'175'16,"0"13"-8"-16,0 0-22 0,0 0-4 0,0 0-26 16,0 0 6-16,0-15-8 0,0 15-14 15,0 0-1-15,12-17-13 0,-13 14-5 0,1 2-5 16,-3 1 3-16,0-1-13 0,1 1-5 0,-1 0 8 16,0-1-8-16,0 0 2 0,-1 2-6 15,0-1-15-15,-1 1-5 0,1 0 13 0,0-1-18 16,-1 1 4-16,1-1 1 0,4 0-18 15,0 0 16-15,-8 0 12 0,0 0 17 16,-5 7-14-16,6-7-8 0,0 3 17 0,-9 2-9 16,-2 0-21-16,5-2 12 0,0 2-7 0,3-1 8 15,-3 5-15-15,0-1 2 0,2-1 7 0,-2 1-9 16,4-2-2-16,2-1-4 0,-5 5-3 16,1 0-4-16,5-2 11 0,-2 2-9 0,2-2 15 15,-5 1-13-15,5 0 15 0,1-3-11 0,1 2-4 16,-8 4 10-16,7-4-1 0,1-2-15 15,1 0-5-15,-3 8 6 0,-2-2 6 0,1-3-3 16,1 3-8-16,2-1 29 0,0-2-17 0,1 1 0 16,-2 5 3-16,0-4 0 0,-1 3-9 15,4-3 4-15,1-1 6 0,-1-1-20 0,2-1 12 16,-1 1-5-16,1-3 1 0,-3 1-3 0,3 0-10 16,-1-1 19-16,-1 12-6 0,0-6 1 15,2-1 1-15,-2 0-3 0,2-2 14 0,-2-2-11 16,2-1-11-16,-1 2 13 0,1 0 5 15,0-3 7-15,0 3-14 0,-1-1 9 0,1-7-5 16,0 7-6-16,0 0 19 0,0 1-16 0,0 3 3 16,0 2-4-16,11 9 1 0,-8-13-13 0,2 4 12 15,-1-2-4-15,0-3 6 0,1 0-23 16,-1-2 22-16,3 6-12 0,-1-5 3 0,-1 1-10 16,0-1 8-16,0-2 6 0,-3 0 10 15,3 0-10-15,5 4-16 0,0-3 11 0,-3 0-2 16,1-2 4-16,-1 0-3 0,0 0-12 0,-1-1-4 15,10 2 43-15,-5 1-31 0,-2-3-2 16,-1 2 10-16,0-2-9 0,0-1 25 0,-1 0-21 16,0 1 8-16,-1-1-25 0,2-1 3 0,-2 1 29 15,0-1-9-15,0 0-8 0,0 2-13 16,12-1 25-16,-7 0-5 0,1 0-16 0,-2-1-2 16,-2 1 14-16,2-2 8 0,-2 0-21 0,-2 0 34 15,1 0-16-15,1 0-2 0,-8 0 5 0,7 0-15 16,6 0 32-16,2 0 2 0,-1 0 0 15,-1 0-9-15,-1 0-1 0,4 0-3 16,-2 0-1-16,0 0-2 0,16-9 2 0,-16 6-6 16,-4 1 4-16,3 2-2 0,1-5-1 0,-3 3-2 15,0-1-18-15,-1 1 16 0,-1-1-17 0,-1 1 3 16,-2-1-1-16,0-1 3 0,9 0-2 0,-4 0 3 16,-2-1-1-16,0 1 3 0,3-4-1 15,2 1 38-15,-6 3-5 0,0-1-3 16,-1 0-18-16,1 1 7 0,-2 0-3 0,-2 0 6 15,7-4-15-15,-1 2 4 0,-2 0-1 0,-2 1 0 16,0 3 1-16,1-3-4 0,-1 1-2 0,-1 1 0 16,-1-1 0-16,0 0 18 0,6-5 0 15,-2 2-4-15,-3-1-2 0,1 3-4 16,-1 0 0-16,-1 1 12 0,-1-3-17 0,2 4 11 16,-2-2 0-16,-1 0-30 0,2 0 38 0,-1 0-24 15,0 0-15-15,4-6 40 0,-1 0-40 0,0-4 25 16,-2 5 1-16,-1 2-11 0,1 0 0 15,-2 2 12-15,-1-1-11 0,1 2 3 0,1 0 1 16,-1 0-5-16,0-1 19 0,1 2-7 16,-1-1-4-16,-2-2 14 0,2 2-21 0,-2-1 8 15,2 0 3-15,-2-1 3 0,1 2-5 0,-1-3-3 16,0 3 14-16,0 5-13 0,0-6-3 0,0-1-8 16,0 0 5-16,0 1 3 0,0-6 3 15,-11-14 3-15,8 15-22 0,0 0 20 0,-2-3 0 16,5 4-15-16,-3-1 16 0,0 3 2 0,0 0-7 15,0 2-13-15,0-1 14 0,1 1-5 0,-1 1 13 16,0-2-13-16,1 1 2 0,0 2-6 0,0-1-11 16,0 0 5-16,-1-1 10 0,-3-6 3 15,1 1-15-15,0 4 1 0,0 0 14 0,1 0-9 16,0 2-11-16,-1-1 15 0,2 2-5 16,-6-7 5-16,1 3 10 0,2 2-6 0,-1 1-7 15,2 0 4-15,-2 1 6 0,1 0 2 16,-5-4-19-16,1 3 21 0,1 0-6 0,0 3 0 15,2 0-22-15,0-2 15 0,1 0 10 0,1 2-7 16,0-1-6-16,0 1 6 0,-1-1 18 16,-6-4-6-16,1 1-10 0,1 2 6 0,-1-2 5 15,0 1-2-15,1 2-20 0,3 0 23 0,0 1-18 16,-2 1 9-16,1-1 0 0,0 2 4 0,2-1-11 16,6 1-1-16,-13 0 7 0,0 0-8 15,2 0 2-15,-1 0 7 0,3 0-11 0,0 0 21 16,1 0-22-16,0 0 6 0,1 0 12 0,0 0-9 15,-1 0 5-15,1 0-10 0,0 0 0 0,-1 0 8 16,-4 0 3-16,-12 6-17 0,5 0 0 16,4-2 8-16,2 2 16 0,0 1-22 15,-3-3 4-15,4-1 8 0,2 2-3 0,1-2-7 16,2 1 4-16,0-2-5 0,0 2 8 0,1-3-11 16,1 3 6-16,-1-3-5 0,1 2 2 0,-1 0 1 15,2 0 6-15,-1 0-11 0,1 0-32 0,-1-1 5 16,2 0-63-16,-1 0-33 0,1 0-19 15,0-1-49-15,1-1-28 0,0 2 20 0,2-1-244 16,0-1 8-16,0 0 33 0,0 0 28 16,2 2 23-16,-1-1 14 0,0 0 26 15,1 0 51-15,-1 0-6 0</inkml:trace>
  <inkml:trace contextRef="#ctx0" brushRef="#br0" timeOffset="164396.69">10613 7018 796 0,'0'0'271'0,"0"0"-30"0,0 0-34 15,0 0-12-15,14 0-35 0,-14 0-9 0,0 0-4 16,0 0-24-16,0 0-13 0,0 0-21 15,26 10-27-15,-25-11-46 0,0-1-32 0,-1 0-64 16,1-3 10-16,-1 2-287 0,1-1 12 16,-1 0 12-16,0-1 38 0,0-1-5 0,0 1 22 15</inkml:trace>
  <inkml:trace contextRef="#ctx0" brushRef="#br0" timeOffset="165086.47">9209 6389 487 0,'1'2'245'0,"0"-2"-24"16,-1 0-28-16,3 0-7 0,-3 0-23 15,1 0-25-15,-1 0-14 0,1 1 1 0,0 0-16 16,-1-1 5-16,1 0-2 0,1 0-23 15,-1 1-16-15,-1-1-13 0,0 0 11 0,0 0-10 16,2 0-13-16,-1 1-11 0,0-1 7 0,0 0-17 16,-2 0 3-16,1-1 5 0,-1 1-1 15,2 1-12-15,-1-1 0 0,0 0-6 0,0 0 1 16,0 0-6-16,1 0 14 0,-1 0 0 0,0-1 0 16,-1 2-16-16,1-1 1 0,0 0-3 15,0 0 14-15,0 1-2 0,0-1-7 0,0 0-4 16,0 1 6-16,0-2-11 0,0 1 4 15,0 0 7-15,0 0 3 0,0 0-2 0,0 0-20 16,0 0 11-16,0 0-4 0,0 0-9 0,0 0 9 16,0 0 12-16,0 0-3 0,0 0-6 0,0 0-7 15,0 0-15-15,0 0 2 0,0 0-12 16,0 0-21-16,0 0-4 0,0 0-35 0,0 0-43 16,0 0 13-16,0 0-160 0,0 0-84 0,0 0-13 15,0 0 52-15,0 0 26 0,12-20-18 0,-11 18 11 16</inkml:trace>
  <inkml:trace contextRef="#ctx0" brushRef="#br0" timeOffset="180542.87">4116 12965 434 0,'0'0'201'0,"0"0"-22"0,0 0-12 0,0 0-16 16,0 0 0-16,0 0-31 0,0 0-2 0,0 0 1 16,0 0-18-16,0-14 3 0,0 14-20 15,0 0 6-15,0 0-3 0,0 0 9 0,18-21-19 16,-18 20 9-16,-1-2-1 0,1 2-12 16,-1-1 9-16,0 1 14 0,1-1 3 0,0-1 3 15,-2 0-12-15,2 1-15 0,-2-2-2 16,0 3 11-16,2-2-27 0,0 3 13 0,-2-6-24 15,0 4 20-15,1-1-17 0,1 3-10 0,-1-2 14 16,0 0-14-16,0 0-19 0,0 0 18 16,1 2-7-16,0 0 7 0,0 0-16 0,0 0 2 15,0 0-13-15,0 0-3 0,0 0 0 0,0 0 5 16,-4-5-21-16,3 6 1 0,1 0 20 16,-1 1 10-16,1 3-11 0,1-1 22 0,-2 1-21 15,1 2 14-15,0 11 11 0,0-8 7 0,0 5-23 16,0 3 7-16,-12 23-1 0,11-19-5 0,-3 3-1 15,-1 3 25-15,1-5 1 0,-2 2-14 16,2-4-16-16,1 3 14 0,-2-3 1 0,0-1-9 16,2 1-4-16,-5-4 4 0,3 0-12 15,-2 0 16-15,2-2-4 0,-2 0-2 0,0-3-24 16,1-3 16-16,1-1 9 0,2-1 16 16,-1-3-30-16,0 2 10 0,1-2-2 0,-1 0 7 15,1-3 0-15,0 1-6 0,1 0-16 0,-1-2 23 16,1 0 8-16,0 0-18 0,0 0 15 0,2 0-13 15,0 0 2-15,0 0 6 0,0 0-11 16,-3-5-10-16,4 5 19 0,1-2-17 0,1 1-4 16,1-2 4-16,1 1 3 0,1 0-6 15,2 0 11-15,11 0-9 0,-2-1-2 0,3-2-1 16,-3 3 12-16,3 0-2 0,0-1-9 0,-2 1-13 16,1 1 16-16,-1 0-6 0,-5-2-2 15,0 3 9-15,-3-2-6 0,8-1-2 0,-5 1-6 16,-3-1-4-16,1 2 1 0,-4-2-66 0,0 2-7 15,-2-1 8-15,0 0-52 0,-2 0-10 16,0 1-27-16,-1-1-34 0,1-1 19 0,-1 0-101 16,-2 0-74-16,0 0-97 0,0 3 33 0,0 0 30 15,0 0 8-15,0 0 54 0,0-7 24 16,-12-3-8-16,8 6-3 0</inkml:trace>
  <inkml:trace contextRef="#ctx0" brushRef="#br0" timeOffset="180971.97">4192 13142 430 0,'0'-5'326'0,"-1"1"-46"15,1 1-20-15,0-1-22 0,0 2-5 0,0-1-38 16,-1 0-11-16,0 1-29 0,2 0-21 15,0 1-13-15,-2 0 3 0,2 0-12 0,-1 2 1 16,1 2-2-16,0 0-4 0,0 2 6 0,-2 2 2 16,4 11-2-16,-3-7-13 0,0 6 15 15,9 27 2-15,-6-17-20 0,-3 1 3 0,2-1-8 16,-2-13-8-16,0 6-14 0,0 2-2 0,0 0-1 16,0 2-9-16,0-2-6 0,0-1 6 15,0-2-12-15,0-2-11 0,0 1 1 0,0-3 0 16,0-3 2-16,0-3-14 0,0 0-5 0,0-1 6 15,0-8-18-15,0 7 20 0,0-7-7 16,0 7-3-16,0-7-5 0,0 6 6 0,0-6-17 16,0 0 16-16,0 6-19 0,0-6-9 0,0 0-16 15,0 0 3-15,0 0-58 0,-5 8 10 16,5-9-37-16,2-1-20 0,-1 0-17 0,1-1-23 16,0-1-40-16,0-1 19 0,5-8-220 15,-1 0-41-15,0 5 23 0,1-7 46 0,0 1 15 16,1-1 43-16,5 1-8 0,-1-3 28 0,2 3 26 15</inkml:trace>
  <inkml:trace contextRef="#ctx0" brushRef="#br0" timeOffset="182305.18">4824 13222 448 0,'-2'0'258'0,"-2"0"-54"16,1 0-10-16,0 0-2 0,0 0-22 16,-1 0-15-16,1 0-14 0,0 0-17 0,0 0 8 15,0 0-12-15,1 0-16 0,-1 0-13 0,0-1-18 16,0 2-4-16,-1-2 0 0,2 2 5 16,0-1-13-16,0 0 4 0,2 0 1 0,0 0-5 15,0 0 1-15,0 0-3 0,0 0-12 0,0 0-1 16,0 0 7-16,-7 0 0 0,7 0-2 15,0 0 15-15,0 0-15 0,-6 0-4 0,6 0 1 16,-9 3 13-16,8-3-7 0,-1 0-18 0,0 0 28 16,2 0-7-16,-2 0 10 0,2 0-17 15,-2 0-4-15,1 2-5 0,1-2-4 0,-2 0-4 16,2 0-3-16,0 2-2 0,-1-2-2 0,0 0 22 16,1 0-6-16,0 0-3 0,0 0 4 15,0 0 11-15,0 0-16 0,0 0-4 0,0-1 11 16,2 1-6-16,-2 0 3 0,1 0-2 0,0 0-13 15,0 1 5-15,1-2 8 0,0 3-6 16,1-2-6-16,2 0-1 0,-1 1 1 0,0-1 13 16,2 0-4-16,0 0-13 0,3 0 11 0,0 0-11 15,5 0 6-15,4 0-7 0,2 0 10 0,0 0-7 16,2 0-5-16,2 0 0 0,1 0-4 0,-2 0 1 16,4 0 0-16,0 0-15 0,31-11 7 15,-30 10-2-15,0-1 6 0,-3 1 0 16,-1 0-18-16,-3-2 16 0,-2 1 5 0,-5 1-24 15,0 1 14-15,-4-1-1 0,-10 1-7 0,8 0 8 16,0 0 8-16,-8 0-17 0,9 0 3 0,-3 0-10 16,-6 0 6-16,8 0 10 0,-8 0-7 15,8 0 8-15,-8 0-8 0,7 0 4 0,-7 0-6 16,0 0 2-16,7 0 7 0,-7 0-3 0,0 0-8 16,6 0 5-16,-6 0-5 0,0 0 5 15,0 0 3-15,7 0 2 0,-7 0-12 0,0 0 11 16,0 0 0-16,0 0-7 0,0 0 1 0,0 0-7 15,0 0 15-15,0 0-5 0,0 0 11 16,0 0-16-16,0 0-2 0,0 0 2 0,11 4 5 16,-10-5 1-16,-2 1-2 0,1 1-9 15,0-1 7-15,0 1-7 0,0-1 9 0,0-1 9 16,0 2-12-16,0-1 5 0,0 0-7 0,0 0 7 16,0 1 4-16,1-2 3 0,-1 1-3 15,0 0-19-15,0 0 17 0,-1-1-7 0,1 1 7 16,0 0-9-16,0 0-10 0,0 0 16 15,0 0-8-15,0 0 9 0,0 0 0 0,-1 0 1 16,1 0 3-16,1 0-3 0,-1 0-17 0,-1 0 18 16,1 0-3-16,0 0-3 0,0 0-1 15,-1 0-7-15,2 0 14 0,-2 0-5 16,0 0 2-16,1 0 2 0,0 0-9 0,0 0-1 16,0 0 7-16,0 0-4 0,-1 0 2 0,1 0-8 15,1 0 0-15,-2 0 9 0,0 1-5 16,1-1 0-16,0 0 9 0,0 0 1 0,0 0-1 15,0 0-6-15,0 0 0 0,0 0 12 0,0 0-12 16,0 0-4-16,-1 0 14 0,2 0-13 0,-1 0 3 16,-1 0-1-16,1 0 6 0,0-1-4 15,0 2 7-15,0-1-4 0,-1 0 7 0,1 0-5 16,0 0-3-16,0 0 0 0,0 0-3 16,0 0 3-16,0 0-4 0,0 0-2 0,0 0-1 15,0 0 2-15,1 0 6 0,-2-1-10 16,1 1-8-16,0-1 1 0,0 0-1 0,0 3-19 15,0-3-8-15,-1 2 5 0,1-1-37 16,0 0-27-16,-1 0-14 0,-1 0-22 0,-1-1-22 16,1 0-19-16,-1-1-32 0,2 2 19 15,-3-3-224-15,2 3-48 0,0-3 31 0,-1-1 19 16,1 2 25-16,-1-3 27 0,0 2 39 0,1-2 31 16,0-2 13-16</inkml:trace>
  <inkml:trace contextRef="#ctx0" brushRef="#br0" timeOffset="183412.52">5961 12934 793 0,'0'0'292'0,"0"0"-10"16,-13 0-40-16,13 0-7 0,0 0-15 0,0-12-23 15,0 12 4-15,0 0-39 0,0 0 1 0,0 0-11 16,-23-20-17-16,22 19 12 0,1 0-15 0,0-1-15 15,0 1 3-15,0 0-11 0,-1 1-21 16,0 0-17-16,1 0 12 0,0 0-10 0,0 0-6 16,1-3 3-16,0 6-27 0,-1-2 8 15,1 1-6-15,0 1-6 0,-1 2 16 0,2 0-7 16,-1 3-15-16,2 9 20 0,-2-3-15 0,-1 8 3 16,0-11-1-16,0 8 5 0,0 4 2 15,0 2 3-15,0 4 0 0,-13 26 9 0,11-26-16 16,-2-2-7-16,0-3 3 0,1 0 6 0,2-2-18 15,-2-3 2-15,2 3-2 0,0-9 2 0,1-2-10 16,-1 0 5-16,1-2-5 0,-1-3-8 16,1-1 11-16,0-5 0 0,0 0-5 0,0 6-4 15,0-6 2-15,0 0 5 0,0 7 0 16,0-7-3-16,0 0-13 0,0 0 14 0,0 6-10 16,0-6 2-16,0 0 0 0,7 6-18 0,-6-8-1 15,1 1-2-15,-1-1-10 0,0 0-29 0,2-1-13 16,-1 2 5-16,0-3-48 0,-1 0-21 15,2 1-11-15,-1-2-34 0,-1 2-14 0,0-2-26 16,2 1-21-16,0-1 21 0,1 0-204 0,3-7-46 16,1 0 31-16,-2 3 38 0,-1 1 20 15,1-1 12-15,-2 4 56 0,4-5-16 0,0 0 28 16</inkml:trace>
  <inkml:trace contextRef="#ctx0" brushRef="#br0" timeOffset="183962.51">6294 13026 261 0,'0'-3'345'0,"0"1"-44"16,0-1-26-16,1 2-14 0,0-1-10 15,-1 1-29-15,0 1-11 0,0-2-35 0,1-1-14 16,-1 3 6-16,1 0-28 0,-1 0 17 15,2 0-9-15,1 0-17 0,-1 5-15 16,0-4-11-16,0 3 44 0,2 1 4 0,5 9 3 16,1-1-12-16,-1 3 2 0,0 1-24 0,2 3 12 15,-2-2-6-15,-1 2-15 0,0 0-19 16,0-1 0-16,0 0 0 0,-1-2-16 0,-1 0-4 16,1-1-12-16,-2-1-7 0,1 0-4 0,0-3-6 15,-3-1-8-15,-1-3-5 0,1-2 0 0,-1 0 2 16,-1 0-4-16,2-3 1 0,-2 1-8 15,0-1 2-15,0-1-8 0,1 1-13 0,-2 0 11 16,0-2-15-16,2 1-31 0,-2-2-14 0,0 0-42 16,0 0 10-16,0 0-55 0,0 0-24 15,4-10-22-15,-2 6-6 0,-1-1-24 0,-1 0 0 16,0-1-2-16,2 0-22 0,-2 1 20 0,2-2-120 16,-2 7-80-16,0-6-25 0,0-1 49 15,0 1 17-15,0 6 20 0,0-10 35 16,0 3 9-16,-14-17-10 0</inkml:trace>
  <inkml:trace contextRef="#ctx0" brushRef="#br0" timeOffset="184267.78">6468 13092 502 0,'1'-3'341'0,"0"-2"-41"0,0 0-22 16,0 1-26-16,0 1 9 0,-1 1-29 0,1-1 2 15,-1 1-22-15,0 0-36 0,1-1-20 0,0 1-16 16,-1 1-15-16,-2-1 20 0,2 0-24 0,0 2 9 15,0-2-32-15,-1 4 2 0,0-1-1 16,-1 0 1-16,-1 4 10 0,0 0 2 0,-5 10-3 16,-2 1-16-16,1 2-3 0,-4 1 1 0,0-2-11 15,2 4-2-15,-2-1-7 0,1-3-8 16,1 3-2-16,-1-3-23 0,2-1 10 0,0-2-7 16,0 0-11-16,1 0 10 0,2-5-25 15,1 1-34-15,2-3-35 0,0-1 7 0,2-1 4 16,0-2-94-16,0 0-28 0,0-1-31 15,1-1-52-15,1-1 23 0,0 0-281 0,0-3 40 16,1 0 21-16,0 1 53 0,-1-1 16 0,3-1 21 16,-3 0 27-16,0 0 27 0,0 2-11 15</inkml:trace>
  <inkml:trace contextRef="#ctx0" brushRef="#br0" timeOffset="184587.6">6170 13254 1021 0,'0'-1'333'16,"0"-1"-44"-16,2 0 0 0,0 1-47 16,0-1-6-16,4 0-28 0,-1-1 17 0,1 1-27 15,8-5-2-15,4 0-7 0,1 3-32 0,-1-3 16 16,2 1-38-16,4 0-23 0,-2 0 12 15,2 0-30-15,0 0-1 0,0 1-16 0,-1 0 0 16,0 0-1-16,1 0-15 0,-4 2-1 0,-2-1-6 16,-1-1-5-16,-6 3-28 0,-2-1-37 15,-3 2-9-15,0 0 1 0,-2 0-95 0,0-1-40 16,-3 2-30-16,1-2-68 0,-2 0 21 16,0 1-248-16,1-1 38 0,-1 0 47 0,0 2 19 15,0 0 26-15,0 0 23 0,0 0 27 16,-12-10 14-16,8 8 8 0</inkml:trace>
  <inkml:trace contextRef="#ctx0" brushRef="#br0" timeOffset="189505.22">6949 12777 672 0,'0'0'259'0,"13"0"-8"0,-13 0-23 15,0 0-24-15,0-12-19 0,0 12 0 16,0 0 5-16,0 0-34 0,26-22 2 0,-26 20-20 16,1 0 13-16,-1 0-7 0,0-1 13 0,0 0-30 15,0 3-13-15,-1-1-14 0,1-1-16 0,0 0 13 16,0 1-10-16,-1 1-2 0,0-1-1 16,1-1-8-16,-2 2-9 0,0-1-1 0,-2 1 12 15,1 0-6-15,-1 0 7 0,-2 2-9 0,2 0 3 16,-2-1-4-16,-6 7-5 0,-2 1 4 15,2 2 4-15,0-2-24 0,0 1-1 0,1 1 4 16,-1 1 10-16,2-1-16 0,1 3-4 0,0 0 10 16,-1 2-2-16,0 4-2 0,1-2 6 15,1 1-11-15,-1-1 6 0,0 5-9 0,1-1 5 16,1 2 2-16,1-1-9 0,0 2 12 0,2 0-5 16,-1 0 3-16,4 1-2 0,0 0 14 0,1-13-6 15,0 8-13-15,0 1 1 0,13 28 2 16,-3-24 1-16,0-6 6 0,5 4 3 0,1-2-1 15,3-1-1-15,1 2-5 0,0-4-20 16,3 0-3-16,-1-2 5 0,2-2-4 0,-2 0-18 16,1-1 21-16,1-2-3 0,3 2 4 15,-4-4-10-15,2 0 5 0,0-3-4 0,-2-2-8 16,-1 0-26-16,-3-3 3 0,-3-2-31 0,-4 0-21 16,-12 0-14-16,10 0-33 0,-2 0-18 15,0 0 11-15,-1 0-93 0,-7 0-29 0,9 0-31 16,-2 0-58-16,-7-6 28 0,16-2-220 0,-12 5 17 15,-1-1 42-15,0 1 23 0,0-2 23 0,-1 1 55 16,0 0 17-16,0 0 21 0,0-1-5 16,0 1 25-16</inkml:trace>
  <inkml:trace contextRef="#ctx0" brushRef="#br0" timeOffset="190657.44">9143 6154 638 0,'0'0'171'16,"0"0"-14"-16,0 13-28 0,0-13 0 15,0 0-22-15,0 0-14 0,0 0-10 0,0 0 2 16,0 0-15-16,0 0 1 0,0 0-15 0,0 0-15 16,0 0 12-16,0 0-18 0,0 0 7 0,0 0-23 15,0 12 5-15,0-12 5 0,0 0-1 16,0 0 2-16,0 0-4 0,0 0-12 0,0 0-1 15,0 0 4-15,0 0-14 0,0 0-1 16,0 0-2-16,0 0-31 0,0 0 2 0,0 0-11 16,0 0 3-16,0 0-98 0,0 0-48 0,0 0-101 15,0 0-28-15,0 0-1 0,0 0 22 16</inkml:trace>
  <inkml:trace contextRef="#ctx0" brushRef="#br0" timeOffset="196021.81">7375 13023 325 0,'0'0'314'16,"0"0"-62"-16,0 0-11 0,0 0-22 15,0 0-31-15,0 0-2 0,0 0-25 0,0 0 3 16,0 0-13-16,0-14-6 0,0 14-13 15,0 0 13-15,0 0-17 0,0 0 12 0,0 0-3 16,0 0-19-16,0 0 0 0,0 0-2 0,0 0-11 16,0 0 9-16,0 0-12 0,0 0-11 0,0 0 14 15,0 0-10-15,0 0-14 0,0 0-2 16,0 0 4-16,0 0 1 0,11-25-17 0,-12 24 3 16,1 1-1-16,-1-1-11 0,1-1 7 0,0 2-9 15,0 0-4-15,0-1 3 0,0-1 6 16,0 1-4-16,0 1 8 0,0-1-5 0,0 1 2 15,0 0 3-15,0-1-9 0,0 1 0 0,0-1-10 16,0 2-5-16,0-1-6 0,-1 1-11 16,0-2 3-16,1 1-2 0,0-1-13 0,0 1 13 15,0 1-2-15,0 0-14 0,0-1 2 16,1 1 1-16,0 1-9 0,0 0 7 0,1 1 3 16,-1 2-6-16,1 2 9 0,2 7 3 0,-3 3-3 15,2 0-7-15,0 5 7 0,0 2 1 16,0 0-1-16,-1 1-5 0,0 2 2 15,1-1-4-15,-3 0 6 0,2-1-8 0,-2-3 0 16,2-1 14-16,-2 2-14 0,0-3 7 0,2-2-11 16,-2-6 9-16,1-2-10 0,-1-1 11 15,2-2-2-15,-1-2 1 0,-1 0-3 0,1 0-3 16,0-2-9-16,-1-1-3 0,0 3 0 0,1-3-16 16,0 0-15-16,1-2-35 0,-2 0-6 15,1 0-30-15,1-2 12 0,0-1-47 0,-2 3-26 16,4-7-23-16,-1 3-20 0,5-6-49 0,-2 0-18 15,2-3 26-15,1 0-232 0,-6 3 28 16,1 2 34-16,0 1 25 0,3-5 30 0,-3 0 21 16,-1 3 13-16,1 1 4 0,-2 3 49 15</inkml:trace>
  <inkml:trace contextRef="#ctx0" brushRef="#br0" timeOffset="196553.69">7683 12920 706 0,'3'-5'296'0,"0"0"-33"0,-2 0-2 0,0 2-30 15,0-1-6-15,1 2-20 0,1-1-24 0,-1 0-3 16,-2 1-19-16,1-1-19 0,-1 1-25 0,1 1-23 16,0 0 20-16,-1 0-19 0,0 2 7 15,0-1 12-15,1 2-14 0,-1-1 7 0,0 3-3 16,0-1-9-16,0 2 8 0,1-1-2 0,-1 3 14 16,2 11-9-16,-2-1 8 0,1 5 5 0,-1-13-7 15,0 8-5-15,0 2-6 0,10 23-10 16,-5-18-9-16,0-1-14 0,-2 0 6 0,0 1-14 15,2-5-4-15,0 0-4 0,-2 1-13 16,1-2 8-16,0-3-5 0,0-3-5 0,-2-3-1 16,0-1-10-16,0-2-1 0,0-1 7 0,-1 1-7 15,0-3-5-15,1 0 0 0,-1 1-2 16,0-1 2-16,-1-1-5 0,1 1 11 0,-1 0-5 16,0-2-5-16,0 1-4 0,0 0 1 15,1-1 10-15,-1-1-18 0,1 0-15 16,-1 0-4-16,0 0-20 0,0-1-24 0,0 0-12 15,1-1-24-15,-1 1-2 0,1-3 9 0,-1 1-81 16,1-2-46-16,-2 0-62 0,3-2 25 16,0 2-250-16,-2-4 18 0,13-15 34 15,-5 7 35-15,1 5 20 0,3 0 7 0,-3 1 50 16,5 0 21-16,2 2 3 0,3 1 37 0</inkml:trace>
  <inkml:trace contextRef="#ctx0" brushRef="#br0" timeOffset="197301.61">8331 13072 274 0,'-2'0'325'16,"1"0"-36"-16,-1 0-19 0,0 3-29 15,2-3-24-15,-2 0 6 0,1 1-44 0,0 1 21 16,1-1-26-16,-1-1-6 0,-2 1-8 0,3 0 11 16,-1 0-24-16,1 0-9 0,-1 0-15 15,0-1 14-15,0 0-8 0,0 0 0 0,0 2-12 16,0-1-26-16,1-2-4 0,0 2 21 16,-1-1-16-16,0 0-15 0,0 0 17 15,1 2-17-15,0-2 4 0,-1 0-7 0,0 0 0 16,1 0 0-16,0 0-9 0,0 1-2 0,0-2 2 15,1 2-5-15,-1-1-6 0,0 0-3 0,0 0 3 16,0 1-15-16,-1-1 4 0,2 0-1 0,-1 0-7 16,0-2-5-16,-1 2 2 0,2 1-9 15,0-1 4-15,2-1-16 0,1 1 14 16,1 0-8-16,3 0 1 0,11-2 1 0,-10 2-11 16,8 0-2-16,1 0 7 0,4 0-8 0,23-8 1 15,-21 5 4-15,3 0-1 0,0 2 0 16,2-3-11-16,-1 3 12 0,0-3-4 0,-3 1-2 15,0 1 1-15,-1-1-3 0,-2 3-1 0,-2-4 2 16,-2 3 8-16,-4-1-1 0,-2 1-8 16,-2 0-6-16,-3 1 6 0,-1 0-6 0,-1 0 7 15,-1 0-10-15,-4 0 9 0,0 0-8 0,0 0-2 16,8 0 5-16,-8 0-1 0,0 0-6 0,6 0-5 16,-6 0 3-16,0 0-4 0,0 0-15 15,7 0 12-15,-7 0-1 0,0 0-25 0,0 0 1 16,0 0 3-16,0 0-17 0,9 0-14 0,-10 2 6 15,0-2-35-15,0 2-7 0,0-2-39 16,1 1-10-16,-2-1-16 0,1 0-15 0,-1 2-25 16,2-2-16-16,-2-2 22 0,-1 1-244 15,2 1 20-15,-1-2 4 0,1 0 28 0,1 2 53 16,0-3 5-16,0 1 27 0,0-1 24 0,0 0-2 16</inkml:trace>
  <inkml:trace contextRef="#ctx0" brushRef="#br0" timeOffset="198342.76">9321 12881 318 0,'2'1'295'0,"-1"1"-41"16,1-1-34-16,-1 1-11 0,0-1-19 0,0 0 12 15,-1 1-26-15,0-2 2 0,0 0-9 16,0 0-13-16,0 0-13 0,0 0-6 0,0 0-17 16,0 0 4-16,0 0-14 0,0 0 1 0,0 0-18 15,0 0-3-15,0 0 11 0,-21 5-16 16,18-5-21-16,-3 0 2 0,4 0 19 0,-2 0-9 15,1-3 6-15,0 3-13 0,0-2-8 16,1 0-5-16,-1-1-5 0,1 0 10 0,1 0-17 16,1 2-1-16,0-4-4 0,-1 2 3 15,1-2-5-15,1 3-12 0,2-3-1 0,-1 3 2 16,2-1-3-16,1 0-2 0,1 2-16 0,-1-2 9 16,13 1-1-16,-4-4 3 0,1 6-2 15,-3 0-2-15,-3 0 2 0,2 0-1 0,14 17 11 16,-12-7-2-16,0 3 16 0,-3-1 2 0,-3 1-7 15,-1 3-2-15,0-2-2 0,-4 6 27 0,-2-12-22 16,0 4 5-16,0 4 13 0,-12 18-1 0,7-17 2 16,-3 0-7-16,0 0 4 0,-1-1-7 15,-2-3-4-15,2 2 9 0,-4-2-7 0,1-2-11 16,-2 0-1-16,2-1 11 0,-1-2-8 16,3-2-8-16,0-3 1 0,1 2 1 0,-1-2-8 15,3-1 4-15,0 0-8 0,1-1 3 16,0 1 3-16,1-2-6 0,0 0 9 0,0 0-14 15,5 0 12-15,0 0 1 0,0 0-10 0,-7 0-1 16,7 0-4-16,-9-10 2 0,9 8-17 16,1-1 15-16,2 2-11 0,0 0 12 0,1 0-3 15,0-1 5-15,1 1-4 0,1 2 13 16,0-1-1-16,1 0-3 0,2 0-5 0,18 10-1 16,-10-8 7-16,1 3-5 0,-1 2-9 0,1-2 4 15,-1 1 7-15,-2 1-6 0,1-2-11 16,-5 0 8-16,-1-2-1 0,5 3 1 0,-2-2 4 15,-3 0-6-15,-1-3 14 0,-3 0-17 0,1 0 14 16,0-1-12-16,-2 1-7 0,-1-1-19 16,-4 0-7-16,0 0-18 0,0 0-33 0,7 0-26 15,-7 0 9-15,7 0-58 0,-7 0-25 16,14-12-40-16,-12 9-37 0,-1-1-32 0,1-1 29 16,0-1-221-16,0 0 19 0,9-8 17 15,-3-1 33-15,2 1 27 0,4 1 50 0,-3 2 5 16,1-1 23-16,2 4 12 0,1 0 19 15</inkml:trace>
  <inkml:trace contextRef="#ctx0" brushRef="#br0" timeOffset="199038.54">9947 12911 553 0,'-1'-3'334'0,"1"-1"-26"0,-1 0-22 0,0 0-29 16,1 1-26-16,1 1-31 0,0 1 29 15,2 0-9-15,2 0-27 0,0 1 19 0,1 1-21 16,11 6 19-16,1 0-16 0,1 2-2 0,1 2-12 16,-2 3-16-16,1 0-3 0,0-2-21 0,-1 4-9 15,0 1-14-15,0-1-4 0,-1 0-22 16,0-1 1-16,-1 0-7 0,-2-1-10 0,0 1-16 16,-3-1-2-16,0-2 1 0,-3-4-14 0,-3-4 3 15,2 1-10-15,-3-1-8 0,0-1-12 16,-1-1-25-16,-2-1-14 0,1-1-46 0,-2 0-22 15,0 0 10-15,0 0-91 0,0 0-11 16,2-15-39-16,-2 9-16 0,-2 0-14 0,0-1 23 16,1 0-101-16,-6-12-34 0,3 0-55 0,-2 4 22 15,3 2 19-15,2 1 26 0,0 0 41 16,-4 0 77-16,3 3 99 0,0 0 139 0,1 1 0 16,1-2 104-16,-1 3 25 0,0 0 15 15,1 1-9-15,0-1 6 0,-2 2-1 0,1-1 18 16,1 0-8-16,0 6 22 0,0 0 11 0,0-8-16 15,0 8-25-15,0-8-14 0,0 8 42 16,0-8-41-16,0 8-14 0,0 0-16 0,0-6-13 16,0 6 47-16,-5-5 7 0,2 8-9 0,0 3 5 15,-5 8-11-15,-3 3-9 0,0 3 4 16,-2 2-17-16,-2-1-9 0,2 2 0 0,-2-5-1 16,3 6-20-16,-3-4-11 0,2-1-9 15,-2 1 5-15,0 0-6 0,3-1-8 0,0-3-8 16,2-4-12-16,0 0-17 0,3-4-35 0,1-1-46 15,2-2-13-15,1-2 9 0,0-1-96 16,1-2-53-16,0 0-47 0,2 0 27 0,0 0-223 16,0 0-2-16,-2-10 15 0,4 6 41 15,-1-2 8-15,-1 2 50 0,0-2 19 0,1 2 32 16,-1-3 18-16,-1 1 14 0</inkml:trace>
  <inkml:trace contextRef="#ctx0" brushRef="#br0" timeOffset="199314.75">9886 13072 707 0,'-3'0'397'0,"0"0"-76"0,5 0-3 16,-1-1-27-16,-1 0-34 0,2-1 19 0,2 1-20 16,1 0-19-16,10-3-17 0,-2 1-17 0,3 1-17 15,4 0-1-15,2 0-11 0,1-2-23 16,1 3-2-16,1 0-21 0,0 0-4 0,0-1-20 15,-1 1-4-15,-1-2-18 0,-11 3-10 0,5 0-6 16,2 0-35-16,1 0-31 0,-1 0-46 0,18-11 5 16,-24 10-75-16,-4-1-30 0,-1-1-84 15,0 1 25-15,-3-2-219 0,1 1-58 0,0 1 15 16,6-6 22-16,-2 1 73 0,1-4 8 16,-1 5 52-16,-2 1-17 0,-1-1 62 0,10-1-12 15</inkml:trace>
  <inkml:trace contextRef="#ctx0" brushRef="#br0" timeOffset="199836.08">10572 12818 746 0,'2'-4'341'0,"-2"-1"-29"0,1 2-17 0,1 1-8 16,-1-1-50-16,1 2-34 0,-2 0-15 16,0 1-22-16,1 1 49 0,-1 3-11 0,-1 0 4 15,1 3-9-15,-3 12 0 0,3-9-24 0,0 8 10 16,-9 24-14-16,7-19-20 0,-1 1-20 16,0 2-4-16,-1-3-12 0,1-2-11 0,0-1-18 15,-2-3 0-15,2 0-15 0,-1-1 3 16,3-3-8-16,-2-2-13 0,2-4-7 0,-1-1 14 15,1-1-8-15,0-2-8 0,0-2 1 0,-1 1-2 16,1-2-6-16,-1 0-13 0,2 0 8 0,0 0-14 16,0 0 9-16,0 0-10 0,0 0 11 0,-11-11-11 15,10 8-1-15,0-1-6 0,1 1 2 16,2-2-15-16,-1 0-1 0,1 1-1 0,3-1 11 16,4-4-10-16,2 0 4 0,1 0-11 0,1 2 14 15,4 0-8-15,-3 2 0 0,4 0-1 16,-2 1 2-16,2 1 0 0,-1 0-4 0,0 0 3 15,3 2 3-15,-4 0 8 0,-2 1-13 0,-5 0-8 16,3 0-15-16,1 0-3 0,-1 0-14 0,-1 0-16 16,0 0-25-16,-4 0 10 0,0 0-65 15,0 0-18-15,-7 0-23 0,9 0-17 0,-3 0-36 16,-6 0-10-16,7 0 24 0,6-9-151 0,-9 6-47 16,-2-1-26-16,0 2 30 0,-1-1 34 15,-1 0 20-15,0 1 37 0,-1-1 23 0,-1-1 15 16,1 1 14-16</inkml:trace>
  <inkml:trace contextRef="#ctx0" brushRef="#br0" timeOffset="200099.75">10773 12901 834 0,'-3'-2'327'16,"1"0"-29"-16,-1 1-21 0,1 1-38 0,1-3-12 16,-1 3-28-16,0 3 53 0,1-3-19 15,2 4 17-15,-2 1-23 0,0 2 6 16,1 1-25-16,1 13-9 0,-1-11-20 0,0 8-18 15,0 1-12-15,0 2-18 0,0 3-6 16,0-2-20-16,0 0-8 0,0 0-18 0,0-2 5 0,0-1-19 16,-10 15-24-16,8-23-13 0,2-1-34 15,-2-3-8-15,2-2-31 0,-1 2 6 0,0-4-66 16,1 2-8-16,0-5-44 0,0 0-42 0,-1 2-39 16,0-4 22-16,2-1-232 0,-1-2-39 15,1 1 38-15,1-3 57 0,3-8 36 0,3 1 16 16,-4-1 9-16,1 1 35 0,3-1-16 15,-3 0 20-15</inkml:trace>
  <inkml:trace contextRef="#ctx0" brushRef="#br0" timeOffset="200528.85">10931 12475 546 0,'0'-3'330'0,"2"-1"-47"0,0 3-6 15,-1-1-28-15,3 0-31 0,3 0 13 16,10 1-35-16,-2 1 10 0,-6 0-8 0,8 0-21 15,24 12 11-15,-15-7-19 0,4 3-16 16,-3-1-13-16,1 7 2 0,-1-2-8 0,3 5-19 16,-1 2 7-16,-1 3-7 0,1 7-5 0,-2 3 9 15,-4 2 5-15,-2 3 0 0,-4 2-7 16,-2 1-4-16,-6 2-10 0,-2 1-12 0,-5-2-2 16,0 0-14-16,-2-22-4 0,-12 41-10 15,2-21-10-15,-6-3 12 0,-2 1-29 16,-1-6-14-16,-5-2-31 0,-2-2-66 0,1-3 7 15,-7 0-103-15,2-6-67 0,1-2-79 0,0-2 29 16,2-3-231-16,0-4 39 0,-1 0 36 16,0-2 33-16,3-1 30 0,-1-2 17 0,14-2 15 15,-5 0 61-15,-1 0-48 0,-1 0 50 0</inkml:trace>
  <inkml:trace contextRef="#ctx0" brushRef="#br0" timeOffset="211004.86">2957 14165 543 0,'0'0'224'0,"0"0"-27"16,0 0-2-16,0 0-23 0,0 0-7 0,-13 0-1 16,13 0-24-16,0 0 9 0,0 0-21 0,0 0 6 15,0 0-3-15,0 0-14 0,0 0-2 16,0 0-13-16,0 0-3 0,0 0 4 0,0 0 5 15,0 0-16-15,0 0-9 0,10 13 16 0,9-17-17 16,2 1 25-16,-5 0-28 0,6 1-10 16,7 1-16-16,-4-1-9 0,1 0 3 15,-14 2 10-15,7 0-26 0,1 0-9 0,1 0 16 16,-1 0 1-16,18 11-10 0,-24-9 3 0,-4 0-14 16,-2 0 13-16,2 0-37 0,-4-2-8 15,-1 3-3-15,-1-1-19 0,-1-1-19 0,1 1-11 16,-1 0-30-16,-1 0-16 0,1-1-32 15,-2 0 15-15,-1-1-274 0,-1 0-32 0,0 1 15 16,-1-1 26-16,-1 2 27 0,-2-2 39 0,-1 0 28 16,-2 3 3-16</inkml:trace>
  <inkml:trace contextRef="#ctx0" brushRef="#br0" timeOffset="211348.73">2907 14436 339 0,'1'1'348'16,"2"2"-22"-16,-1-2-38 0,2 1 0 0,1-1-22 16,1 1-47-16,13 1-17 0,-1-1-6 15,5-2-28-15,-4 3-13 0,-7-3 12 0,6 0-26 16,3 0-17-16,1 0-22 0,2 0 3 0,0 0-12 15,0 0-11-15,0 0-6 0,-1 0-17 0,0 0-3 16,20 9-2-16,-27-4-3 0,3-5-28 16,-8 4 2-16,-1 0-17 0,-1-3-15 15,-1 0-13-15,-3 0-1 0,0 0-22 0,-2-1-1 16,1 3-2-16,0-3-21 0,-1 0-9 16,1 1-8-16,-1 1-18 0,-1-1-30 0,-1 2-9 0,2-1 13 15,-2-2-182-15,-1 0 23 0,0 0-133 16,0 0 28-16,0 0 31 0,0 0 19 0,7 0 13 15,-7 0 51-15</inkml:trace>
  <inkml:trace contextRef="#ctx0" brushRef="#br0" timeOffset="211966.81">4072 14117 239 0,'-1'-7'318'0,"-1"4"-40"0,0-1-35 16,2 1-38-16,-2-1-26 0,1 1-18 16,-1 1 0-16,1 2-23 0,-1 0 12 0,1 0-26 15,0 3-3-15,0 0 10 0,-1 2-13 0,2 1-5 16,-2 1 8-16,-2 12-8 0,4-10 22 16,0 6-30-16,0 2 8 0,0 3-16 0,0-1-1 15,-9 21-10-15,5-22-9 0,-1 1-10 0,0-2-8 16,-2 1-4-16,1-2-20 0,1 1 13 0,-1-2 0 15,-1-1-24-15,2-7 13 0,0 2 5 16,3-3-9-16,-2-1-4 0,1-2 11 0,0-1-6 16,2 3 6-16,-2-3-3 0,0 0-32 15,0-1 3-15,0 1-2 0,0-2 23 0,3 0-6 16,0 0-1-16,0 0-1 0,0 0 3 0,0 0 0 16,-7-7-6-16,7 4 7 0,1 3-13 15,2-2 1-15,0 1-1 0,3-2-2 0,-2-1-4 16,10-5 1-16,2 3 12 0,2 0-20 0,3 4 2 15,2-3 8-15,-1 0 3 0,2 2 0 0,1 2-2 16,-3 0-1-16,-12 1 0 0,6 0-1 16,0 0-17-16,1 0-3 0,-3 0 2 0,-1 0-40 15,-3 0 12-15,-1 0-19 0,-1 0-12 0,-1 0-24 16,-7 0-18-16,7 0-4 0,5-10-29 0,-10 5-28 16,0 2-19-16,1 1 16 0,-3-2-156 15,0-1-99-15,0 3 31 0,0-2 31 0,-3 1 10 16,1 0 24-16,-1 0 29 0,-1 1 16 15</inkml:trace>
  <inkml:trace contextRef="#ctx0" brushRef="#br0" timeOffset="212265.09">4212 14258 707 0,'-2'-3'283'0,"2"1"-26"15,-2 0-21-15,0-1-20 0,-1 0-11 0,2 2-42 16,-1 0 8-16,1 2 24 0,1 0-26 0,0 4 11 15,-1-2-21-15,1 3-16 0,0 3-16 16,0 12 59-16,0 2-30 0,-1 0-17 0,1-10 1 16,0 6-22-16,0 5-10 0,0 0-7 15,0 2-13-15,0-1-15 0,0-1 1 0,0-2-9 16,0-1-6-16,0-1 3 0,0-1-16 0,0-4 4 16,0-1-10-16,0-4-30 0,0-3-20 15,0 1-1-15,0-8 0 0,0 7-31 0,0-7-29 16,0 7-26-16,0-7-18 0,11 10-24 0,-11-10-31 15,2-3-36-15,0 1 18 0,1 0-235 0,1-1-16 16,6-5 22-16,1-1 35 0,-2-3 22 0,2 3 29 16,3 0 22-16,-1-1 12 0,6-1 8 15</inkml:trace>
  <inkml:trace contextRef="#ctx0" brushRef="#br0" timeOffset="213105.76">4924 14371 296 0,'-4'-1'271'15,"-1"2"-26"-15,1-1-46 0,0 0-2 0,2 0-13 16,-4 1-19-16,3-1-7 0,1 2-2 0,-1-2-14 16,2 0-18-16,-3 1 4 0,3-1 1 15,-1 0-7-15,1 2-25 0,-1 0-6 0,1-2 7 16,0 0-14-16,-1 0-12 0,0 0-2 0,2 0-3 16,0 0-11-16,0 0 5 0,1 1 21 15,-2-1-23-15,1-1 1 0,-1 1-10 0,2 1-12 16,-1-2 7-16,-1 2 11 0,1-1-15 0,2 2 10 15,-1-2 13-15,2-2-7 0,-1 4 0 16,3-2-16-16,1 1 4 0,1-1-5 0,14 3-4 16,-10-3-1-16,6 0-5 0,3 0-2 0,1 0 2 15,4 0-5-15,0 0 7 0,1 0 4 16,1 0 13-16,2-7-19 0,28-2 9 0,-26 8-11 16,-2-1-2-16,-3-3-4 0,0 2-10 15,-3 3 8-15,-1-5-18 0,-5 2 28 0,-10 3-10 16,2 0-17-16,-1 0 6 0,0 0-6 15,0 0 1-15,-8 0-6 0,7 0 3 0,-7 0 3 16,7 0-8-16,-7 0 4 0,7 0 0 0,-7 0-1 16,0 0 14-16,15-9-11 0,-15 9 2 15,0 0-2-15,0 0 2 0,0 0 1 0,0 0-1 16,3 3 14-16,-3-3-17 0,-1-1-5 0,1 1 2 16,0 0 3-16,-1 0-2 0,1 0 4 15,0 1 2-15,0-1-12 0,0 0 2 0,-1 0 5 16,1 0 0-16,0 0 0 0,0 0 16 0,1 0-2 15,-1 0-2-15,0 2-22 0,0-2 1 16,1 0-6-16,-1 0 1 0,0 3 1 0,0-3 2 16,0-2 2-16,0 4-21 0,0-2 9 0,0 0 7 15,0 0-16-15,-1 0 6 0,0 0-30 16,0 1-7-16,0 0-4 0,-1-1-10 0,0 1-16 16,1-1-12-16,-2 0-17 0,0-1-33 0,0 2-36 15,1-2 17-15,-2-1-257 0,1 0-17 16,0-1 53-16,-1 0 42 0,2-2 23 0,-6-7 25 15,4-2-3-15,2-3-2 0</inkml:trace>
  <inkml:trace contextRef="#ctx0" brushRef="#br0" timeOffset="214174.52">6105 14169 408 0,'0'0'323'0,"0"0"-61"16,0 0-38-16,-13 0-19 0,13 0 4 15,0 0-12-15,0 0 11 0,0 0-19 0,-21 11 9 16,18 10 0-16,2 4-5 0,-4 2-22 16,2 1 4-16,-1 2-6 0,1-1-21 0,2 2-20 15,-1-1-27-15,-1-1 3 0,2-1-6 0,-4-3-15 16,5-13-16-16,0 4 0 0,0 0 1 15,0 0-37-15,0-4 17 0,0-1-6 0,0-2-51 16,0-3-28-16,0-6-32 0,0 0-26 16,7 6-42-16,4-1-32 0,-8-7-43 0,1-1 17 15,6-7-239-15,0 3 0 0,-2-2 32 0,0-1 31 16,0 2 19-16,1-2 31 0,-2 1 20 0,1-3-13 16</inkml:trace>
  <inkml:trace contextRef="#ctx0" brushRef="#br0" timeOffset="214528.42">6403 14255 342 0,'5'-4'377'0,"-2"1"-66"0,1 0-22 0,2 3-28 15,-1-1-17-15,1 2-2 0,1-1-27 16,8 8-8-16,-3 2-22 0,2 2 17 0,0-3-6 16,-1 5 3-16,2 6-19 0,0-3-12 0,2 3-27 15,-1-1-15-15,1 1-9 0,2-2 5 0,-4 2-19 16,2-1-10-16,-2-2-15 0,-1 1 4 16,-2-4-24-16,-2 0-8 0,1-3 1 0,-4-3-8 15,-1-2-25-15,-2-2-9 0,-1 1-5 16,2-2 0-16,-3-1-32 0,0-1-40 0,-2-1-25 15,0 0-27-15,0 0-29 0,0 0-21 0,3-9-19 16,-5 7 18-16,1-3-146 0,-1 0-75 16,1-2-52-16,0 1 20 0,-2 0 46 0,1 0 26 15,-3-10 27-15,0 2 21 0,-1-1-9 16</inkml:trace>
  <inkml:trace contextRef="#ctx0" brushRef="#br0" timeOffset="-214712.65">6675 14321 527 0,'-1'-5'328'0,"-1"1"-34"0,0 0-30 16,2 0-36-16,-1 1-17 0,0 0-17 0,0 1 21 16,-1 2-22-16,-2 0-24 0,1 0 22 0,1 3-18 15,-6 7-18-15,-1 1 32 0,-1 2-14 0,1 4-15 16,-1-2-16-16,-1 3-6 0,1 0-12 0,-2 1-13 16,3-5-4-16,-2 6-21 0,1-2-5 15,-1 0-5-15,0 1 1 0,4-4-19 0,-4-1-15 16,3-2-25-16,2-4-39 0,1-4 2 15,3 3-70-15,-2-4-31 0,-1 0-54 0,2-3-65 16,1 0 22-16,2 0-267 0,0 0 16 16,0 0 35-16,-5-13 33 0,5 9 57 0,-2-1 14 15,-3-7 30-15,4 0-6 0,0 5 9 16</inkml:trace>
  <inkml:trace contextRef="#ctx0" brushRef="#br0" timeOffset="-214462.02">6394 14469 331 0,'-2'-1'391'16,"-1"1"-50"-16,2 0-52 0,1 0 4 0,0 0 19 15,0 0-48-15,3 0-40 0,0 0-24 16,1 0 22-16,1 0-5 0,1 0-24 0,1 0-31 16,13-2 8-16,-10 2-18 0,6 0-29 0,2 0-2 15,22-8-24-15,-17 5-6 0,-3 2-13 16,0-2-6-16,1 1-20 0,-2-1-21 0,0 1-25 15,-1 0 1-15,-2 2-65 0,-5-2-17 0,6-1-39 16,-3 3-22-16,2-4-21 0,-5 1-70 0,1 0 18 16,-3 1-244-16,5-7 33 0,1 3 10 15,-7 3 48-15,0-2-4 0,-1 0 27 0,-1 1 49 16,-1 0 4-16</inkml:trace>
  <inkml:trace contextRef="#ctx0" brushRef="#br0" timeOffset="-214096.56">6922 14243 876 0,'2'-4'345'0,"-1"2"-46"0,0-1-25 15,0 2-49-15,-1-2-5 0,2 2-25 16,-2 1-22-16,2 2 47 0,0 1-6 0,-1 2-11 15,0 1-5-15,1 1-7 0,2 11 0 0,-1 1-13 16,0 0-14-16,0 2-16 0,-1 0-7 16,1 0-20-16,0-1-1 0,-2 1-14 0,1-1-22 15,-1-1-6-15,0-4-3 0,1 2-5 0,-2-3-9 16,3-3-4-16,-2-1-6 0,0-2-16 16,0-1-20-16,-1-2-18 0,0-5-19 0,0 0-10 15,0 6-19-15,0-6 6 0,0 7-24 0,0-7-32 16,0 0-48-16,0 0-8 0,0 0-50 15,6 10 0-15,-5-13 18 0,0-1-169 0,0 0-115 16,1-1 18-16,0 1 40 0,1-1 29 16,-1-2 33-16,4-4 29 0,2-2 14 0,-3 0 2 15,0-1 34-15</inkml:trace>
  <inkml:trace contextRef="#ctx0" brushRef="#br0" timeOffset="-213612.8">7193 14208 397 0,'5'-4'335'0,"0"0"-27"0,-3-1-32 0,2 2-16 15,-1 0 3-15,-1 1-37 0,0 0 7 16,-1 0-8-16,0-1-27 0,1 3 4 0,-1-3-12 16,1 2-37-16,-1 0 14 0,0-1-18 15,0 2-9-15,-1-2-12 0,2 2 3 0,-2-1-23 16,1 1-17-16,0 0-19 0,-1 0-2 15,1 1-2-15,0-1 15 0,0 1 11 0,-1 2-9 16,1-2 19-16,1 1-16 0,-2 0 5 0,3 1-18 16,-1 1 8-16,-1 1-5 0,1-2 3 0,0 3-2 15,-1 1 8-15,1-1-14 0,3 9-11 16,-2 1 1-16,-1-3 13 0,-1 6-29 0,3 3 24 16,-2 0-5-16,3 2-8 0,-4 0-4 15,0 0-12-15,0 0 11 0,1-2-9 0,-2 0-13 16,1 0-10-16,-1-3 16 0,1 1-8 0,0-1-14 15,0-2 13-15,-1-3-15 0,1-2 16 16,-1-4-21-16,1 0 14 0,0-1-13 0,-1-3 11 16,2 0-15-16,-2-1 18 0,2 0-13 15,-1-3 3-15,1 3-11 0,2-2-6 0,-2-1-10 16,-2 0-22-16,0 0-11 0,0 0-1 0,0 0-19 16,8 0-12-16,1-10-22 0,-6 6-16 0,-1 1-5 15,0-1 12-15,1 1-111 0,-1-2-21 16,-1 2-25-16,1-3-26 0,-2 3 28 0,-1-1-196 15,0 1-41-15,1 3 40 0,0 0 34 16,0 0 30-16,-9-12 24 0,5 8 22 0,-1 1 33 16,-6-4 8-16,2 0 9 0</inkml:trace>
  <inkml:trace contextRef="#ctx0" brushRef="#br0" timeOffset="-212597.05">5837 14101 781 0,'0'0'244'16,"0"0"-30"-16,0 0-3 0,0-12-18 0,0 12-32 16,0 0-17-16,0 0-12 0,0 0-19 0,0 0 1 15,0 0-13-15,0 0 0 0,0 0 2 16,0 0 4-16,0 0-21 0,0 0 6 0,0 0 8 16,0 0 0-16,-9-4 12 0,-1 12-17 15,-1 3-17-15,-2 1 14 0,5 1-13 0,-4 0 12 16,0-1-31-16,0 4-5 0,2 1 28 0,-1 1 0 15,1-1-6-15,1 4 12 0,0-1-37 16,1 1 21-16,1 4-4 0,2-1 2 0,2 2 2 16,1 0 0-16,0 1-1 0,1-2-9 0,1-11-9 15,0 7-5-15,0 4 1 0,0 3-8 16,12 28-9-16,-6-30 1 0,2 0 0 0,4 3-10 16,-2 0 11-16,3-1-14 0,-1 1-8 0,2 0-24 15,1 0-17-15,4-1-2 0,-2-1 1 0,4-1-77 16,0-4-7-16,2-1-18 0,2-3-11 15,2-1-24-15,2-6-5 0,3 0-54 0,-2-3 20 16,3-2-195-16,2-2-46 0,2-1 50 16,1-3 4-16,-19 0 15 0,12 0 26 0,5 0 12 15,4 0 29-15,3 0 3 0</inkml:trace>
  <inkml:trace contextRef="#ctx0" brushRef="#br0" timeOffset="-212014.35">7390 14113 418 0,'0'-3'281'0,"3"1"-29"0,0-1-22 16,0-1-23-16,0 1 21 0,2 1-24 16,0 2 3-16,13-3-21 0,-7 3 2 0,-11 0-21 15,15 0 16-15,20 12-43 0,-20-2 3 0,2 5-17 16,1 1-13-16,0-1-11 0,-1 7 28 15,1 3 14-15,1-2-26 0,-2 4 1 0,2 2-16 16,-2 2 3-16,-2 2-18 0,0 2 0 0,-3 1-15 16,-2 1 3-16,-4 4-25 0,-2-3 8 0,-4-18-9 15,0 9-7-15,-14 42-3 0,2-31-6 16,-2-2-10-16,-3 0-16 0,-2-3-28 0,0-3 2 16,-2 2-37-16,-5-5-54 0,2 0-39 0,-3-8-52 15,1 1 19-15,-3-3-218 0,5-3-75 16,-5-5 13-16,0 0 50 0,0-3 40 0,-1 0 22 15,-1-3 25-15,1-2 44 0,-2-1 4 0</inkml:trace>
  <inkml:trace contextRef="#ctx0" brushRef="#br0" timeOffset="-207869.81">8230 14201 638 0,'0'0'210'16,"0"0"-12"-16,0 0-20 0,0 0-2 0,0 0-20 15,0-13 2-15,0 13 6 0,0 0 2 16,0 0-22-16,0 0-1 0,26-22-12 0,-26 19 2 16,2 3-14-16,1-3 19 0,-2 1-1 15,-1-1-35-15,0 2 26 0,2-1-22 0,-2 1-13 16,0 0 4-16,0 0-10 0,0-1-9 0,1 1 1 16,0 1-12-16,-2-2-7 0,2 2 8 15,-1-2-11-15,1 3-10 0,-2-2 10 0,1 0 1 16,0 1-18-16,0-2 21 0,0 2-27 15,1 0 15-15,-1 0-15 0,0 0 10 0,0 0-21 16,2 0 15-16,-1 0-20 0,0 0 11 0,-1 2-16 16,2-1 23-16,-1 1-11 0,1 0 10 0,-1 1-5 15,0-1-2-15,0 2 4 0,0 0 7 0,0 1 4 16,0 1 8-16,2 10-6 0,0 1 11 16,-1 2-5-16,0 3 3 0,-2 1 6 0,2 0-1 15,0 5-3-15,-1-1-3 0,1-1 3 16,0-1-10-16,2 1-12 0,-1-1 9 0,-1-4-4 15,1 2 3-15,-1-2-7 0,0-3-8 0,-2-3-3 16,1-2 6-16,-1-3-8 0,1-3-5 16,0 0 0-16,-1-2 0 0,1 0 2 0,0-1-5 15,-1-1 6-15,0 0-1 0,0 2-4 16,0-4-13-16,0 0-19 0,0 2-13 0,0-3-18 16,0 0-23-16,0 0-34 0,-2 1 11 0,2-2-49 15,-2-1-33-15,0 0-17 0,-1 1-29 16,1-4-36-16,0 2 27 0,1-2-206 0,-3 0-55 15,0 0 32-15,2 0 40 0,-3-7 24 0,-1 3 32 16,0-1 1-16,1 3 61 0,-1 0-3 16,2 2 1-16</inkml:trace>
  <inkml:trace contextRef="#ctx0" brushRef="#br0" timeOffset="-207452.74">8103 14434 261 0,'-4'-2'388'0,"1"-3"-83"0,1 3-14 15,1 0-22-15,-1 1-17 0,0-1-7 0,0 2-11 16,0-2-33-16,0 3-29 0,2-2-8 0,0 0-29 16,1-1 7-16,1 0-20 0,1-1-5 15,2 1-4-15,0-1-13 0,8-4 10 0,1 2-11 16,3-1 17-16,1 3-22 0,-1-2-5 0,4 2-3 15,3 2-11-15,2-6 5 0,-14 7-25 16,8 0 6-16,5 0 17 0,0 0-26 0,2 0 6 16,29-9-20-16,-28 8 6 0,0-2-5 0,-1 1-17 15,-2 1 9-15,-5-1-12 0,-4 2 0 16,-3-2-5-16,-2 1 10 0,-11 1-12 16,7 0-9-16,0 0 4 0,-7 0-4 0,8 0-11 15,-8 0 2-15,8 0 2 0,-8 0-2 0,0 0-24 16,7 0 2-16,-7 0-30 0,0 0 30 15,0 0-26-15,9 7-19 0,-9-5 1 0,0 0-14 16,0-1-29-16,0-1-4 0,-1 0-24 0,0 0-27 16,0 0-52-16,-1 0 19 0,0-3-246 15,0 2 19-15,0 1 18 0,-1-2 55 0,-1 1 16 16,1 0 11-16,-2-2 15 0,-1 0 16 16</inkml:trace>
  <inkml:trace contextRef="#ctx0" brushRef="#br0" timeOffset="-204704.96">9344 14188 415 0,'0'0'253'16,"0"0"-28"-16,0 0-16 0,0 0-8 0,0 0-21 15,0 0-15-15,0 0-12 0,0 0-8 0,-12-18-6 16,8 18-26-16,1-1-8 0,-1 0 6 15,0 1-13-15,0 0-21 0,0-2-9 0,1 2 15 16,-2-1-6-16,1 0-3 0,1 0-2 16,1-1 1-16,-1 1-10 0,1 0 10 0,0 0 12 15,0-1-18-15,0 0-23 0,2 2 6 0,0-3-4 16,1 0 1-16,1 0-19 0,1 0-1 16,2 0-1-16,0 1 11 0,13 1-21 0,0-3-2 15,1 1 24-15,0 2-8 0,-10 1-9 0,5 0 15 16,3 0-6-16,16 16-11 0,-20-8 16 0,-2 5 0 15,-3 4 22-15,-2 3-17 0,-4 0-5 16,-2-8 25-16,0 4 11 0,-11 23-16 0,5-15-2 16,-3 1 7-16,-2-1 6 0,1-1-31 15,-3-1 0-15,0-2 3 0,-1-3 0 0,-1-1-13 16,-1 0 21-16,0-2-16 0,4-2-6 0,-4-2-10 16,0-1 18-16,6-4-15 0,-5-2 7 0,0 2-10 15,5 0-2-15,-6-1-2 0,5-2 9 16,3-1-7-16,-2 1 4 0,4-1-3 0,6-1 1 15,0 0-14-15,0 0-3 0,-8 0 2 16,8 0 6-16,0 0-6 0,-13-11 0 0,13 9-1 16,0-1 13-16,2 2 3 0,1-2-12 0,1 0-17 15,1 2-3-15,11-4 12 0,-2 1 6 0,0 4-5 16,1 0 6-16,5 0 9 0,1 0 8 16,-10 0-12-16,4 0-10 0,5 0 7 0,21 11 5 15,-18-5-8-15,0 0 7 0,-3-2-17 16,3 2-19-16,-3 2 7 0,-3-4 6 0,-2 0 1 15,-3 0-62-15,-2-3 8 0,-3 4-21 0,-1-4-12 16,-2 0-24-16,0-1-28 0,-4 0-52 16,0 0 21-16,0 0-287 0,6 0 18 0,5-14 32 15,-4 2 31-15,0-1 25 0,-1-2 23 16,1-1 15-16,1-3 12 0,1 1 21 0</inkml:trace>
  <inkml:trace contextRef="#ctx0" brushRef="#br0" timeOffset="-204350.55">10016 14238 620 0,'3'-3'365'0,"-2"2"-38"0,3 0-31 15,-2-2 7-15,-1 2-27 0,1 1-64 16,-1-2-24-16,1 1-21 0,0 1 1 0,1 0-20 15,0 0 35-15,1 3-5 0,1 0 0 0,8 6-12 16,2 1-14-16,-1 2-15 0,1 5-3 16,1-1-22-16,0 1 0 0,2 0-17 0,-2 3-3 15,0-3-10-15,0 1-7 0,-2-2-6 0,-3 1-8 16,-1-3-12-16,0-1-5 0,-3-1-10 16,-1-3-7-16,-2-4-22 0,0 1-12 0,-1-3-36 15,0 0-2-15,-2 1 4 0,0-1-30 16,0-1-41-16,1-2-17 0,-2 0-24 0,0 0-24 15,0 0-23-15,0 0-36 0,0 0 23 16,0-10-151-16,0 5-66 0,0 0 12 0,1-1 28 16,-2 0 44-16,1-3-8 0,0 2 30 0,0-3 32 15,0 1-29-15</inkml:trace>
  <inkml:trace contextRef="#ctx0" brushRef="#br0" timeOffset="-204108.93">10281 14341 283 0,'0'-8'277'0,"0"0"-31"15,0 1 3-15,0 2-5 0,0-1 15 0,0 6 1 16,0-10-30-16,0 10 29 0,0-8-44 0,0 8-19 15,0-7-20-15,0 7-5 0,0-7 2 0,0 7-5 16,0 0 20-16,1-6-21 0,-5 9-3 0,-8 8-1 16,1 2-9-16,-1 0-12 0,-1 1-18 15,0 3-5-15,0 0-8 0,-2 0-16 0,0 0-3 16,1 0-11-16,-1 0-11 0,2 0-3 16,-3-1-6-16,5-3-12 0,2 0-22 0,-2-2-24 15,1 1-22-15,4-7-24 0,3-1 4 0,1 2-56 16,0-2-24-16,2-1-30 0,-2-3-31 15,0 4-70-15,1-4 26 0,-1 0-281 0,2 0 4 16,0 0 43-16,0 0 30 0,0 0 29 0,-2-9 55 16,2 4 31-16,0 0-15 0,-1 0 25 15</inkml:trace>
  <inkml:trace contextRef="#ctx0" brushRef="#br0" timeOffset="-203851.27">9967 14391 710 0,'0'-2'348'0,"1"1"-21"0,2-2-47 15,1 0-27-15,1 0-25 0,9-4-32 16,1 1-15-16,2-1-4 0,2 2-21 0,3-1-20 16,-2 2-29-16,1-3 14 0,2 0-33 15,-1 4 0-15,1 0-2 0,1 0-22 0,1 1 10 16,-1-1-31-16,-1 3-50 0,1-3-22 0,0-2-23 15,-4 4-25-15,1-1-56 0,4 1 12 16,-2-2-232-16,0 0 29 0,-2 2-112 0,4-5 26 16,-4 1 76-16,-3-2 25 0,0 0-17 15,-1-2 10-15</inkml:trace>
  <inkml:trace contextRef="#ctx0" brushRef="#br0" timeOffset="-203463.79">10639 14120 582 0,'2'0'353'0,"-1"2"-30"16,-1 1-9-16,2 2-54 0,0-1-32 16,-2 4 41-16,2 12-29 0,-2-11-13 0,0 7-19 15,0 5-16-15,0 0-45 0,-15 18 14 16,10-20-26-16,0-1-13 0,-1 2-8 0,0-2-5 15,0-3-29-15,1-4 8 0,2-3-7 16,1 0-15-16,-2-2 3 0,2 0-1 0,0-1-2 16,2-2-14-16,-1 0 7 0,-1-1 13 0,2 0-9 15,0-2 10-15,0 0-22 0,0 0 0 16,0 0-12-16,12 2-7 0,-6-2-8 0,2 1 10 16,12-1-8-16,-11 0-6 0,5 0 5 0,1 0-7 15,23-12-11-15,-21 9 7 0,3-1-19 16,-3 1-15-16,-1-3-22 0,1 3-8 0,-4 1 4 15,-2-1-77-15,-3 0-28 0,-1 1-37 0,-1-3-32 16,6-2 21-16,-5 0-218 0,-4 0-63 16,2 3 40-16,-2-1 30 0,-3 2 26 15,0 3 26-15,0 0 29 0,0 0-7 0,0-7 40 16,-11-4 8-16</inkml:trace>
  <inkml:trace contextRef="#ctx0" brushRef="#br0" timeOffset="-203230.69">10804 14254 360 0,'-1'-1'384'0,"1"-2"-35"0,-1 1-39 16,2 0-16-16,-1 2-38 0,0 0 41 0,1 1-11 16,0 1-34-16,1 2 7 0,0-2-2 0,1 18-23 15,-1-4-23-15,0 4-11 0,1 2-11 16,-3 0-28-16,1 2-20 0,-1-2-2 0,0-11-27 16,0 7-6-16,0 2-9 0,0-2-21 15,0 2-23-15,0 0-31 0,-10 13-27 0,9-21-25 16,1-12 4-16,0 9-80 0,0-1-36 15,0-1-25-15,0-7-39 0,0 7 21 0,0-7-285 0,0 0-30 16,0 0 36-16,2 12 32 0,-3-13 31 16,0 0 25-16,-1-1 36 0,0 0 5 0,-1-1 31 15</inkml:trace>
  <inkml:trace contextRef="#ctx0" brushRef="#br0" timeOffset="-202549.38">9260 14068 595 0,'2'-4'302'15,"-2"-1"-45"-15,0 3-33 0,-1-3-18 16,-1 3-36-16,-1-1 8 0,-2 2-12 15,0 0 9-15,-2 1-25 0,1 1-4 0,-1 0-10 16,1 0 5-16,-3-1-19 0,-15 14 9 0,7-7-7 16,1 0-12-16,-2 4 28 0,-1 0-28 15,4 4 21-15,0-1-10 0,-1 3-7 0,2 0-2 16,3 2 2-16,-5 1-18 0,3 3-7 0,-1-1-1 16,3 1-6-16,0 1-6 0,1 2-1 15,1 3-10-15,2-1-1 0,1 1-18 0,2 1-10 16,0 2 3-16,1-3-5 0,3-12-2 15,0 4-3-15,12 33 3 0,-5-23-16 0,-1-2-3 16,6-1 3-16,2-2-31 0,3-2-12 0,1 0 5 16,2-3-57-16,-1-1-22 0,3-3-29 15,3-1-25-15,-1-6-30 0,2 0-32 0,1-1-34 16,1-3 20-16,3 3-262 0,0-4 28 0,5-2 33 16,1-1 29-16,2-1 54 0,-17-1 7 15,9 0 23-15,7 0 46 0,6 0-1 0</inkml:trace>
  <inkml:trace contextRef="#ctx0" brushRef="#br0" timeOffset="-201868.11">10782 13989 489 0,'1'-2'298'0,"1"2"-27"16,-1-3-34-16,1 3-20 0,0-2-6 0,1 0-19 16,0 1-2-16,2-2-25 0,-1 2 6 15,1 1-5-15,1-3-3 0,3 3-7 0,0 0-7 16,5 0-26-16,5 0-14 0,4 0 39 0,25 10-4 15,-19-3-15-15,1 1 0 0,-1 3-5 16,2 2-20-16,-1 4 12 0,-1 4-26 0,0 3-4 16,-1 1-5-16,-2 4-1 0,-2 4-22 15,-3 2-3-15,-1 1 3 0,-5 0 7 0,-3 3-19 16,-2-5 0-16,-2 0-5 0,-4 1-10 0,-3-3 0 16,-1-15 9-16,0 7-30 0,0 1-20 0,-18 28-20 15,9-26 4-15,-4-4-83 0,0-3-31 0,-5-2-46 16,0-2-91-16,-3-4 27 0,0-2-251 15,-4-1 48-15,0 1 5 0,-3-6 53 16,1 0 12-16,1-2 44 0,1 0 49 0,-4-1-13 16,0 0 5-16</inkml:trace>
  <inkml:trace contextRef="#ctx0" brushRef="#br0" timeOffset="-141751.1">3257 15623 526 0,'0'0'248'0,"0"0"-15"16,0 0-5-16,-13 0 9 0,13 0-28 0,0 0 3 16,0 0 30-16,0 0-37 0,0 0 2 0,-23 21-25 15,22-21 22-15,-1 0 0 0,1 1 10 0,0 0-13 16,1-2-7-16,0 1-5 0,-1 0-15 15,2-2-8-15,1 1-23 0,1-1-4 0,3-1-6 16,10-2 2-16,1-2-16 0,5 2-11 0,0-2-1 16,-1-1-13-16,4 2-6 0,1 1-25 15,1-4 9-15,-2 6-11 0,1-2-10 0,-1 2 2 16,-2-1-14-16,-1 1-6 0,-15 3-29 16,3 0-23-16,0 0-30 0,-1 0-42 0,0 0 9 15,-1 0-101-15,-8 0-14 0,7 0-37 16,-7 0-44-16,0 0 29 0,7 1-222 0,-10 2-21 15,-1 0 36-15,-1 0 24 0,-8 4 19 0,-2 0 41 16,-1-1 27-16,0 2 29 0,0 4 5 16,-4-2-3-16</inkml:trace>
  <inkml:trace contextRef="#ctx0" brushRef="#br0" timeOffset="-141517.97">3279 15782 380 0,'-3'2'425'0,"1"1"-55"0,0-2-45 0,0 2-41 15,2-2 61-15,0 2-13 0,2 0-21 16,0-2-8-16,1 0-29 0,1 0-15 0,2 2-32 16,13-1-13-16,-10-2-24 0,6 0-12 0,3 0-12 15,5 0-23-15,1 0-19 0,25-9-10 16,-22 6-23-16,-2 1-43 0,1-3-36 0,-3 1-39 16,-2 1 3-16,0 1-112 0,-3-3-57 15,-5 2-56-15,4 1 25 0,-8 0-277 0,-2 1 5 16,-2-1 45-16,0 1 19 0,-2 0 54 15,0-2 6-15,0 3 36 0,-2-2 47 0,1 2 14 16,-1-3 10-16</inkml:trace>
  <inkml:trace contextRef="#ctx0" brushRef="#br0" timeOffset="-136431.3">4127 15400 459 0,'0'0'230'0,"0"-14"-5"0,0 14-30 0,0 0-2 16,22-27-9-16,-22 22-2 0,-1 1-13 16,1-1-17-16,0 0-12 0,0 2-7 15,-2-1-16-15,2 4-12 0,0 0 3 0,-10-13-20 16,7 9 14-16,0 0-21 0,-2 0-11 0,0 4 0 15,1-3-17-15,-3 2-2 0,1 0 3 0,0 0-8 16,6 1-8-16,-7 0 10 0,-5 0-5 0,-18 10-2 16,13-4 15-16,0 1-8 0,1 2-10 15,-1 3-14-15,2 1 16 0,1 0 3 0,5 1-5 16,0 2-3-16,-1 2-8 0,4-1 15 16,1 4-7-16,2-2 17 0,2 0-35 0,1-11 20 15,0 1-11-15,0 7-23 0,0-1 11 16,0 0 23-16,11 13-16 0,-5-14 16 0,2 0-26 15,-5-4 2-15,1-1-5 0,0-1 6 0,4 4 19 16,1 0-14-16,-2-2 1 0,1 2-9 0,2-3 14 16,-4-2-12-16,0 1 6 0,-2-2 0 15,1 0-2-15,-1-1 15 0,7 4-3 0,-4-1-10 16,-2 0 0-16,4 3-2 0,-2-3-2 0,2 3 4 16,-3 2 0-16,1-1-2 0,-2-2-8 15,1 4 20-15,0-2-16 0,-1 5 17 0,-3-6 4 16,2 6-9-16,-3-4-1 0,0 4-2 15,0-3-6-15,-1 0 7 0,0-14 20 0,0 15-26 16,0 3 5-16,0-1-3 0,0 0-4 0,-11 13 6 16,7-21-7-16,-6 7 11 0,5-3-2 15,1-2-18-15,-5 2 10 0,5-1 0 0,-3 0-22 16,-1 1 28-16,3-1-11 0,1-2 0 0,-1 3 4 16,-2-1-17-16,2 3 13 0,-1-1-10 0,-2-2 8 15,4-1-1-15,-1 2-9 0,0-3 2 16,1-2 12-16,0-1-7 0,2 0-3 0,0-1 3 15,1-2-1-15,0-1-5 0,0 0 11 0,-1 0-25 16,2 0 7-16,0-3 8 0,0 0-7 16,0 0 7-16,0 5 9 0,0-5-9 0,0 0 5 15,12 14 8-15,-8-11-8 0,-1 1-5 0,1-1-12 16,0-1 4-16,8 11-3 0,-5-6 18 16,0-2-18-16,-1 2 23 0,-1-3 1 0,2 7-15 15,0-2 5-15,0-1-3 0,1 6-6 16,-3-4 0-16,2 4 0 0,-3-4 6 0,0 6 5 15,0 2-6-15,0-2 6 0,-1 1 2 16,-3-4 5-16,1 3-12 0,-1 4 15 0,0-1-10 16,0-9 15-16,0 4-13 0,0 3-2 15,0 1-3-15,0 1 9 0,0 2-10 0,0 0 17 16,0 2-11-16,0-1 17 0,0 2-13 0,-7 0-6 16,-5 24 20-16,10-25-9 0,0 3-16 15,0-2 9-15,1-2 6 0,-2 2-15 0,-3-1 11 16,6-12 6-16,0 6-10 0,0 2 3 0,0 1 7 15,0 1 3-15,0 3-2 0,0-2 9 0,-9 23-1 16,8-20-6-16,1-3-9 0,-1 2 11 16,0 0-9-16,-2-2 6 0,1 2 0 0,2 1 0 15,0-2 5-15,0 1-13 0,0-1 2 0,-1 2 11 16,1-4-11-16,0-4 4 0,0-8-5 0,0 3-1 16,0 1 1-16,0-1-3 0,0 0 5 15,19 15-3-15,-13-18-3 0,-3 1 5 0,4 3-4 16,3-2 2-16,-2-2 0 0,0 1 0 0,0-3 1 15,0-2-4-15,-2-2 0 0,1 2-4 0,-2-3-2 16,0 1-9-16,1-2-24 0,-1 0-15 16,-1 1-25-16,0-2-22 0,-4 0 8 0,0 0-93 15,6 0-28-15,11-19-36 0,-13 7-34 0,2-3 29 16,0 1-276-16,0-3 30 0,-1 0 39 16,-1-2 57-16,1-1-12 0,-1 1 53 0,3 0 30 15,2 1 1-15,1-1 9 0,2 2 32 0</inkml:trace>
  <inkml:trace contextRef="#ctx0" brushRef="#br0" timeOffset="-119112.34">4595 15520 418 0,'0'0'216'16,"0"0"-27"-16,0 0-22 0,0 0-15 0,0 0-11 15,0-13-17-15,0 13-11 0,0 0-2 16,0 0 2-16,0 0 1 0,0 0-25 0,-17-23-5 16,17 23 12-16,0-1-13 0,0 0-18 15,0 1-5-15,-1-2 7 0,1 2-10 0,0 0 3 16,1 0-19-16,-1 0 1 0,0-1 19 0,1 1-24 15,-3 0 7-15,3 0-1 0,-1 0 2 16,-1-2-3-16,2 2 9 0,0 0-1 0,-2 0-1 16,1 0-8-16,0 0 3 0,1 0 11 0,-1-1-4 15,0 0 0-15,1 1-7 0,-1 0 7 16,0 0-11-16,0-2-8 0,0 2 27 0,0-1-15 16,0-1-13-16,0 2 22 0,0-2-15 15,0 1 1-15,0 0 23 0,0 0-11 0,0-1-9 16,0 1-6-16,-2 0 16 0,2-2-6 15,0 3 12-15,0-3 1 0,0 2 2 0,0-1-19 16,0 1 11-16,0-1-4 0,0 1-6 0,0 0 0 16,0 0-24-16,0-1 12 0,1 2 8 15,-1-1-6-15,0-1 7 0,-1 2-13 0,1 0 0 16,0 0-18-16,0 0 12 0,0 0-3 0,0 0-2 16,0 0-2-16,0 2-2 0,-1-1-14 15,1 2 18-15,0 1-11 0,0 2 7 0,-1 0 2 16,0 14 14-16,1-8-16 0,0 5 16 15,-8 26-29-15,4-15 15 0,0-2-9 0,1 2 13 16,-1 0-8-16,-2 0 3 0,2-1-3 0,1 1 11 16,-3-3-18-16,2-1 5 0,0 1-13 0,1-4 24 15,0-2-17-15,-1-4-11 0,2-2 17 16,0-4 1-16,1 0-7 0,0-4-7 0,-1 2 13 16,1-2-5-16,1-5-8 0,0 0-8 0,0 0-8 15,0 0-17-15,0 8 4 0,0-8-37 16,0 7-9-16,0-7-19 0,0 0-21 0,0 0-24 15,0 7-47-15,0-9-6 0,0 2 17 16,3-3-161-16,-3 1-119 0,2-2 38 0,-1-1 36 16,1 2 23-16,0-2 16 0,-1-1 6 0,7-5 61 15,-1-2-13-15</inkml:trace>
  <inkml:trace contextRef="#ctx0" brushRef="#br0" timeOffset="-118641.14">4800 15562 605 0,'0'-3'277'16,"0"0"-31"-16,2 1-24 0,-2-2-10 0,0 2-4 15,1-1-15-15,1 1-21 0,-2-1-18 0,1 1-8 16,0 1-17-16,-1 0 12 0,2 1-2 16,-1 1 23-16,1 0-11 0,0 1-14 0,1 0-16 15,1 3-13-15,5 7 26 0,1 1-2 16,3 1-2-16,-1 1-21 0,0 3-17 0,1 0 5 15,3 0-9-15,-3-1-9 0,0 1-21 0,0-3 10 16,-4 0-6-16,1-1-22 0,1-1 0 16,-2-2 4-16,-2 1 6 0,0-5-23 0,-2 0 5 15,-2 0-17-15,0-3-14 0,0 1-19 16,-1-1 5-16,-1-3 0 0,1 0-50 0,-1 0-15 16,0 1-16-16,1-2-13 0,-2 0-14 0,0 0-17 15,0 0-24-15,0 0-19 0,1-10-35 16,-2 6 16-16,1-1 17 0,-3 2-101 0,1-3-48 15,-6-3-78-15,3 0 11 0,1 2 49 0,2 2-5 16,-2-1 42-16,0 1 21 0</inkml:trace>
  <inkml:trace contextRef="#ctx0" brushRef="#br0" timeOffset="-118382.48">4949 15613 277 0,'0'-5'321'0,"-1"1"-31"15,2-1-34-15,0 1-23 0,-1 0-11 0,-1-1-17 16,1 2-7-16,-1-1-13 0,1 2-14 0,0-1-24 15,0 1-10-15,0 0-6 0,0 2-7 16,-1 0-14-16,-1 4 60 0,0 1-20 0,-4 10-16 16,-2 0 0-16,-1 4-25 0,-2 1 5 0,0 3-12 15,1 1 16-15,0 0-38 0,-3 1-2 16,3-3-18-16,1 2-15 0,0-5-2 0,0 1-7 16,1-2-26-16,1 0-1 0,-1-7-10 15,3-1-48-15,2-2-20 0,2-2-17 0,-2-2-46 16,-1-2-88-16,2-2 21 0,0 0-221 15,2 0-31-15,0 0 57 0,0 0 6 0,-6-12 28 16,4 6 51-16,3 2-7 0,-2-3 3 0,-1 2 10 16</inkml:trace>
  <inkml:trace contextRef="#ctx0" brushRef="#br0" timeOffset="-118137.85">4739 15807 575 0,'-1'-1'340'0,"-1"-1"-37"0,3 2-21 16,-1-4-34-16,1 2-34 0,0-1-4 16,1-1-33-16,0 0-9 0,9-3 13 0,-1-1-44 15,5-1-10-15,-1-1 1 0,-2-2-17 16,4 5-24-16,-3-2 1 0,2-1-31 0,2 3 14 16,2-1 3-16,0 3-45 0,0-2-4 0,0 0-34 15,-2 2-13-15,1 2-39 0,-2-1-26 16,-2 1-39-16,2-1-33 0,0 0 13 0,-5 0-274 15,2 4 22-15,-4-3 24 0,0 2 5 16,2 0 61-16,3-3 0 0,-3 0 10 0</inkml:trace>
  <inkml:trace contextRef="#ctx0" brushRef="#br0" timeOffset="-117752.37">5282 15526 750 0,'-1'-3'338'0,"1"0"-58"15,0 1-25-15,-1 0-27 0,-1-1-19 0,3 2-15 16,-2-2-6-16,1 3-3 0,1 2-19 16,-1 0 39-16,-1 1-7 0,1 3-5 0,-1 1-4 15,0 11-12-15,1-9-12 0,0 5 2 0,-8 24-17 16,5-13-5-16,2-2-19 15,-2 1-4-15,2 0-20 0,-1-1-1 0,2-13-16 16,0 6-6-16,0-1-10 0,0 1-4 0,0-1-1 16,14 9-13-16,-6-11-6 0,2-4-7 0,4-1 5 15,0-3-2-15,4-1-9 0,0-4-3 0,2 0-2 16,-9 0-18-16,5 0-18 0,1 0-19 16,0 0-9-16,1 0-17 0,12-10-15 0,-19 9 8 15,-4 1-95-15,-7 0-21 0,0 0-27 16,6 0-25-16,-6 0-24 0,0 0 22 0,8 0-197 15,-2 5-40-15,-7-3 20 0,0-1 39 0,-2 2 23 16,0-3 35-16,-1 3 14 0,0-3 36 0,0 0 0 16</inkml:trace>
  <inkml:trace contextRef="#ctx0" brushRef="#br0" timeOffset="-117519.23">5409 15780 926 0,'0'-2'330'15,"-2"0"-30"-15,1 2-37 0,0 0 58 0,1 3-18 16,0 0-14-16,1 2-22 0,0 1-26 16,1 12-9-16,-2-9-31 0,0 5-15 0,0 3-28 15,0 4-12-15,0 1-21 0,7 21-3 0,-7-24-18 16,1 0-18-16,0-4-40 0,-1-8-15 16,0 4-1-16,0 2-89 0,0-2-32 0,0-2-59 15,0 0-50-15,0-1 18 0,0-8-231 16,0 6-84-16,0-6 71 0,-5 9 32 0,5-9 26 15,-1-3 25-15,1 2 17 0,-1-2 17 0,0 0 11 16,0 1 4-16</inkml:trace>
  <inkml:trace contextRef="#ctx0" brushRef="#br0" timeOffset="-85797.99">6415 15891 404 0,'0'0'219'0,"0"0"-19"0,-14 0-16 15,14 0-2-15,0 0-24 0,-28 18 5 0,23-18-23 16,1-1-11-16,-1 1-11 0,1-2-10 16,-1 2 3-16,1-2-20 0,4 2 1 0,0 0 5 15,-11-3-9-15,8 2-19 0,3 1 0 0,0 0-9 16,0 0 5-16,0 0-1 0,-8 0-16 0,8 0-3 16,0 0-4-16,-7 0-8 0,7 0 6 15,0 0-9-15,0 0 1 0,-7 0-1 0,7 0 2 16,0 0 0-16,0 0-12 0,-8-4-2 15,7 4 16-15,1 0 6 0,1 1 2 0,2-1 2 16,1 0 9-16,2-1-21 0,1 3 12 0,13-6 13 16,-10 4-16-16,8 0-21 0,23-7 28 15,-13 2-18-15,0 2-1 0,-1 1-15 0,3-1-7 16,2 2-1-16,-3 0 7 0,-2-2 12 0,-2 1-4 16,-13 2 0-16,4 0-7 0,1 0 1 0,-1 0-21 15,-3 0 14-15,-2 0-10 0,-2 0 8 16,-9 0-12-16,8 0 12 0,-8 0-6 0,8 0-1 15,-8 0-8-15,6 0 8 0,-6 0-7 16,0 0 19-16,8 0-12 0,-8 0 12 0,0 0-10 16,7 0 5-16,-7 0 21 0,0 0-30 0,0 0-1 15,0 0-14-15,0 0 9 0,0 0-28 0,7 9-12 16,-7-9-32-16,0 1-24 0,0-1-12 16,1-1-33-16,-1 2 13 0,-1-3-223 0,0 2-78 15,2-1 34-15,-1-1 27 0,1 0 50 16,0 1-1-16,1-1 2 0,1 0 37 0</inkml:trace>
  <inkml:trace contextRef="#ctx0" brushRef="#br0" timeOffset="-85035.51">7285 15481 232 0,'0'-1'254'0,"1"0"-36"0,-1-1-10 15,-1 0-37-15,1 2 10 0,0-2-23 0,0 1-18 16,1-1-3-16,-2 0-2 0,1 1-17 0,-2 0-4 16,2 0-22-16,-2-1-7 0,1 1 3 15,-1 1-7-15,0-1-24 0,2 1 8 0,-4-2-10 16,0 2-2-16,0 2 5 0,1-2-1 15,-2 1-17-15,0 1-2 0,0 1 15 0,1 0-13 16,-10 4 14-16,3 3-20 0,1-1 5 0,-1 0-6 16,6 1 7-16,-5 5-5 0,1-3 3 15,1 1-3-15,-1 2-5 0,-2-1 13 16,5 3-5-16,-1 0 6 0,-1 2-12 0,4 1 14 0,0-2-14 16,1 0 12-16,1 1-19 0,0-2-2 15,0 0 4-15,2 1 25 0,0-2-24 0,0-6-13 16,0 4 8-16,0 0 24 0,14 19-13 0,-8-14-14 15,4-1 9-15,1-1-19 0,3 1 13 16,0-1-18-16,0 0 21 0,3 1-16 0,3-3 6 16,-1 0 7-16,0-1-19 0,0-3 16 0,3 2-9 15,-3 0 7-15,2-4-38 0,-2 1 7 0,0-3-27 16,-2-1 5-16,-1-1-31 0,3 0-33 16,-3-1-5-16,0-2-26 0,-16-2-53 0,11 0 18 15,1 0-173-15,-3 0-100 0,16-11 40 16,-9 6 25-16,-2 4 25 0,0-4 11 0,2 1 50 15,-5 1-47-15</inkml:trace>
  <inkml:trace contextRef="#ctx0" brushRef="#br0" timeOffset="-84601.41">7612 15574 322 0,'-1'-5'310'0,"0"-1"-60"0,-1 2-26 0,2 2-35 16,0-1-29-16,-1 3 0 0,2 0 16 15,0 1-19-15,0 1 4 0,-1 3-17 0,0 0 14 16,3 12 5-16,-2 1-26 0,-1-9 0 0,0 5-30 16,4 24-5-16,-3-14-10 0,-1-13 2 15,0 6-6-15,0 1-33 0,0 2 8 0,0-3-20 16,0 0 15-16,0 0-1 0,0-1-13 0,9 14-16 15,-7-18-28-15,-1-1-11 0,3-4-33 16,-3-1-22-16,2-1-21 0,0-2-35 0,1 0 9 16,-1-2-216-16,1-1-121 0,0 0 33 0,0-1 24 15,-1-1 29-15,3-2 20 0,-2 1 22 16,0-1 25-16</inkml:trace>
  <inkml:trace contextRef="#ctx0" brushRef="#br0" timeOffset="-84235.47">7914 15648 209 0,'0'-3'310'0,"-1"0"-55"0,1 2-31 16,0 0-14-16,3-2-18 0,1 4 7 0,-2-1-3 16,3 2-9-16,0 0-18 0,9 6 14 15,-2 1-26-15,4 2-3 0,1 2-15 0,-4 2-33 16,0-1-10-16,0 1 20 0,-1-1-24 16,-2-1 0-16,3-1-31 0,3 0 13 0,-5 0-9 15,-1 0-2-15,-1-1-21 0,-1-2-1 0,0-1 1 16,-4-5-44-16,1 2-11 0,-2 0-3 15,0-3-26-15,-1-2-16 0,-1 2-31 0,-1-1-15 16,0-4-52-16,1 3 14 0,-1-4-148 0,0 1-108 16,-1-2 7-16,1 1 15 0,0-2 13 15,0 1 21-15,0-1 34 0,0-1-4 0</inkml:trace>
  <inkml:trace contextRef="#ctx0" brushRef="#br0" timeOffset="-84009.84">8170 15612 315 0,'-1'-8'366'0,"1"2"-60"0,-1-1-48 0,1 4-19 16,-3 1-26-16,0 0-17 0,-2 3 2 16,2 1-23-16,-13 6-22 0,3 2 13 0,-2 3-8 15,3 1-28-15,-2 2 14 0,2 2-33 16,0-1-1-16,-1 4-27 0,2-3-9 0,2-2 6 16,0 4 13-16,0-3-14 0,0-2-2 15,2-1-52-15,2-3-21 0,1-3-41 0,1-1-39 16,2-1-28-16,0-4-41 0,1 1 15 0,0-2-270 15,0-1-19-15,0 0 31 0,2-1-3 16,-1 0 65-16,0-2 14 0,0-1 14 0,0 2 7 16</inkml:trace>
  <inkml:trace contextRef="#ctx0" brushRef="#br0" timeOffset="-83786.26">7900 15776 430 0,'-3'-1'329'0,"1"1"-21"16,1 0-44-16,1 0-11 0,2 0-13 0,1 0-18 16,3-2-11-16,1 2-25 0,-1-1-38 0,13-1-19 15,-7 2 3-15,21-6-25 0,-10 3 8 16,2 0-11-16,-1 0-42 0,-2-2-30 0,4 2-33 16,-1 0-41-16,2 0-36 0,-6 0 6 15,1-2-168-15,-2 1-186 0,-2 0 10 16,2 1 60-16,-2-2 11 0,3 5 5 0,0-5 38 15,0 2-13-15</inkml:trace>
  <inkml:trace contextRef="#ctx0" brushRef="#br0" timeOffset="-83451.92">8486 15565 310 0,'-1'-7'336'0,"-1"3"-54"0,1 0-27 0,1 1-14 15,-2 0-32-15,2 0-28 0,-2 2-23 16,1 0 23-16,-1 2-15 0,1 2 5 0,0 1 13 16,0 1-18-16,0 2-17 0,-2 9 23 15,0 3-14-15,1-1-14 0,0 2-19 0,-1-2-5 16,2 1-19-16,0-2-32 0,1 0 18 0,0-7-15 15,0 2-12-15,0 1-15 0,0 2 20 0,10 7-8 16,-7-13-6-16,-1 0-41 0,0-2-41 16,1-2-13-16,-1-1-43 0,2 0-30 0,0-2-36 15,-1-1-55-15,2-1 20 0,-1 0-275 16,1-1 17-16,-2-1 44 0,-3 2 30 0,17-9 8 16,-11 2 30-16,0 0 17 0,-1-1 7 0</inkml:trace>
  <inkml:trace contextRef="#ctx0" brushRef="#br0" timeOffset="-83136.1">8702 15473 272 0,'2'-5'383'0,"0"3"-76"0,0 0-41 16,0 1-24-16,0 0-3 0,0 2-7 0,1 0 0 15,0 1-33-15,-1 2-6 0,2 1-21 16,4 10 17-16,-5 0-26 0,2 1 10 0,-2 2-27 16,2 2 16-16,-3 0-27 0,0-2-12 0,0 1-10 15,2-2-26-15,-2 1-2 0,-2-6-4 16,4 4-8-16,-2-2 3 0,0-4-31 0,-2 2 7 16,2-5-23-16,1 0-2 0,0 0-61 0,0-2-29 15,0-1-31-15,-1 0-11 0,1 0-38 16,-1-3-64-16,1 1 16 0,1-2-279 0,-4 0 3 15,0 0 60-15,0 0 26 0,7 0 24 16,-7 0 13-16,6 0 34 0,4-12 16 0,-7 6 4 16</inkml:trace>
  <inkml:trace contextRef="#ctx0" brushRef="#br0" timeOffset="-82734.08">8906 15315 377 0,'0'-4'277'0,"2"1"-33"0,1-2-15 16,1 3 1-16,1 0-20 0,0 1-7 0,1 0 4 15,1 2-24-15,12 1-4 0,-9-2-20 16,20 12-8-16,-9 1 16 0,-2-1-7 0,1 2-13 16,-3 4-16-16,2 4-14 0,-2 2-13 0,2 2 0 15,-2 2-6-15,1 2-12 0,-2-2-7 0,-1 2 12 16,-3 0-19-16,-2 2-7 0,0-2-31 0,-3-1-8 16,-2 0-2-16,-2 2 25 0,-3-1-21 15,0-16 26-15,-12 28-13 0,4-18-13 16,-3 0-2-16,-3-1-34 0,1 0-36 0,-3-3-34 15,1 0-36-15,-2-2-39 0,-1-3-34 16,5 3 18-16,-4-5-188 0,5-3-101 0,1-5 33 16,3-1 17-16,0 1 22 0,4-3 27 0,3-1 19 15,1 2 48-15,0-3 19 0</inkml:trace>
  <inkml:trace contextRef="#ctx0" brushRef="#br0" timeOffset="-82354.12">9761 15420 367 0,'1'-1'312'0,"1"2"-5"0,1 1-45 16,-2 0 2-16,1 1 7 0,0 4-32 15,0-1-10-15,3 12 0 0,-1 4-28 0,0 0 9 16,0 4-38-16,-1 0 16 0,1 2-29 16,-3-3-24-16,0 2 6 0,1-2-24 0,1-1-11 15,-1-1-30-15,-1-2 22 0,1-3-16 0,0 0-7 16,-1-4-12-16,0-3-17 0,1 0-6 15,1-4-52-15,-3 0-52 0,3-1-14 0,-3-4-19 16,0-2-45-16,0 0-60 0,0 0 19 16,0 0-308-16,-10 5 36 0,8-7 31 0,-1-1 26 15,-1 1 29-15,1-4 39 0,-1 2 16 0,-4-6 10 16</inkml:trace>
  <inkml:trace contextRef="#ctx0" brushRef="#br0" timeOffset="-82136.56">9601 15678 912 0,'3'-1'324'16,"3"0"-30"-16,0-1-16 0,12-1-43 0,1 0-35 16,3 1-11-16,-5-1-32 0,2 0-15 15,1 1-12-15,-2-2-8 0,5 1-47 0,-2 2-26 16,-1-3-30-16,-1-1-44 0,1 1-54 0,-1-1-67 15,2-2 15-15,1 0-305 0,1 1 44 16,3-2 8-16,2 0 28 0,2 0 59 0,-1 3 1 16</inkml:trace>
  <inkml:trace contextRef="#ctx0" brushRef="#br0" timeOffset="-81573.13">10433 15532 732 0,'-2'-2'270'0,"-1"-1"-42"0,-2 1-2 0,2 1-24 16,-2-1-26-16,1 1-17 0,-1-1-1 0,1 1-11 15,0-1-12-15,-1-1 5 0,2 1-6 16,-1-1-24-16,0-1-18 0,1 1 12 0,1-1-2 15,0-2-9-15,1 1-29 0,1 5-22 16,0 0 12-16,0-9 5 0,12-13-16 0,-3 12 4 16,5 2-11-16,3 1 20 0,-1 1-12 0,4 2 3 15,-6 4 0-15,-5 0 7 0,6 0-1 0,16 13-20 16,-15-2-5-16,0-1-2 0,-3 5 25 16,-4 2-5-16,-2 1 5 0,-3 2-6 0,-2 0-4 15,-2-10 3-15,0 5 16 0,0 2-2 16,-15 19 3-16,5-18 1 0,1-4-6 0,-2 2-6 15,-2-5-7-15,0 3-5 0,-2-4-2 0,2-2 3 16,-2 0-4-16,0-2 3 0,-2 1-8 16,6-4-4-16,-1-2-5 0,2 1-12 0,2-1 1 0,0-1-4 15,3 0 6-15,-2 0 8 0,3 0-16 16,1 0 8-16,3 0-12 0,0 0 0 0,0 0-7 16,0 0 6-16,-7-3-11 0,9 3-2 15,2-1 10-15,1 0 3 0,2-1-12 0,11 1 16 16,1 0-4-16,-1 1 2 0,3-1-7 0,0 1 6 15,-10 0-3-15,6 0-8 0,2 0 14 16,3 0 2-16,-1 0-22 0,22 10 3 0,-22-6-66 16,2-2-22-16,-2 0-5 0,-10-2-43 15,1 0-25-15,1 0-69 0,5 0 23 0,1 0-234 16,2 0 36-16,1 0 30 0,20-11-24 0,-19 4 29 16,0 1 43-16,-3-1 0 0,-1-3 35 0,-1 0-16 15</inkml:trace>
  <inkml:trace contextRef="#ctx0" brushRef="#br0" timeOffset="-81276.32">10986 15481 265 0,'-1'-8'375'0,"0"0"-62"0,1 1-36 0,0 3-14 16,0-1-19-16,1 0-17 0,1 2-16 0,0 0 14 15,2 2-13-15,0-2-25 0,1 2-21 0,3 1-17 16,-1 1 39-16,13 3-18 0,-2 2 9 15,1 2-30-15,1 2-15 0,-1 3-12 0,1-1-7 16,-4 1-16-16,1 0-14 0,-2 3-12 16,0-4 5-16,-1 1 0 0,-1 0-18 0,-3-1-4 15,-1-3 2-15,-1-1-27 0,-2-3-19 0,-2-1-39 16,0 0 2-16,0 0-16 0,-1-2-8 16,-2-1-37-16,0 0-40 0,-1-1-45 0,0 0-25 15,0 0-42-15,2-5 22 0,-2 1-203 16,0 1-27-16,0-1 16 0,0 0 45 0,0-2 16 15,-1 0 24-15,0 0 42 0,1 0 1 0,0 6-10 16</inkml:trace>
  <inkml:trace contextRef="#ctx0" brushRef="#br0" timeOffset="-81045.49">11265 15466 275 0,'-2'-8'375'0,"1"-1"-23"16,-1 3-51-16,2 1 34 0,-2 1-48 0,1-1-36 16,0 2-30-16,0 1-25 0,0 0 4 0,-1-1 21 15,-1 3-34-15,-1 1 14 0,0 3-6 16,-1-2-17-16,-5 10-11 0,-2 2-18 0,1 0-17 15,-1 4-12-15,2 0-1 0,0 0-21 16,-1-1-9-16,0 1-2 0,2-1-11 0,-2 2-10 16,2-2-6-16,1-3-2 0,0 1-28 0,0-2-9 15,1-5-34-15,2 0-20 0,3-2 2 16,0 1-84-16,2-3-8 0,-2-4-74 0,0 1-57 16,1 1 23-16,0-2-298 0,1 0 49 0,0 0 38 15,0 0 32-15,0-6 26 0,0 2 29 0,0 1 27 16,0-1 14-16,0-2-17 0</inkml:trace>
  <inkml:trace contextRef="#ctx0" brushRef="#br0" timeOffset="-80836.7">11012 15570 549 0,'-2'-2'390'0,"2"1"-26"0,-1 0-9 0,2 0-47 15,1 1 19-15,2-2-26 0,1 1-38 16,4 1-30-16,12 0-16 0,-12 0-34 0,9 0-6 15,23-3-32-15,-18 2-9 0,3 0-22 16,0-2-36-16,0 1-31 0,0-2-5 0,-1 0-103 16,0 0-28-16,-5-2-70 0,-3 1-44 0,2-3 18 15,-4 3-291-15,0-3 34 0,-1 2 32 16,1-1 35-16,0 2 1 0,3-1 55 0,-2 1 21 16,1 1-14-16</inkml:trace>
  <inkml:trace contextRef="#ctx0" brushRef="#br0" timeOffset="-80524.87">11589 15374 443 0,'0'-5'388'0,"1"2"-70"16,0 0-41-16,0-1-9 0,0 2-45 0,-1 0-20 16,2 1 2-16,-2 2 21 0,0 1-36 15,0 1-21-15,-2 3 24 0,1-1-19 0,0 2-4 16,1 1-10-16,0-1-5 0,0 4 6 0,0 3-15 15,0 3-12-15,0 1-6 0,13 20-12 16,-8-22-3-16,2 0-6 0,0-2-12 0,2-1-13 16,-1-1 0-16,4 0-12 0,1-3-4 0,0-1 3 15,3-1-16-15,1 0-9 0,2-4 4 16,-5-2-18-16,-3 1-32 0,-11-2-21 16,11 0-28-16,-2 0 4 0,-1 0-98 0,-1 0-38 15,1 0-42-15,-8 0-47 0,16-13 28 0,-11 10-251 16,-2-1 18-16,2 0 17 0,-3 0 36 0,2 0 47 15,-2 1 3-15,0-1 45 0,0 0 17 16,0 1 11-16</inkml:trace>
  <inkml:trace contextRef="#ctx0" brushRef="#br0" timeOffset="-80263.24">11788 15475 658 0,'0'-2'315'0,"-2"-1"-38"0,2 3 3 16,2 0-7-16,-1 0 8 0,0 0-35 15,3 3 16-15,-2-1-31 0,1 3-6 0,0-1-9 16,4 10-23-16,1 1-11 0,-2 2-19 16,3 0-5-16,-4-1-21 0,2 5-21 0,0-4-1 15,-1 1-9-15,-2 3-16 0,-1-5-7 16,0 1-9-16,3-1 1 0,-5-5-19 0,1 1-7 16,0-4-34-16,-2-1-31 0,2-2-3 0,0 1 0 15,-2-3-80-15,3 2-32 0,-3-2-23 0,0 1-41 16,2-1 19-16,-1-3-240 0,0 0-68 15,-1 0 35-15,0 0 12 0,0 0 28 0,0 0 42 16,10-12 34-16,-2 1 16 0,-1-3 12 0</inkml:trace>
  <inkml:trace contextRef="#ctx0" brushRef="#br0" timeOffset="-79682.19">12069 15236 744 0,'5'2'296'0,"10"7"-17"0,2-2 7 0,-1 4-26 15,6 1 2-15,-2 2-23 0,-1 2-26 0,3 2 1 16,1 6-23-16,1 0-1 0,-1 4-28 15,-4 4-23-15,-2 0-29 0,-4 3-13 0,-4 1-8 16,-4 1-4-16,-5-1-2 0,0-17-14 0,0 7 0 16,-17 35-10-16,3-28-17 0,-2 2-8 15,-3-5-5-15,-3 2-69 0,-2-1-52 0,-2-4-28 16,-3-3-89-16,-2-2 17 0,1-2-276 16,0-2 17-16,-1-3 30 0,0-1 21 0,1-1 50 15,-1-1 15-15,-1-1 38 0,3-1 26 0</inkml:trace>
  <inkml:trace contextRef="#ctx0" brushRef="#br0" timeOffset="-78817.39">10495 15223 487 0,'0'0'202'0,"0"0"-36"0,0 0-8 16,0 0-30-16,0 0 12 0,0 0-6 0,0 0 5 16,0 0-31-16,0 0 11 0,-26-11 6 15,22 10-23-15,0-1-1 0,-2 2-3 0,-1 0-13 16,0 0-13-16,-17 10 9 0,8-3 2 15,-1 0-4-15,2 1 12 0,-3 2-15 0,5 0-16 16,-3 1 13-16,3 0-4 0,-1 1 12 16,2-2-16-16,-3 5 13 0,3 1 1 0,0 2 5 15,1-1-20-15,-3 2 0 0,2 0 14 0,1 4-3 16,0 0-6-16,-1-1-9 0,2 3-6 16,4 0-5-16,-3 3 5 0,4-1-10 0,-1 2-16 15,-1 0 19-15,5 2-5 0,1-2-23 16,1-13-2-16,0 6 26 0,14 27-4 0,-8-20-19 0,6-2-2 15,0 0 19-15,2-1-1 0,3 3 10 16,2 1-4-16,0-2-6 0,2 1-31 0,1-3-1 16,3 1-55-16,-2-2-11 0,3-2-53 15,2-3-25-15,-1 0-42 0,2-2 18 0,-1-2-231 16,1 0-69-16,-1-5 43 0,0 0 34 16,-2 1 12-16,-2-2 25 0,1 0 46 0,0-1-5 15,0-2-3-15</inkml:trace>
  <inkml:trace contextRef="#ctx0" brushRef="#br0" timeOffset="-75351.3">10758 15937 325 0,'0'0'291'0,"0"0"-27"16,0 0-40-16,0 0-18 0,0 0-9 16,0 0-5-16,0 0-19 0,0 0-18 0,0 0-14 15,0 0-2-15,0 0-21 0,0 0-5 16,0 0-6-16,0 0-14 0,0 0 3 0,0 0-25 16,0 0-3-16,0 0-17 0,0 0 0 0,0 0-5 15,0 0-10-15,0 0 9 0,0 0-26 0,0 0 12 16,0 0-23-16,0 0 13 0,0 0-24 15,0 0-12-15,0 0-4 0,0 0-19 0,0 0-4 16,0 0-29-16,0 0-20 0,0 0-31 0,0 0 12 16,0 0-143-16,0 0 23 0,0 0 16 15,0 0-167-15,0 0 17 0,0 0 33 0,0 0 13 16,0 0 6-16</inkml:trace>
  <inkml:trace contextRef="#ctx0" brushRef="#br0" timeOffset="-62011.94">4966 16278 222 0,'0'0'77'0,"0"0"-72"0,0 0-67 16</inkml:trace>
  <inkml:trace contextRef="#ctx0" brushRef="#br0" timeOffset="-59247.25">4554 16524 371 0,'0'0'221'0,"0"0"-9"16,0 0-20-16,0 0-29 0,0 0-10 0,0 0-2 15,0 0-10-15,0 0-9 0,0 0-25 0,0 0-2 16,0 0-5-16,0 0 6 0,0 0-14 16,0 0-5-16,0 0-16 0,0 0-9 0,-13 0 5 15,13 0-29-15,0 0 2 0,0 0 12 16,0 0-22-16,0 0-7 0,0 0-7 0,0 0-6 15,0 0-15-15,0 0-34 0,0 0-18 16,0 0-33-16,0-12 8 0,0 12-158 0,0 0-136 16,0 0-5-16,0 0 33 0,0 0 16 15,0 0-35-15</inkml:trace>
  <inkml:trace contextRef="#ctx0" brushRef="#br0" timeOffset="-57995.49">4961 16252 394 0,'0'0'256'15,"0"0"-40"-15,0 0-29 0,0 0-10 0,0 0-37 16,0 0-9-16,0 0-9 0,0 0-4 16,0 0-11-16,0 0-9 0,6-22-4 15,-5 20-3-15,0 1 1 0,-1-1-9 16,0 2-5-16,2-2 5 0,-2 1-21 0,1-1 0 0,0 2-9 16,0 0-1-16,0-4 10 0,-1 4-24 15,0 0-4-15,-2-1 4 0,2 1 1 0,1-1-18 16,0 0 0-16,-1 1-3 0,1-1 18 0,0 1-12 15,-2 0 10-15,2-1-12 0,0 1 4 16,-1 0-1-16,0 0 4 0,1 0-1 0,-1 0-8 16,0 0 5-16,2 0 3 0,-2 0 15 0,0-2-3 15,0 1-2-15,-1 1-16 0,1 1 12 16,0-2-13-16,-1-1-2 0,1 2 17 0,0 0-14 16,-1 2 1-16,1-2-16 0,1 0 2 0,0 0 1 15,-3 0-5-15,2 0 3 0,1 0-8 16,-1 0 13-16,1 0-15 0,-1 0 12 0,-2 1-18 15,1 1 6-15,2-2-1 0,-1 0 8 0,0 0-10 16,0 1 8-16,1 0 1 0,0 1-2 16,-1-2 0-16,0 1 10 0,2 0-14 15,-2 2 16-15,0-3-1 0,1 0-1 0,-1 0-12 16,0 0 16-16,1 2-6 0,-1-1 4 16,0-1-16-16,0 0 20 0,0 0-8 0,0 0 20 15,0 0-17-15,2 0 6 0,-2 0-5 0,2 0 21 16,-2 0-19-16,1 0 21 0,-1 0-28 0,-1 0 11 15,1 0-9-15,-1 0 7 0,0 0-14 16,2-1 14-16,0-1-11 0,-1 2 6 0,1 0-7 16,-1-3 7-16,2 1-6 0,-2 0-18 0,5 0 2 15,-4 0 24-15,0-1-9 0,1 1-18 16,-1 1 3-16,2-3 9 0,-2 3 7 0,1-1-14 16,-1 1 7-16,1 0 20 0,0-2-17 0,-2 3-13 15,1 0 23-15,-2-3-14 0,3 3 2 16,-1 3 11-16,1-3-9 0,-1 0 12 0,0 3-16 15,0-1-10-15,0 0 4 0,0 2 18 16,2-1 0-16,-2 0-11 0,1 0 10 0,0 1-13 16,0 1 5-16,0-2-9 0,0 1 22 0,0-1-20 15,0 2 20-15,0-2-7 0,-1 0 7 16,2 1 18-16,-1 0-1 0,1-1-16 16,2-1-1-16,0 0 40 0,-1 1-21 0,2-1-3 15,-1-1-4-15,3-1-1 0,1 0-24 0,-1 0-1 16,7 0 7-16,19-13-2 0,-14 5 0 0,2 2 0 15,-2-2 22-15,0 1-10 0,-1-2 18 0,-2 4-16 16,-4-3-2-16,0 1-7 0,-3 3-9 16,-4 0 11-16,0 3-3 0,-2-1-14 0,-1 1 5 15,0 1 18-15,-1-2-13 0,-2 2 2 16,0 0 1-16,0 0 2 0,0 0 0 0,0 0 1 16,0 0-19-16,0 0 1 0,8 10-10 15,-8-9-7-15,2 2-4 0,-2-3-25 0,0 3-18 16,0-2-13-16,0 2-40 0,-1-3-14 15,0 2-12-15,0 1-32 0,2-1 16 0,-3-1-153 16,0 1-149-16,0-2 49 0,-2 0 20 0,2 3 40 16,0-3 4-16,-1 0 28 0,1-2-3 15,0 1-2-15</inkml:trace>
  <inkml:trace contextRef="#ctx0" brushRef="#br0" timeOffset="-56965.78">11318 16094 547 0,'0'0'305'0,"0"0"-37"0,0 0-15 16,0 0-12-16,0 0-40 0,0 0-23 0,0 0-7 16,0 0-17-16,0 0-17 0,0 12-26 15,0-12 0-15,0 0-22 0,0 0 3 0,0 0-2 16,0 0-18-16,0 0 3 0,0 0 22 0,0 0-22 15,0 0-24-15,0 0 9 0,0 0 14 16,-7 27-11-16,7-27-3 0,2 3-5 0,-1-3 12 16,0 1-6-16,2 0-22 0,1-1 26 0,0 1-28 15,4-1 0-15,1-1-4 0,10-1-3 16,-8 2-20-16,17-7 20 0,-6 1-9 16,0 2-7-16,-2 1 13 0,0-3-5 0,-2 2-12 15,-4-2 9-15,-3 6-1 0,-3-2-2 16,-2 1-2-16,-1-1-1 0,1 2-27 0,-2-1 23 15,-1 1-27-15,1-1 14 0,-4 1-13 0,0 0-8 16,0 0-30-16,0 0-10 0,0 0-14 0,4 2-29 16,-7-2-22-16,1 2-32 0,0-1 14 15,-2 0-179-15,2-1-127 0,-1 1 30 16,-2-2 28-16,2 2 26 0,-1 1 5 0,0-2 12 16,0 0 45-16</inkml:trace>
  <inkml:trace contextRef="#ctx0" brushRef="#br0" timeOffset="-54412.48">4589 17023 411 0,'0'0'232'0,"0"0"-4"0,0-14-32 15,-32-11-12-15,26 17 0 0,3 1-11 16,-1-1-21-16,0 2-11 0,0 0 0 0,2 1 0 16,1-1-33-16,-1 2 3 0,2-1-25 0,0 0-5 15,0 5-1-15,0 0-7 0,0-12 3 0,19-11-13 16,-10 12 0-16,4-3-6 0,-1 4-1 16,2 3 12-16,0 0-27 0,-3 4 8 0,-1 1 0 15,-1 2-2-15,-9 0-6 0,10 0 12 16,14 14 23-16,-11-3-20 0,-5 1 8 0,3 2-9 15,-7 2 13-15,3 1-13 0,-7 2-5 16,0-13-7-16,0 8 3 0,0 1-6 0,0-1-3 16,-15 20-7-16,10-17 13 0,-3 0-16 0,-2-1-3 15,2-2 31-15,1-1-18 0,-4-3-5 16,1 1-26-16,-2-4-1 0,1-3 27 0,4 0 1 16,0-3-10-16,0 1 3 0,7-2-12 0,0 0 0 15,-8 0-2-15,8 0-2 0,-7 0 0 16,7 0-1-16,-11-11 0 0,10 8-3 0,1 0 4 15,1-1-2-15,2 0-13 0,1 3 7 0,0-4-5 16,8-3-12-16,4 1 17 0,-5 5 1 16,0 0 0-16,-3 2 0 0,-8 0 15 0,9 0-2 15,3 0-20-15,14 18 1 0,-13-7 23 16,-1 1-17-16,-1 2 1 0,-3 3 0 0,-2-2 9 16,0 2-1-16,0-2-30 0,0 0 1 0,-5-2 34 15,-1-6 8-15,0 2-3 0,0 4 6 0,-15 11-13 16,7-10 12-16,-2-4-2 0,-1 1-7 15,-2-2-8-15,-3-2-3 0,1 0 5 0,-2-1 8 16,-1 0-2-16,0-4-20 0,0 0 24 16,3-2-12-16,-3 4-2 0,11-4-24 0,-2 0 2 0,0 0-15 15,-1 0-12-15,-4-12-17 0,8 10 12 16,2-1-36-16,-1 0-22 0,-3-6-3 0,3-6-35 16,2 4-27-16,0 2-39 0,3 9 17 15,0-9-115-15,0 2-112 0,0-3 29 0,10-9 29 16,-3 4-16-16,-2 5 16 0,1 3 23 15,0 0 12-15,4 0 22 0</inkml:trace>
  <inkml:trace contextRef="#ctx0" brushRef="#br0" timeOffset="-53957.62">4971 16902 304 0,'0'-4'346'0,"0"1"-59"15,0 1-13-15,2-2-37 0,-2 1-42 0,2 0 5 16,-1 1-18-16,0 2-21 0,1-2 2 16,2 2-21-16,1 0 18 0,-1 2-5 0,2 3-12 15,8 0 6-15,1 4-18 0,-2 3 18 16,0 2-31-16,1-1 0 0,2 3 27 0,0-1-28 16,-1 2-15-16,0 1 9 0,0 1-9 0,0 0-24 15,-2-2-18-15,0 0-11 0,-2-3 15 0,-2 3-12 16,2-5-1-16,-2 2-8 0,-3-4 9 0,0-5-15 15,-3 0-4-15,0 2-18 0,0-4-29 16,-2 2 8-16,1-4 0 0,0 0-86 0,0 0-23 16,-2-1-34-16,0 0-18 0,0 0-36 0,0 0-9 15,2-10 18-15,-3 4-144 0,0 1-82 16,1-1 30-16,-1 1-33 0,-4-10 26 0,5 15 27 16,-3-21 17-16,1 11 37 0</inkml:trace>
  <inkml:trace contextRef="#ctx0" brushRef="#br0" timeOffset="-53671.25">5210 16902 711 0,'0'-4'326'0,"0"-1"-31"0,0-1-19 0,0 2-31 16,-1 2-56-16,1 0 6 0,-2 1-1 15,-1 1 0-15,-1 1-28 0,1 1-20 0,0 3-16 16,-7 7-12-16,0 2 37 0,1 3 3 0,1 2-2 15,-1 1-7-15,0 0-21 0,0 2-3 0,0 1-12 16,0 4-18-16,2-5-4 0,-2 1-8 16,1-5-13-16,-1 3 2 0,1 1-12 0,2-4-13 15,0-4-9-15,-1-5-30 0,5-1-25 0,0-1 2 16,0-2-56-16,1-3-34 0,-2-1-63 16,3-1-53-16,0 0 20 0,0 0-230 0,1-8-42 15,0 3 35-15,1 0 31 0,-2-1 26 0,0 0-11 16,0 1 39-16,-1-2 12 0,0 2 35 15</inkml:trace>
  <inkml:trace contextRef="#ctx0" brushRef="#br0" timeOffset="-53429.63">4961 17082 456 0,'-3'-3'360'0,"2"3"-61"16,1-2-22-16,0-1-36 0,0 1-35 0,2-1-17 15,0-1-14-15,3 1-14 0,-2 1-21 0,8-8 1 16,2 3-6-16,3 0-24 0,1-1 18 16,0 1-48-16,1 2 3 0,-1-1-7 0,4 0-6 15,-3 0-28-15,0 3 29 0,1-2-40 16,0 0-18-16,0 0-13 0,2 0-59 0,-3-1-43 16,3 0-43-16,3 1 13 0,1 0-256 0,-2-4-35 15,1 1 28-15,1 1 25 0,-2 4 18 16,-1 0 17-16,2-1 5 0</inkml:trace>
  <inkml:trace contextRef="#ctx0" brushRef="#br0" timeOffset="-52960.93">5720 16861 265 0,'-1'-5'378'0,"1"3"-64"16,-1-3-15-16,0 0-18 0,0 1-42 0,0 1-18 16,1 1-25-16,1-2-15 0,-2 2-18 15,1 1 9-15,-2 3-1 0,0-1-19 0,1 3 54 16,-1-1-18-16,0 4-5 0,-2 8-10 0,0 1 0 15,-1 1-2-15,2 2-17 0,0 0 0 16,0 3-24-16,0-2 3 0,3-1-19 0,-1 2-12 16,0-3 0-16,1-9-12 0,0 4-3 0,0 2-6 15,11 15-12-15,-6-15 1 0,1-2-11 16,2-2-2-16,6-3-12 0,-5-4 1 16,6 2-11-16,-2-5-1 0,-7-1-4 0,7 0-7 15,1 0-1-15,2 0 15 0,-1 0-18 0,17-15 5 16,-22 14-2-16,0-4-1 0,-2 3-22 0,-1 1-18 15,-2-1-24-15,-1 1-3 0,1-1-39 0,-3 1-13 16,0 1 11-16,1-1-108 0,0-1-30 16,-1-1-32-16,-1 3-5 0,1-1 27 0,0-2-157 15,0 2-93-15,-1-1 38 0,-1 0-25 0,1 2 31 16,-1-3 28-16,0 3 26 0,0 0 58 16,0 0 1-16,0 0-1 0</inkml:trace>
  <inkml:trace contextRef="#ctx0" brushRef="#br0" timeOffset="-52663.67">5856 16970 473 0,'-3'-4'385'15,"1"1"-55"-15,2 1-30 0,-1-1-35 16,0 1 2-16,0 1-33 0,-2-1-61 0,0 2 20 0,2 1-19 16,0 1-20-16,0 3 57 0,0 0-7 15,0 2-13-15,2 14 10 0,-1-11-29 0,0 9-14 16,0 3-12-16,0 5-13 0,0 1-13 0,0 0-8 15,0 3-9-15,0-2-14 0,0 0-9 16,0-2-15-16,0-1 3 0,9 23-7 0,-7-27-8 16,0-1 1-16,2-6-11 0,-4-2-20 0,0-2-19 15,1-6 3-15,-1 2-22 0,1 0 2 16,0-4-23-16,-1-2-31 0,1 1 5 0,0 2-102 16,0-2-27-16,-1-2-27 0,1 0-49 0,-1 0 25 15,2-2-235-15,-2 0 35 0,0 0 34 0,0 0 30 16,0-2 26-16,0 2-4 0,0 0-1 15,1-2 16-15,3 1 49 0</inkml:trace>
  <inkml:trace contextRef="#ctx0" brushRef="#br0" timeOffset="-50238.77">7123 17045 620 0,'0'0'218'0,"0"0"2"15,0 0-32-15,-15 0-24 0,15 0 6 0,0 0-12 16,-23-6-12-16,19 5-3 0,1 1-3 0,-1 0-4 15,2 0-7-15,-2 0-5 0,3 0-15 16,-1 0-7-16,0-2-8 0,0 2 16 0,1 0-26 16,-2 0 3-16,3 0 13 0,0 0 0 0,0 0-25 15,0 0 5-15,0 0-23 0,0 0 0 16,0 0-8-16,0 0 8 0,-7 0 4 0,7 0-20 16,-7 0 6-16,5 0 13 0,0 0-16 0,1 0-5 15,0 0 37-15,1 0-9 0,0 0 14 0,0 0-13 16,-1 0-4-16,1 0-5 0,-1-2-1 0,1 2-6 15,-1 0 6-15,1 0-9 0,0-1-11 16,0 1 21-16,0 0-10 0,-1 0-16 0,2 0 1 16,-2-2 9-16,1 2 7 0,0 0-25 15,0 0 12-15,1 0 3 0,0 0-9 0,-2 0 2 16,1 0-8-16,0 0 0 0,0-2 8 0,0 4-17 16,1-2 13-16,-2-2-3 0,2 2 0 0,-1 0 8 15,-1 0-16-15,2 0 0 0,-1 0-7 16,0 0 14-16,0 0-9 0,0 0 8 0,0 0-1 15,2-1-6-15,-1 1 3 0,-1 0-8 16,0 0 4-16,-2-2 10 0,2 2-14 0,1 1 0 16,-1-1 8-16,0-1-6 0,0 1 0 0,0 0 4 15,0 1-6-15,0-2 4 0,1 1-4 0,-1 0-2 16,0 0 5-16,0 0-6 0,-1 0 3 16,2 1 1-16,-1-2-14 0,0 1 13 0,0 0-4 15,-1 0-3-15,3-1-1 0,-2 1 0 0,-1-1-4 16,1 1 11-16,0 0-9 0,1 0 5 0,0-1-5 15,-1 1 5-15,0 0-2 0,1 0 6 16,0 0-7-16,-1 0-2 0,-1 0 3 0,2 0 4 16,-1 1 4-16,-2-2-2 0,2 1-9 15,1 0 10-15,-2 0-14 0,1 0 15 0,0 0-12 16,0 0-2-16,0-2 3 0,-1 2 11 0,1 0-12 16,0 2 8-16,0-2-10 0,0 0 8 15,0 0-9-15,0 0 2 0,0 0 7 16,0 0-8-16,0 0 4 0,1 0 2 0,-1 0-9 15,0 0-2-15,0 0 14 0,0 1-16 16,0-1 11-16,0 0 4 0,0 0-7 0,0 1-4 16,0-1 1-16,0 0 9 0,0 0-8 0,0-1-3 15,-1 1 3-15,1 0 11 0,-1 0-8 0,1 0 4 16,0 0-7-16,0 0 9 0,0 0-12 16,0-1 8-16,0 1-6 0,0-2-9 0,0 4 12 15,-1-2 5-15,0 0-5 0,2 0 2 0,-1 0-9 16,0 0 0-16,0 0 10 0,0 0 3 0,0 0-1 15,0 1-12-15,0-1 11 0,0 0-11 16,0 0 3-16,0 0 13 0,0 0-8 0,0 0-12 16,0 0 6-16,0 0 8 0,0 0-1 0,0 0-12 15,0 0 1-15,0 0 11 0,0 0-5 16,0 0-6-16,0 0 0 0,0 0 7 0,0 0-6 16,0 0 3-16,0 0-5 0,0 0-6 15,0 0 11-15,0 0-9 0,0 0 4 0,0 0-3 16,0 0 1-16,0 0-7 0,0 0 10 15,0 0-3-15,0 0 5 0,0 0-11 0,0 0 10 16,0 0 0-16,0 0 6 0,0 0 2 0,0 0-6 16,0 0 2-16,0 0 1 0,0 0-4 15,0 0 1-15,0 0 12 0,0 0-12 0,0 0-5 16,0 0 10-16,0 0 4 0,0 0-15 0,0 0 12 16,0 0 0-16,0 0-9 0,0 0 9 0,0 0 0 15,0 0-4-15,0 0 11 0,0 0-4 16,0 0-10-16,0 0 2 0,0 0 11 0,0 0-4 15,0 0 5-15,0 0-11 0,0 0 9 0,0 0-5 16,0 0-11-16,0 0 8 0,0 0 7 16,0 0-7-16,0 0 0 0,0 0-3 0,0 0 5 15,0 0-5-15,0 0-6 0,0 0 11 16,0 0-3-16,0 0-6 0,0 0 11 0,0 0 0 16,0 0-4-16,0 0-3 0,0 0-2 15,0 0 10-15,0 0-10 0,0 0 7 0,0 0-2 16,0 0 5-16,0 0-7 0,0 0-8 0,0 0 15 15,0 0-7-15,0 0 0 0,0 0-3 0,0 0 8 16,0 0-7-16,0 0 8 0,0 0-14 16,0 0 11-16,0 0 1 0,0 0-7 15,0 0 6-15,0 0 9 0,0 0-1 0,0 0-10 16,0 0 3-16,0 0 9 0,0 0-38 0,0 0 13 16,0 0-3-16,0 0-5 0,0 0 12 15,0 0 6-15,-14 0 2 0,14 0 2 0,0 0-7 16,0 0-3-16,0 0 9 0,0 0 1 0,0 0-1 15,0 0-7-15,0 0-2 0,0 0 0 16,0 0 12-16,0 0-7 0,0 0-10 0,0 0 7 16,0 0 22-16,0 0-20 0,0 0 9 0,0 0 1 15,0 0-2-15,0 0-6 0,0 0 9 16,0 0 6-16,0 0 1 0,0 0-10 0,0 0 7 16,0 0-13-16,0 0 11 0,0 0-1 0,0 0-18 15,0 0 15-15,0 0 0 0,0 0-8 16,0 0-3-16,0 0 7 0,0 0 4 0,0 0 0 15,0 0 12-15,0 0-19 0,0 0 5 0,0 0 5 16,0 0 1-16,0 0-8 0,0 0 10 0,-13 0 1 16,13 0-10-16,0 0 5 0,0 0 0 15,0 0-4-15,0 0 9 0,0 0-8 16,0 0 6-16,0 0-3 0,0 0-5 0,0 0-7 16,0 0 16-16,-14 0-9 0,14 0 2 0,-17-11 2 15,15 11-4-15,1 0 3 0,-1-1 3 0,-1 1-6 16,2-1 0-16,-1-1 0 0,0 2 5 15,1 0 5-15,0 0-5 0,0-2-11 0,-1 2 7 16,0 0-10-16,0 0 8 0,0 0-2 0,0 0 10 16,-1 0-11-16,1 0 5 0,2 0 6 15,0 0 2-15,0 0-12 0,0 0 4 0,0 0-14 16,-7 0 31-16,7 0-22 0,0 0 11 16,-7 0 1-16,7 0-8 0,0 0 7 0,0 0-14 15,-7 0 13-15,7 0 0 0,0 0-11 0,-7 0 7 16,7 0-1-16,0 0 9 0,0 0-2 15,-6 0 1-15,6 0-17 0,0 0 19 0,0 0-5 16,0 0-4-16,-7 0 1 0,7 0 0 16,0 0 7-16,0 0-2 0,0 0 5 0,0 0 0 15,0 0-8-15,0 6 11 0,0-6-3 0,0 0-11 16,0 0 19-16,-13 7-6 0,14-7-5 0,1 1 5 16,0 1-2-16,2-1 2 0,2 0-9 0,1 1 4 15,10 0-1-15,2 0 3 0,3 3 7 16,0-5-6-16,1 0-1 0,2 0-11 0,-2 0 4 15,-12 0 0-15,8 0 8 0,1 0-8 16,0 0-2-16,0 0 10 0,-2 0-16 0,-3 0 13 16,-3 0-18-16,0 0 14 0,-3 0-5 0,-2 0-2 15,-1 0 4-15,-6 0-1 0,9 0 1 0,-9 0 4 16,8 0-9-16,-8 0 3 0,7 0 4 0,-7 0-2 16,0 0-9-16,7 0-4 0,-7 0 3 15,0 0-3-15,0 0-9 0,8 0-26 0,-8 0-16 16,0 0 7-16,0 0-75 0,6 0-2 15,-6 0-47-15,0 0-46 0,0 0-45 0,0 0 27 16,0 0-275-16,7 0 39 0,-7 0 0 0,8 0 31 16,-8 0 59-16,10 0 49 0,5 0 23 15,4 0 18-15,4 0 26 0</inkml:trace>
  <inkml:trace contextRef="#ctx0" brushRef="#br0" timeOffset="-49629.72">8016 16827 328 0,'2'-4'329'0,"-2"1"-53"16,0-1-20-16,1 1-21 0,-1-1-28 0,0 1-7 15,0 0-20-15,0-2-3 0,0 3-19 0,-1 0-11 16,0-1 3-16,2 0-2 0,-3 1-20 16,1 0 10-16,0 1-10 0,-1-1-10 0,-1 2 0 15,-1 0-14-15,0 3-9 0,-2-1 20 16,-2 7-4-16,-4 1-15 0,0 2 5 0,1-1-1 15,0 4 13-15,-3 2-1 0,4 1-12 0,-1 2 14 16,0 2-8-16,1 2-4 0,6 0-3 0,-1 0-14 16,4-2-1-16,-2 9-2 0,3-18-10 15,0 8-8-15,14 26-1 0,-6-22-17 0,3 0 5 16,1-6-11-16,1 2 4 0,3-1-5 16,1-2-17-16,1-2-10 0,-1 1-17 0,3-3-19 15,2-3-24-15,-2-4-45 0,0 4 10 0,3-3-86 16,-4-2-56-16,0-5-24 0,-1 1 21 0,-18-2-142 15,11 0-133-15,1 0 17 0,2 0 47 0,18-11 35 16,-21 6 28-16,2 4 23 0,5-3 26 16,-7 1 17-16,0-1 0 0</inkml:trace>
  <inkml:trace contextRef="#ctx0" brushRef="#br0" timeOffset="-49174.05">8418 16866 876 0,'0'-2'290'0,"0"-2"-21"0,0 2-27 0,0 0-34 16,-1 0-6-16,0 2-34 0,1-2-2 0,1 2 14 15,-2 0-17-15,2 2-1 0,0 0-1 16,0 2-17-16,0 1 33 0,-3 1-4 0,5 14-19 15,-3-11-9-15,0 6-11 0,0 3 6 16,0 2-24-16,0 0-4 0,0-3-22 0,0 2-7 16,11 17-5-16,-10-19-11 0,-1-11-1 0,0 5-24 15,0 1-22-15,0-2-35 0,0 0 3 16,14 5-66-16,-10-12-67 0,-2 0-52 0,2-2-60 16,1-1 22-16,0 0-270 0,0-1 40 15,1-2 16-15,1 1 33 0,7-3 27 0,1-1 30 16,-4 1 33-16,-1 2 11 0,-2 0 4 0</inkml:trace>
  <inkml:trace contextRef="#ctx0" brushRef="#br0" timeOffset="-48871.78">8762 16849 532 0,'8'-8'357'0,"-1"4"-35"15,0 0-25-15,2 1-26 0,-2 2-6 16,0 1-13-16,0-1-29 0,3 1 30 0,16 14-19 16,-8-7-7-16,0 4-31 0,1 0-7 0,-1 4-18 15,1 1-16-15,-2-1-27 0,1 1-11 16,-3 2-17-16,-1-3 0 0,-1-3 3 0,1 2-14 16,-4-2-13-16,-1 0-9 0,-2-4-4 15,-3 1-22-15,1-4-10 0,-2 0-35 0,0-1 2 16,1-1-48-16,1 0-46 0,-4-3-57 0,1 0-22 15,-2 0-39-15,0 0-10 0,0 0 22 0,0 0-159 16,0 0-61-16,12-13-2 0,-11 9 29 16,-1-1-14-16,1 0 25 0,0-1 42 0,-3 2 38 15,1-3-6-15</inkml:trace>
  <inkml:trace contextRef="#ctx0" brushRef="#br0" timeOffset="-48630.16">9098 16939 310 0,'0'-15'325'0,"0"1"-29"0,0 2-21 0,10-10-11 16,-8 15 3-16,0 2-13 0,-1-2-9 0,-1 4-36 15,2-2-22-15,-2 2 33 0,0 1-13 16,0 2 12-16,-1 2 10 0,-1 1-8 0,-2 2-17 16,-3 10-1-16,-4 2-20 0,1 2-3 0,-1 3-13 15,-1-2 3-15,1 3-31 0,-1-1 2 16,-3-1-25-16,5-1-2 0,-2 1-23 0,3-1 5 16,-1 0-28-16,1-3-13 0,-1-5-31 15,5-2-23-15,-1-3-29 0,4-2-19 0,-1-1-45 0,1-1 10 16,2-3-162-16,0 0-61 0,0-7 27 15,2 3-280-15,0 0 44 0,0 1 39 0,0-3 34 16,5-4 14-16,-3 0 43 0,3-4 26 16,-1 5 24-16,-3 3-4 0,-1-1 5 0</inkml:trace>
  <inkml:trace contextRef="#ctx0" brushRef="#br0" timeOffset="-48293.76">8890 16963 586 0,'-4'-1'378'0,"1"0"-29"0,1 1-45 16,-3-2-38-16,4 1 55 0,-1 1-48 15,1 0-41-15,-1-2 5 0,1 1-28 0,0 0-26 16,0 0-2-16,1 0-3 0,1 0-18 16,4-1-5-16,0 1-18 0,2 0-6 0,8-2 4 15,4 0-16-15,3 2-11 0,0-2-4 16,2-1-6-16,3 2-17 0,-1 0-7 0,1-3-14 15,3 5-7-15,-4-1-6 0,0 0 6 16,2-1-9-16,-6 2-8 0,-2-1-1 0,-5 1 0 16,-3-1-21-16,-4 1-28 0,-8 0-11 0,7 0-15 15,-7 0-21-15,8 0 6 0,-8 0-86 16,8 0-26-16,-8 0-18 0,0 0-27 0,0 0-10 16,0 0-38-16,11-3 23 0,-12 3-259 0,1-3 41 15,-2 3 33-15,0-2 33 0,-2 0 39 16,1-1 4-16,-1 2 4 0,0-1 38 0,0-1 27 15</inkml:trace>
  <inkml:trace contextRef="#ctx0" brushRef="#br0" timeOffset="-47217.98">9692 16852 388 0,'0'0'263'0,"0"0"3"0,0 0-26 16,0-15-7-16,0 15-5 0,-16-20-34 0,18 16-4 16,-2 0 12-16,2 1-24 0,-1 0-31 0,-1-1 15 15,1 0-14-15,-1 0-13 0,1 4 3 16,-1 0-27-16,0 0-18 0,0 0-10 0,0 0-8 15,0 0-8-15,4-6 73 0,-3 10 10 0,0 1-12 16,0-2 2-16,1 3 9 0,2 13-12 16,-2-3 4-16,4 3-2 0,-2 3 0 0,-2-2-10 15,0-1-4-15,-2-8-24 0,0 5-6 16,0 5-17-16,0 0 11 0,0-2-19 0,0 1 0 16,0-1-2-16,0-4-17 0,0-3 0 15,0-1-14-15,0-1 4 0,0-2-16 0,0-1-10 16,0-1-17-16,0-6-21 0,0 8 1 0,0-8-20 15,0 6-19-15,0-6-16 0,0 0 7 16,0 0-129-16,13 12-26 0,-11-15-40 0,-1 3-53 16,2-3 31-16,-1-1 26 0,1 0 23 0,-1 0-261 15,1 0 26-15,-1-2 34 0,5-5 29 16,-1 0 29-16,1 0 32 0,1 1 16 0,-4 1 26 16</inkml:trace>
  <inkml:trace contextRef="#ctx0" brushRef="#br0" timeOffset="-46900.62">9902 16788 888 0,'1'-4'368'16,"0"0"-48"-16,1 1-7 0,-1 0-41 15,1-1 5-15,-1 3-31 0,2 0 11 0,-1 2-4 16,-1 0-4-16,2 3-13 0,-1 2 1 0,6 10-13 15,-1 1-12-15,0 3-8 0,1 1-34 16,-1-4-8-16,-1 7-27 0,0-1 6 0,0 0-20 16,-1 1-22-16,0-2-17 0,-2-2 14 0,0 1-24 15,0-1-8-15,-2-3-22 0,0-3-6 16,0-2-26-16,0-4-34 0,0 1-38 0,-1-4-28 16,0-5 9-16,0 0-105 0,0 7-36 15,0-7-68-15,0 7 26 0,0-7 26 0,0 0-329 16,0 0 57-16,-11 10 35 0,9-10 33 0,-1 3 60 15,1-3 26-15,0 0 23 0,-1 0 28 16,1 0-11-16,0 0 50 0</inkml:trace>
  <inkml:trace contextRef="#ctx0" brushRef="#br0" timeOffset="-44815.92">10035 16675 280 0,'0'0'347'0,"0"0"-45"0,0 0-53 0,0-13-5 15,0 13-25-15,0 0-30 0,-23-21-10 0,24 19 4 16,-1-1-31-16,2 1-2 0,1-1-10 16,1 1 7-16,-1 0 8 0,1 2-21 0,2-1-1 15,1-1-24-15,-1 2-10 0,1-1 40 16,3 1-3-16,6 0-4 0,4 0-30 0,22 13 4 16,-14-5 2-16,-1 0 2 0,-1 1-16 0,3 5-2 15,-1 1-9-15,2 2 8 0,-2 4-4 0,1 3-14 16,-6 3 4-16,-1 3-5 0,-3 1 4 15,-5 4-13-15,0 2-4 0,-11 9-5 16,-3 0 4-16,0-24-9 0,-17 46-15 0,1-22-10 16,-3-3-12-16,-7-2-31 0,-2 0-38 0,-5 0 7 15,-3-3-101-15,-5-1-35 0,-2-1-70 0,3-4 25 16,-4-2-314-16,2-2 40 0,-2-6 38 16,6-2 41-16,-1-3 29 0,2-1 24 0,2-4 25 15,-2-4 0-15,4 4 52 0,2-3 4 0</inkml:trace>
  <inkml:trace contextRef="#ctx0" brushRef="#br0" timeOffset="-42316.36">4467 16773 385 0,'0'0'273'16,"0"0"-33"-16,0 0-16 0,0-14-6 0,0 14-20 15,16-22-20-15,-16 18-1 0,0 1-23 16,-1 0-17-16,0-1 5 0,0 1-2 0,-1 1 9 15,0-1-13-15,0 0-16 0,2 1-5 16,-3 1-3-16,-1 1-29 0,-1 2 9 0,1 2 15 16,-10 7-20-16,1 0 4 0,0 5-2 0,-3 0-9 15,3 2 10-15,-3 1-2 0,4 5-6 16,1-2 21-16,0 1-34 0,-1 1 9 0,0 3-19 16,3 0 19-16,-1 2-20 0,0 2 2 0,4 1-15 15,1 0 15-15,1-1-22 0,1 3 6 0,3-19-14 16,0 11 0-16,0 1 12 0,14 33-25 15,-5-31 15-15,6 1 0 0,3-2-11 0,7-3-5 16,1 2 1-16,1-3-14 0,2-3-3 16,1 1-1-16,2-3-54 0,-1-2-18 0,1 0-59 15,-1-2-34-15,-2-3-12 0,-1 2-16 0,-4-1-22 16,1-4 20-16,4 1-174 0,-6-3-105 0,7 0 44 16,-2-7 28-16,-1 0 27 0,1 0 24 15,-13 0-4-15,4 0 13 0,8 0 36 0</inkml:trace>
  <inkml:trace contextRef="#ctx0" brushRef="#br0" timeOffset="-41738.81">5762 16659 430 0,'0'-3'301'0,"2"-1"-57"0,0-1-14 16,0 2-24-16,2 2-3 0,0-2 13 0,1 0-38 15,0 2 2-15,1-1-21 0,0 0-19 0,13 1 7 16,-4 1 8-16,-15 0-22 0,15 0 5 15,2 0-20-15,22 15 9 0,-21-6-13 0,0 4 13 16,2 1 7-16,2 1-40 0,1 4 18 16,1 2-37-16,-1 4 17 0,2-1-15 0,0 2-3 15,1 3-5-15,-2 1-13 0,-1 3-7 0,-1 2 3 16,-1-1 2-16,-1 0 2 0,0 4-13 16,-4-2-1-16,-2 1 10 0,0-1-24 15,-7 2-10-15,-3-1 12 0,-4-17-19 0,-10 35-7 16,-2-18-10-16,-5-1-11 0,-3 3 0 0,-3-3-45 15,-4 0-38-15,-6-2-38 0,0-1-36 0,1-2-43 16,3-1 20-16,-3-3-220 0,2-1-52 16,0-3 31-16,-4-4 46 0,3 0 2 0,3-4 26 15,-2 1 25-15,1-4 20 0,1-2 10 0</inkml:trace>
  <inkml:trace contextRef="#ctx0" brushRef="#br0" timeOffset="-35315.48">4506 14699 374 0,'0'0'200'0,"0"-15"-36"0,0 15 13 16,35-27-13-16,-28 20 8 0,-3-2-3 0,-1 2-9 15,0 2-6-15,0 1-17 0,-2 0 3 16,2 1-8-16,-2 1-23 0,0 0-13 0,3 1 2 16,-2-1-19-16,-2 2-9 0,2-1-8 0,-2 1 3 15,0 0 4-15,0 0 4 0,0 0 6 16,20 22-16-16,-13-10 5 0,0 2 0 0,1 2 1 16,1-1-3-16,1 1-5 0,-3 1 10 0,5 2-29 15,-3-2 0-15,-1 1-3 0,2-1-11 0,-1-1 6 16,-1 1 8-16,0-2-11 0,-1 2 13 15,0-5-28-15,-2 0 1 0,1 0 1 0,1-4 2 16,-4 1-10-16,0-4 0 0,0 1-14 16,-2-2-2-16,2-1-6 0,-2 1 6 0,-1-1-28 15,0-2-13-15,0 0-34 0,0-1-16 0,0 0-17 16,0 0-23-16,0 0-34 0,0 0 16 16,-12 2-160-16,10-3-112 0,-1 1 26 0,-2-1 18 15,0 0 24-15,0 1 52 0,-1 0-26 0</inkml:trace>
  <inkml:trace contextRef="#ctx0" brushRef="#br0" timeOffset="-35000.17">4602 14932 483 0,'-2'0'281'15,"-1"-2"-5"-15,1 1-38 0,1 1-40 0,-1 0-17 16,0-1-16-16,1 1-9 0,0 0-27 0,0 0-7 15,0 0-3-15,1 1-3 0,1 0-4 16,0 2-9-16,1-2-13 0,1 2 4 0,1 0-1 16,2 1-14-16,-2-1-11 0,8 7 6 15,2-1 1-15,1-1-18 0,-1 1-7 0,-2-1 3 16,-1 1-18-16,4-1 3 0,-2 0-14 0,3-2 26 16,-7 0-27-16,0 0 2 0,-2 0 6 15,-1-5-12-15,-2 3 5 0,1 1-29 0,-2-4-20 16,0 2-10-16,-1-3-15 0,0 3-18 0,2-2-21 15,-2-1-15-15,0 1-20 0,-1-1-35 16,1 0 15-16,-2 0-220 0,0 0 28 0,0 0 23 16,0 0-41-16,0 0 12 0,0 0 5 0,0 0 15 15</inkml:trace>
  <inkml:trace contextRef="#ctx0" brushRef="#br0" timeOffset="-34739.47">4950 14886 477 0,'0'-2'229'15,"-2"1"-34"-15,1-1-11 0,1 3-6 16,-2-1 1-16,1 2-3 0,0 1-19 0,-1 0 8 16,-1 1-20-16,1 1-14 0,-5 12-9 15,3-7-21-15,1 0-9 0,-4 4-18 0,2 1 3 16,-2-1 0-16,0 0-6 0,1-4-7 0,-1 3-12 15,1 2-19-15,3-4-20 0,-5 1-11 0,-1 0-31 16,4 2-26-16,-6-2-67 0,6-4 12 0,-2-3-232 16,2-1-50-16,0-1 30 0,3 1 25 15,-2-3-11-15,0-1 9 0,3 1 17 0</inkml:trace>
  <inkml:trace contextRef="#ctx0" brushRef="#br0" timeOffset="-34018.64">4349 15458 299 0,'2'-4'261'0,"2"-1"-34"16,7-6-23-16,-7 3-13 0,0 0-2 0,1 2-10 15,-2-1-18-15,-2 4 0 0,0-2-10 0,2 2-6 16,-2-1-18-16,0 0-4 0,-1 1-8 0,0-1-3 16,0 4-19-16,0 0-14 0,0 0 9 15,0 0-13-15,-11-9-14 0,7 9-5 0,0 0 6 16,-2 1-14-16,1 2 3 0,-2-1-2 16,-6 7-3-16,1 0 7 0,0 2-20 0,1 3 17 15,-2 0-1-15,1 3-20 0,0 1 7 0,2 0 10 16,-1 1-11-16,2 2 20 0,-2-1-6 0,2 3 7 15,1 0-24-15,-1 1 15 0,0 1-22 16,2 0 4-16,2 3-8 0,4-1-10 0,-1-1 12 16,2-13 1-16,0 7-6 0,0 3-1 15,13 26-3-15,-5-24 10 0,2 0-1 0,3 1-2 16,3-1-16-16,-1 1 1 0,3-1-1 0,3-1 14 16,2 2-42-16,2-1-16 0,2 1-41 15,-1 1-38-15,2-1-11 0,2-2-26 0,4 1-19 16,-1-1 13-16,-1-5-188 0,4 1 28 15,1-3 25-15,1-3-100 0,3-3 26 0,-1 0 25 16,3-6 17-16,-2-1 3 0,1 0-2 16</inkml:trace>
  <inkml:trace contextRef="#ctx0" brushRef="#br0" timeOffset="-33388.54">5610 15468 350 0,'-1'-2'234'0,"0"2"-25"16,1-1-21-16,0 1-14 0,2 0-15 15,0-1 12-15,1 2-16 0,0-1-6 16,2 1-6-16,-1 1-10 0,2 0 0 0,8 7 4 15,-1 2-6-15,3-1-9 0,-2 3-5 0,2 4-18 16,1 3 9-16,-6 1-14 0,5 2-12 16,0 2 2-16,-2 1 1 0,1 2-28 0,-1 3 4 15,1 1 5-15,-2 2-6 0,-1 0-24 0,-3 3 30 16,0 1-31-16,-5 1-6 0,-4-20 3 0,0 7-3 16,-11 41 21-16,6-29-17 0,-6-2-6 15,-1-1-26-15,-5 0-28 0,-1-3-20 0,0-1-37 16,-3-4-25-16,1-2-29 0,1-2 14 0,-3-2-211 15,3-2-97-15,-1-1 30 0,0-6 27 0,-2 1 20 16,-1-1 6-16,5-3 19 0,0-1 23 16</inkml:trace>
  <inkml:trace contextRef="#ctx0" brushRef="#br0" timeOffset="-14181.81">11087 16987 497 0,'0'0'412'0,"15"0"-61"16,-15 0-32-16,0 0 1 0,0 0-42 15,0 0 29-15,29-24-38 0,-27 23-13 0,1 0-48 16,3-2-4-16,12-1-28 0,0-1-7 15,3 0-28-15,3 2 3 0,3-2-20 0,3-1-5 16,1 0-19-16,0 2-8 0,-1 2-12 0,-2-1-1 16,-15 3-9-16,7 0-9 0,0 0-24 15,1 0-49-15,-3 0 1 0,-2 0-58 0,-2 0-58 16,-3 0-31-16,-2 0-19 0,0 0-31 0,-9 0 19 16,6 0-139-16,2 5-113 0,-7-2 20 15,-2 0-8-15,0 0 59 0,-2-2-5 0,-7 8 49 16,-5 0 12-16,1 4 40 0</inkml:trace>
  <inkml:trace contextRef="#ctx0" brushRef="#br0" timeOffset="-13958.75">11187 17249 791 0,'-3'4'394'0,"2"-1"-45"0,2-1-44 15,4 1 46-15,0-1-26 0,1-2-32 16,14 3-17-16,1-2-41 0,3-1-29 0,2 0-25 15,-14 0-23-15,9 0-15 0,4 0-16 0,2 0-21 16,31-11-55-16,-27 9-2 0,-1-2-7 0,0-2-114 16,-3 4-26-16,-2-4-18 0,7 1-59 15,-6 1-27-15,3-3 19 0,-4-1-187 16,-2 1-77-16,-4 0 32 0,-1 0 28 16,-7 3 19-16,-3 0 46 0,-3 1-8 0,-1 0 6 0</inkml:trace>
  <inkml:trace contextRef="#ctx0" brushRef="#br0" timeOffset="-13516.62">11438 16722 623 0,'-1'-3'373'0,"-1"-1"-74"0,3 0-19 16,-1 0-25-16,1 1-22 0,1 0-25 15,-1-2 5-15,1 2-56 0,0-2-1 16,0 3-39-16,1-2 10 0,0 2 0 0,2 0-9 16,3-1-24-16,-2 2 14 0,0 0-11 15,14 0 17-15,0-1-8 0,-8 2 7 0,4 0-17 0,25 11 1 16,-14-6-3-16,-1 3-13 0,0 2-18 15,1 1 15-15,1 0-11 0,1 2-9 0,0-1-1 16,-1 6-7-16,1 1 5 0,0 2 1 0,-3 3-15 16,-4-3-13-16,1 6 4 0,-5-1 14 15,-4 0-15-15,-2 2 7 0,-5 5-23 0,-4-3 5 16,-3-14 9-16,0 6-15 0,-11 29 0 0,-1-23-2 16,-3 1-3-16,-5-1-22 0,-1-4-32 0,-4 3 5 15,0-3-68-15,-1 0-5 0,-3-2-42 16,-1 0-32-16,0-1-38 0,1-3 19 0,-3-2-257 15,2 4-13-15,4-6 29 0,0-3 19 16,3 0 57-16,-1-1-4 0,2-2 42 0,6 0 8 16,5-5 27-16</inkml:trace>
  <inkml:trace contextRef="#ctx0" brushRef="#br0" timeOffset="-11283.67">12534 16743 772 0,'0'0'255'0,"0"0"-14"15,0 0-24-15,-15 0 8 0,15 0-13 0,0 0-17 16,-22-21-29-16,20 20-7 0,0 1 11 16,-2-1-8-16,2 1-20 0,0-1 16 0,0 1-18 15,0-1 5-15,1-1-26 0,-1 2 14 16,0-1-5-16,2 0-23 0,0-1-1 0,0 1-35 16,3-1 19-16,1 0-18 0,0 0-22 15,4 1 8-15,0 1 14 0,1 0-30 0,0 0 11 16,6 0-24-16,18 10 4 0,-15-2-7 15,-5 1 13-15,1 3-11 0,-3 4 2 0,-3-3 4 16,-2 3 9-16,0-2 1 0,-3 2-16 0,-2-4-2 16,-1-2-1-16,0-10 3 0,0 9 2 0,0 3-19 15,-13 15 12-15,7-13 0 0,0-4-14 16,0-3 7-16,-4 3 14 0,-2-3-5 0,2 1-12 16,-2 1-10-16,2-4 23 0,-4 3-7 0,4-4-3 15,2 2-26-15,0-2 21 0,1-1-9 0,2-2 17 16,1 2-6-16,1-3-7 0,1 1 9 15,0 2-4-15,0-3-8 0,1 1-3 0,1-1 1 16,0 0-8-16,4 0 15 0,-1 0-9 16,2-1 12-16,0 0-5 0,11-2-3 0,-1 3 11 0,-7 0-6 15,4 0-1-15,1 0-6 0,4 0 17 16,1 0-19-16,16 10-9 0,-19-3 7 0,1 1 14 16,-4 3-15-16,-2-1-2 0,0 2 16 15,-4 1-8-15,-1 0 17 0,-3 0 2 0,-2-13 3 16,0 10 9-16,0 4-3 0,-14 15-6 15,3-12 4-15,2-5 4 0,-2-1-6 0,-4-1-2 16,-1 1-6-16,-1-2 6 0,-2-1-13 16,2-2 8-16,-4 0-15 0,2-3-28 0,-2 2 2 15,-1-4-52-15,6-1 6 0,2 0 6 0,14 0-39 16,-12 0-43-16,-3 0-5 0,1 0-20 0,-11-14-24 16,18 9-20-16,0 0-26 0,3 0 20 15,3-2-234-15,0 2 34 0,2 1-30 16,-1 4 30-16,0 0 40 0,17-22 33 0,-7 10 26 15,6 3 22-15,3-2-21 0</inkml:trace>
  <inkml:trace contextRef="#ctx0" brushRef="#br0" timeOffset="-10901.2">13009 16909 424 0,'-1'-2'355'0,"-1"-1"-65"16,2-1-43-16,-2 2-5 0,4 1 10 0,1-1 4 15,-1 2-29-15,0 2-7 0,1 0-17 16,1 1-23-16,-1 2 58 0,8 6-25 0,1 2-4 15,0 2-8-15,-1 2-17 0,1 0-5 16,3 1-38-16,0 0-8 0,-2 2-4 0,1-1-22 16,-1 0 1-16,0-2-20 0,0-2-6 0,-1-1-13 15,1 0-11-15,-4-4 0 0,1 0-11 16,-3-3-34-16,-3-2-2 0,0-2-33 0,-2-1-21 16,1 0 5-16,1-1-96 0,-3-1-33 0,-1 0-24 15,0 0-29-15,0 0-22 0,8-10 21 16,-8 5-197-16,-2 0-58 0,1 0 41 15,1-2 35-15,-6-10 25 0,6 11 39 0,-4-13 20 16,3 10-6-16,-1-1 8 0</inkml:trace>
  <inkml:trace contextRef="#ctx0" brushRef="#br0" timeOffset="-10639.03">13223 16910 360 0,'-2'-6'406'0,"2"1"-55"15,0 1-29-15,0 2-43 0,0-2-28 0,1 1-11 16,-2 3-7-16,-1-5-27 0,1 5-23 0,-1-1-20 15,0 2 42-15,-1 1-5 0,-5 9-10 16,-1 2-9-16,-2 0 8 0,0 3-22 0,-1 3-8 16,0 0-12-16,-1 2-18 0,-1 0-7 0,1-1-15 15,-1 2-10-15,2-1-2 0,-1-2-15 16,2 1-13-16,-1-4-23 0,0-1-35 0,5-1-14 16,0-3-42-16,2-2 5 0,0-1-70 0,1-5-51 15,1-2-68-15,0 2-50 0,3-3 26 16,0 0 22-16,0 0 22 0,0-12 19 0,0 6 16 15,2-1-255-15,-2 0 18 0,0 2 26 16,1-2 13-16,0 2 39 0,-1 5 27 16,0-7-13-16,0 0 24 0</inkml:trace>
  <inkml:trace contextRef="#ctx0" brushRef="#br0" timeOffset="-10385.88">12933 17083 272 0,'-2'1'435'0,"0"-2"-89"0,1 0-16 16,1 1-66-16,0-1 5 0,1-1-36 0,2 2-16 16,1 0-9-16,1-2-16 0,2-1-23 15,8 0 7-15,3 0-25 0,1-3 8 0,2 5-29 16,0 0 1-16,0-1-36 0,0 0 12 0,5 1-32 16,-4 0 9-16,-1 0-21 0,1 1-7 15,3-1-74-15,-3-2-33 0,0 1-35 0,-1 0-39 16,-3-4-49-16,0 3-24 0,4-2 16 0,-3 2-259 15,2-2-2-15,0-2 33 0,0 5 43 0,-1 0 19 16,2-1 24-16,-2-1 20 0,-2 1-14 16</inkml:trace>
  <inkml:trace contextRef="#ctx0" brushRef="#br0" timeOffset="-9996.34">13636 16843 586 0,'1'-1'359'0,"-1"-1"-42"0,1 2 2 0,1 2-11 16,0 0-42-16,-2 1 19 0,1 2-16 15,0-1-2-15,1 4-21 0,-2-1-20 0,2 13-10 16,-1-2-15-16,-1-9-1 0,0 6-18 0,0 1-20 15,0 1 5-15,0-3-15 0,0 1-12 16,0-4-16-16,0-1-20 0,0 0 3 16,0-3-5-16,0 0-5 0,0-2-15 0,0-5-10 15,13 20-15-15,1-11 2 0,2-4-1 0,2-1-9 16,1-1-1-16,1 0-15 0,0-1 13 16,-11-2-8-16,5 0-22 0,3 0-15 0,-2 0-33 15,-1 0-23-15,-1 0-18 0,-3 0-41 0,7-10 12 0,-10 8-61 16,1 0-25-16,-3-1-26 0,0 1-21 15,0-1-18-15,1 1-21 0,4-7 25 16,-4 1-201-16,-2 3-36 0,-2 1 68 0,-2-1 30 16,0 5 26-16,0 0-8 0,0 0 45 0,0-5-9 15,0 5 5-15</inkml:trace>
  <inkml:trace contextRef="#ctx0" brushRef="#br0" timeOffset="-9669.02">13771 16951 934 0,'-3'-2'375'0,"0"0"-51"0,1 0-5 16,0 1-4-16,0 1-42 0,2 0-9 15,0 0-11-15,0 1-21 0,0 2 4 0,0 0 6 16,0 1-20-16,2 2-10 0,-2-1-11 16,7 13-17-16,-2 0-27 0,-2-2 9 0,0 2-28 15,2 0-5-15,-1 2-15 0,0 0-3 16,-1-3-34-16,2 2 4 0,-2 0-2 0,-1-2-24 15,0 0-13-15,0-5 9 0,2 3-9 16,-2-4 2-16,0-3-30 0,-1-1-21 0,1-1-8 16,0-2-13-16,-2 1-15 0,2 0-12 0,-2-3-12 15,1 1-9-15,0-3-18 0,3 3 10 16,-3-1-86-16,1-2-37 0,1 0-33 0,-3 0-37 16,0 0 26-16,0 0-243 0,0 0-16 15,7 0 37-15,5-13 35 0,0 4 39 0,-3-1 51 16,5 0 16-16,1-2 16 0,3 3 24 0,2 1-28 15</inkml:trace>
  <inkml:trace contextRef="#ctx0" brushRef="#br0" timeOffset="-8930.58">14776 16767 454 0,'0'-2'310'0,"-1"-1"-24"0,3 1-34 0,-2-1-4 15,0 0-5-15,0 1-28 0,0 1 0 16,0-2-38-16,0 3-19 0,0-3 25 0,0 3-19 15,0 0-13-15,1-1-22 0,-1-2-14 16,0 2 27-16,0-1-8 0,0 2 1 0,0 0-2 16,-1 2 2-16,1 0 3 0,-1 1-8 0,0 0 1 15,1 2 1-15,-2 2 0 0,2-2-17 0,-2 13 0 16,2-10 12-16,-6 21-11 0,4-11-5 16,2 4-4-16,0-12-2 0,0 6 9 0,0 5-9 15,0-1-19-15,12 26 4 0,-8-25-10 0,-1 1-7 16,-3-2-6-16,2-1-8 0,0 0-20 15,1-2-1-15,-1-2-2 0,0-3-10 0,-2-4 24 16,2 0-34-16,0-2 5 0,-2-2-10 0,0 1-16 16,3-2 1-16,-1-1-20 0,-2 1-22 0,0-1-25 15,0 0-48-15,0-2-37 0,1 0 15 16,-1-3-101-16,0 0-31 0,-1 0-26 0,2 0 27 16,-2-1-203-16,-1-1-57 0,-3 1 55 0,3-2 21 15,-1 3 20-15,1-1 51 0,-7-7 13 16,3 4 17-16,-1-2 42 0,2 3 33 0</inkml:trace>
  <inkml:trace contextRef="#ctx0" brushRef="#br0" timeOffset="-8639.33">14587 16991 838 0,'-5'-1'332'0,"2"-1"11"0,1 2-32 15,0-1-30-15,2 1-37 0,-2 0 5 0,2 0 2 16,0 0-8-16,2 0-16 0,2 0-19 0,1-2 1 16,2 2-32-16,10-3 4 0,-5 3-35 15,4 0 1-15,24-7-26 0,-15 5-10 0,2-1-11 16,2-4-4-16,-2 5-6 0,2-1-14 16,-4 0-2-16,0-1-28 0,-3 2-36 0,-1-1-38 15,-1 1 3-15,-5-1-80 0,-1 3-24 0,-5-2-46 16,-3 2-30-16,1-3-24 0,0 3 22 15,-2-2-244-15,-3 1-33 0,0 1 31 0,-2 0 26 16,2-3 45-16,-2 2 40 0,0 1 33 0,0 0 19 16,0 0-44-16</inkml:trace>
  <inkml:trace contextRef="#ctx0" brushRef="#br0" timeOffset="-8027.28">15826 16930 893 0,'-2'0'307'16,"2"0"-11"-16,0-1 6 0,-2 1-55 0,2 0-25 15,0 0-1-15,0 0-26 0,2 0 2 16,0 0-17-16,4 0-10 0,-2-2-5 0,2 2 4 15,-1 2-20-15,4-2-5 0,0-2-10 0,0 2-12 16,9 0-16-16,0 0-8 0,4 0-16 16,1 0-3-16,-3 0-13 0,2 0 11 0,-3 0-20 15,0 0-6-15,-4 0-14 0,-2 0 8 16,1 0-22-16,-6 0-26 0,1 0-6 0,-1 0 0 16,0 0-48-16,-8 0-24 0,9 0-19 0,-9 0-20 15,8 0-21-15,-8 0-30 0,8 0-49 16,-1 0 20-16,-7 0-205 0,6 0-52 0,-6 0 32 15,0 0 12-15,15 2 39 0,-15-5 25 0,0 0 21 16,0 2 20-16,0-3-22 0</inkml:trace>
  <inkml:trace contextRef="#ctx0" brushRef="#br0" timeOffset="-7530.51">16337 16691 606 0,'4'-3'366'0,"-2"1"-44"0,0 0-36 16,2 0-12-16,-2 0-7 0,0 0-55 0,0-1-26 16,-2 1-18-16,2 1 6 0,0 1-46 0,0 1 23 15,-1-1-17-15,1 4 31 16,0-1-8-16,-2 4-15 0,2 0 16 0,-2 12-3 16,2 1-12-16,-2 3-10 0,0 1 2 0,0-13 0 15,0 7-16-15,0 2-10 0,0 3-20 0,0 1 2 16,0-2-5-16,0 2-8 0,0-2-20 15,0-3-4-15,0-2 2 0,0-2-11 0,0-1-1 16,0-4 5-16,0-1-11 0,0-3-2 16,0 1-9-16,0-7-5 0,0 7 7 0,0-7-12 15,0 7-1-15,0-7-4 0,0 7-24 0,0-7-13 16,0 0-16-16,0 0-27 0,0 6-5 16,0-6 5-16,0 0-100 0,0 6-13 0,0-8-16 15,0 0-39-15,0 0-53 0,3-4 28 16,-2 4-218-16,5-3 36 0,-4 2 34 0,7-8-8 15,2-1 29-15,0 2 20 0,0 1 39 0,5-3 33 16,-2 5-36-16</inkml:trace>
  <inkml:trace contextRef="#ctx0" brushRef="#br0" timeOffset="-7207.69">16717 16841 988 0,'2'-4'334'16,"-2"2"-10"-16,2 0-34 0,3 1-35 0,-1 0-3 15,0 1 23-15,4 2-15 0,7 5-40 16,1-3-19-16,0 6-13 0,0 4-6 0,-3-2-6 16,3 3-20-16,-1 0-17 0,-2 2-8 0,-1 0-14 15,-1-3-4-15,3 1-15 0,-4-1-9 0,0 1-11 16,-1-1 0-16,2-4-20 0,-4 2-1 15,-1-5-4-15,-1 1-12 0,-2-3-29 16,1-1-10-16,-2-1-28 0,0-1-14 0,1 0 5 16,1-1-103-16,-4-1-57 0,0 0-22 0,0 0-26 15,0 0 23-15,0 0-188 0,14-13-59 0,-12 9 28 16,0-1 31-16,0 0-2 0,-1-2 24 16,1 2 57-16,2-10-1 0,0 1 12 0</inkml:trace>
  <inkml:trace contextRef="#ctx0" brushRef="#br0" timeOffset="-6954.05">17037 16847 784 0,'1'-5'346'0,"-2"1"-52"0,0 2-4 0,1-1-26 15,1 1-22-15,0-1-23 0,-2 2-24 0,1 2 49 16,-1 0-8-16,-2 2 1 0,1 1-22 0,-5 7 6 16,-1 2-13-16,-2 2-10 0,0-3-13 15,-1 5-10-15,-2 1-11 0,0 1-27 0,-1-1-7 16,1 1-17-16,1-2-8 0,-1 1-23 0,1 0 4 15,0-4-15-15,1 3-15 0,1-5-31 16,1 0-21-16,3-4-21 0,0-1-47 16,1 0 7-16,3-3-66 0,-2 0-46 0,2-1-44 15,-2-3-52-15,6-1 27 0,-2-1-272 0,0 0 39 16,0-1 36-16,1 0 9 0,1-1 14 0,-1-1 44 16,0 0-3-16,-1 1 51 0,3-2 4 15,-1 1 23-15</inkml:trace>
  <inkml:trace contextRef="#ctx0" brushRef="#br0" timeOffset="-6692.38">16739 17004 640 0,'-3'0'415'0,"1"0"-55"0,-2 0-32 0,4 0-44 15,-2-2 8-15,2 2-18 0,4-3-26 16,0 2-31-16,2 0-17 0,0 0-30 0,11-1-3 15,0-1-15-15,0-1-21 0,4 2-11 16,-1 0-17-16,2-1 11 0,1 0-29 0,0 1-3 16,0 0-25-16,-2-1-26 0,4-1-1 0,-2 1-76 15,-1-2-28-15,-2 3-35 0,-1 0-36 16,-3-1-46-16,1-3 17 0,-3 5-246 0,3-3-34 16,-4 1 33-16,-3 2 29 0,1-1 32 0,-1-1 22 15,-2 1 13-15,-1 2 1 0,1-2 6 16</inkml:trace>
  <inkml:trace contextRef="#ctx0" brushRef="#br0" timeOffset="-6364.54">17343 16776 237 0,'0'-3'429'15,"0"-1"-90"-15,0 1-25 0,-2 2-42 0,2 1 7 16,0 0 2-16,0 0-34 0,0 4 54 16,0 1-24-16,0 2-7 0,2 14-2 0,-2-12-23 15,0 8-18-15,0 2-5 0,0 3-34 0,12 21-5 16,-12-22-25-16,2-1-9 0,-2 0-19 0,1-2-23 16,-1 0-2-16,0-4-6 0,1-1-13 15,0-4-27-15,-1-2-28 0,0 1-33 0,1-3-27 16,-1-1-10-16,1-1-42 0,1 1 9 0,-2-1-112 15,2-3-76-15,-2 0-44 0,2-2 31 16,0 2-252-16,-1-5 22 0,2 2 38 16,0-1 32-16,5-8 37 0,-2-3 27 0,4 3 33 15,-3-1 1-15,0 4 27 0,2-5 7 16</inkml:trace>
  <inkml:trace contextRef="#ctx0" brushRef="#br0" timeOffset="-6076.31">17613 16753 342 0,'12'-10'510'16,"-2"0"-102"-16,-5 5-3 0,1 1-7 0,-2-1-51 15,0 2-41-15,0 2-40 0,-1 1 10 16,-2 0 4-16,0 4-9 0,3 0-22 0,0 11-1 16,3-4-8-16,1 8-22 0,-6 2-22 0,-2 1 1 15,1 4-21-15,0-1-40 0,-1 2 17 0,2-1-35 16,1-2-16-16,2-1-3 0,-5-12-11 15,0 6-26-15,0 2-13 0,0-3-33 16,0-3-41-16,0-1-33 0,0-1-33 0,0-4-29 16,0-1 13-16,0-6-111 0,0 8-30 0,0-8-53 15,0 7 27-15,0-7-276 0,0 0 14 0,-6 10 61 16,4-10 34-16,0 0 32 0,-2-1 52 16,-2 0 4-16,-1 0 14 0,-1-1 0 0,0 2 58 15,-24-7-31-15</inkml:trace>
  <inkml:trace contextRef="#ctx0" brushRef="#br0" timeOffset="12182.12">12903 5632 237 0,'-13'0'149'0,"13"0"-23"0,0 0 0 0,0 0-20 16,0 0-24-16,0 0 2 0,0 0-11 0,0 0-40 16,0 12-4-16,0-12 15 0,0 0-3 0,0 0-6 15,0 0-3-15,0 0 17 0,0 0-6 16,0 0-5-16,0 0-11 0,0 0-2 0,0 0-1 15,-14 0-5-15,14 0 5 0,0 0 2 16,0 0-10-16,0 0-4 0,0 0 13 0,0 0-4 16,0 0-13-16,0 0 2 0,0 0 10 0,0 0-3 15,0 0 14-15,0 0-37 0,0 0 18 16,0 0-17-16,0 0 17 0,0 0-21 0,0 0 2 16,0 0-27-16,0 0-26 0,0 0-67 0,0 0-80 15,0 0-96-15,0 0-17 0,0 0-4 16</inkml:trace>
  <inkml:trace contextRef="#ctx0" brushRef="#br0" timeOffset="21062.6">10706 5346 254 0,'0'0'102'15,"0"0"-42"-15,0 0 8 0,0 0-65 0,0 0-45 16,0 0-83-16</inkml:trace>
  <inkml:trace contextRef="#ctx0" brushRef="#br0" timeOffset="58627.18">10562 5277 727 0,'0'0'259'0,"0"0"-9"0,0 0-5 0,0 0-12 15,0 0-23-15,0 0 7 0,0 0-39 16,0 0 17-16,0 0-20 0,0 0-19 0,0 12-18 15,0-12 30-15,0 0-20 0,0 0 9 0,0 0-11 16,20 4-38-16,-3-9-12 0,1-2 3 0,0 0 8 16,1-1-14-16,2 3-21 0,-1-2 11 15,1 0-14-15,-1 2-2 0,-3-2-14 16,0 2-4-16,-1 3 4 0,-2-1-17 0,-4 0 0 16,-2 1-30-16,0 2-1 0,-3 0-23 0,-1 0-38 15,-4 0-10-15,0 0-14 0,0 0 2 16,0 0-30-16,6 10-9 0,-8-8-17 0,0 1 1 15,-1 0-16-15,-2 0-14 0,-7 5 0 0,1 0 14 16,-1-1-96-16,-1 0-27 0,-2 0-41 0,-1-1-29 16,1 1-6-16,-1 2 7 0,0-1 35 15,0-1 4-15,2-2 21 0</inkml:trace>
  <inkml:trace contextRef="#ctx0" brushRef="#br0" timeOffset="58813.65">10584 5363 285 0,'-4'3'282'0,"0"-1"7"0,2 0-23 0,0 1-29 16,-1-1 11-16,2-2-2 0,0 3-18 15,1-3 20-15,1 1-41 0,2 0-23 0,0-1 0 16,1 0-21-16,4 0-4 0,-2-1-10 16,13 0-12-16,-11 1-8 0,21-7-14 0,-10 4-12 15,1-1-1-15,-1 1-17 0,-1 1-7 0,1-1-60 16,2 0-28-16,-3-1-51 0,-3 0-43 16,-5 0-43-16,-1 1 13 0,0 0-175 0,-3 0-135 15,-1 0 8-15,-1 3 45 0,-1-2 38 16,0 0 20-16,2 1 24 0,-1-1 16 0,-3 1-12 15</inkml:trace>
  <inkml:trace contextRef="#ctx0" brushRef="#br0" timeOffset="59005.14">10839 5368 804 0,'-2'2'367'0,"0"-1"-38"16,0 1-40-16,1 0-38 0,0-2-46 0,1 3-4 15,-1-2-49-15,3 0-19 0,-2-1-18 16,0 0-62-16,2-1-66 0,-1 0-75 0,1 1 8 16,2 0-286-16,-2-1-20 0,-1-1 15 0,2 0 59 15,-1 0-7-15,0 1 30 0,0-1 8 16</inkml:trace>
  <inkml:trace contextRef="#ctx0" brushRef="#br0" timeOffset="176446.53">8821 4124 494 0,'0'0'301'0,"0"0"-29"0,0 0-27 16,-14 0 15-16,14 0-25 0,0 0-13 0,0 0-9 16,0 0-15-16,0 0-9 0,0 0 2 0,0 0-54 15,0 0 16-15,0 0-14 0,0 0-13 0,0 0-7 16,0 0-12-16,6-7-11 0,13-4 0 16,2 2 14-16,4-3-32 0,1 1 7 0,1 1 6 15,1 2-21-15,-1-1 2 0,0 0-17 0,0 1 17 16,0 1-30-16,1 0 7 0,-2 0-16 0,-4 1 5 15,-1 3-10-15,-8 1-1 0,3-3-15 16,-6 4-6-16,-2 0-2 0,-2 1-34 16,-3 0 2-16,-3 0 4 0,0 0 3 0,-1 4 29 15,-3-1 4-15,0 0-1 0,-10 8-28 0,4-2-28 16,-7 2 26-16,-3 2-16 0,1-3 18 16,-4 2-9-16,-1-1 4 0,-1 0-20 0,1-1 13 15,-2 0 2-15,3 2 9 0,-2-1-13 0,2-2 16 16,1 0-11-16,4-1 31 0,1-2-24 15,5-2 10-15,3 0-12 0,3-3 32 0,0 1-24 16,2 0-13-16,3-2 20 0,1 0 0 0,1-2-17 16,5 2 24-16,9-3-7 0,-3 1 36 15,6-1-11-15,2-7-21 0,-2 2 0 0,8 0-4 16,0 1 22-16,-1 0 8 0,0 1-8 0,-1 1-3 16,-2-1 0-16,0 3 12 0,-9 1 7 15,0 0-2-15,-5 2-28 0,-2 0 2 0,-6 0-2 16,0 0 1-16,0 0 46 0,6 14-19 0,-8-8 7 15,-3 10-4-15,-3-3-15 0,0 1 8 16,-1 0 16-16,0-2-27 0,0-1 4 0,3-3 2 16,2-1 11-16,2 0-10 0,1-1 5 15,1-6-22-15,0 0 10 0,0 0-2 0,14 10-49 16,-6-10-4-16,-1 0-55 0,5 0-23 16,6 0-29-16,23-15-49 0,-15 9-43 0,-1-3 22 0,0 1 20 15,1-3 17-15,3 1-282 0,-3 1 49 16,-1-2 32-16,-2-2 23 0,0-2 29 0,-2 1-5 15,-4-3 57-15,4 1-20 0</inkml:trace>
  <inkml:trace contextRef="#ctx0" brushRef="#br0" timeOffset="-144750.19">2256 985 602 0,'0'0'214'0,"0"0"-44"15,0 0-21-15,0 0-30 0,0 0 1 16,0 0-35-16,0 0 1 0,0 0 0 0,0 0-19 16,14 0-20-16,-14 0-1 0,0 0-25 15,0 0-29-15,0 0-1 0,13 0-81 0,8-4-46 16,-16 4-79-16,1 0 20 0,3 0 12 16,-9 0-147-16</inkml:trace>
  <inkml:trace contextRef="#ctx0" brushRef="#br0" timeOffset="-144250.19">2859 910 691 0,'1'0'191'16,"-4"-2"20"-16,4 0-21 0,1 2-19 16,-2-3-2-16,-2 3 1 0,4 3-3 0,-3-3-21 15,3 0-27-15,-6 0 2 0,5-3-4 0,-2 6-13 16,2-1-8-16,-2-2-7 0,3-2-6 16,-5 4-7-16,3-1-11 0,0-1-21 0,0 0 15 15,3 1-11-15,-4-1-11 0,-1 1-5 0,2-2 12 16,-1 1-14-16,2 0-13 0,-1-1 21 15,-2 1-25-15,3-3-13 0,-1 3-20 0,-1 0-13 16,1-4-14-16,0 4-17 0,0 0 0 16,0 3-33-16,-4-2-3 0,7-1-24 0,0 2 12 15,-1-7-117-15,-5 4-141 0,0-1-15 0,1 0 31 16,-1 0 31-16,0 0 9 0,1 0 6 16</inkml:trace>
  <inkml:trace contextRef="#ctx0" brushRef="#br0" timeOffset="-143720.19">4400 744 241 0,'0'0'263'15,"0"0"-48"-15,0 0-33 0,0 0-27 0,0 0 6 16,0 0-19-16,0 0-4 0,0 0-14 15,0 0-27-15,0 0-1 0,0 0-2 0,0 0-29 16,0 0 2-16,0 0 3 0,0 0-15 0,0 0-13 16,0 0-4-16,0 0 2 0,0 0-14 15,0 0-1-15,0 0-1 0,0 0-9 0,0 0-8 16,0 0-19-16,0 0-19 0,0 0-31 16,0 0-2-16,0 0 6 0,0 0-127 0,0 0-151 15,0 0 23-15,0 0 23 0,0 0 13 16,0 0-88-16</inkml:trace>
  <inkml:trace contextRef="#ctx0" brushRef="#br0" timeOffset="-143280.19">5323 770 237 0,'0'0'191'15,"0"0"17"-15,0 0-45 0,0 0-25 0,0 0-14 16,0 0-35-16,0 0-41 0,0 13-6 0,15-13-110 16,-15 0-153-16,0 0-92 0,0 0-11 15</inkml:trace>
  <inkml:trace contextRef="#ctx0" brushRef="#br0" timeOffset="-142700.2">5936 794 348 0,'0'0'192'0,"0"0"-22"0,14 0-28 16,-14 0-13-16,0 0-33 0,0 0-21 0,0 0 2 15,0 0 7-15,0 0-17 0,0 0-29 0,0 0 25 16,0 0-5-16,0 0 1 0,0 0-18 15,0 0-16-15,0 0 21 0,0 0-5 0,0 0-8 16,0 0-9-16,0 0 6 0,0 0-14 16,0 0 4-16,0 0-1 0,0 0-7 0,0 0 2 15,0 0 17-15,0 0-17 0,0 0-11 0,0 0 8 16,0 0-3-16,0 0-5 0,0 0-6 16,0 0-12-16,0 12 39 0,0-12-22 0,0 0-9 15,0 0 16-15,0 0 9 0,0 0-21 16,0 0 6-16,0 0-7 0,0 0-3 0,0 0 0 15,0 0 6-15,0 0-17 0,0 0 7 0,0 0 12 16,0 0-7-16,0 0-6 0,0 0-4 16,0 0 26-16,0 0-13 0,0 0 4 0,0 0-13 15,0 0 1-15,0 0-14 0,0 0 31 16,0 0 2-16,0 0-7 0,0 0-7 0,0 0-28 16,0 0 16-16,0 0-11 0,0 0 3 0,0 0-24 15,0 0-22-15,0 0-12 0,0 0 13 16,0 0-19-16,0 0-45 0,0 0-56 0,0 0-130 15,0 0-5-15</inkml:trace>
  <inkml:trace contextRef="#ctx0" brushRef="#br0" timeOffset="-132710.19">3999 1044 262 0,'0'0'275'0,"0"0"-36"0,0 0-30 15,0 0-28-15,0 0 1 0,0 0-24 16,0 0-6-16,0 0 5 0,0 0-17 0,0 0 14 15,0 0-8-15,0 0-11 0,0 0-3 16,0 0-20-16,0 0-8 0,0 0-12 0,0 0-11 16,0 0-7-16,0 0 17 0,0 0-25 15,0 0 6-15,0 0-27 0,0 0 8 0,0 0 5 16,0 0-11-16,0 0-5 0,0 0-1 0,0 0-15 16,0 0 9-16,0 0-4 0,0 0-14 15,0 0 10-15,0 0-16 0,0 0-7 0,0 0 9 16,0 0 12-16,0 0-7 0,0 0 1 0,0 0 1 15,0 0-11-15,0 0-1 0,0 0 4 16,0 0-4-16,0 0 21 0,0 0-13 0,0 0-13 16,0 0 5-16,0 0 15 0,0 0-21 0,0 0 12 15,0 0-12-15,0 0 11 0,0 0-26 16,0 0 11-16,0 0 1 0,0 0 10 0,0 0-11 16,0 0-10-16,0 0 9 0,0 0 14 0,0 0-23 15,0 0 14-15,0 0-4 0,0 0 13 16,0 0 3-16,0 0-15 0,0 0-11 0,0 0 19 15,0 0 0-15,0 0 3 0,0 0-11 16,0 0 18-16,0 0-13 0,0 0 6 0,0 0 6 16,0 0-5-16,0 0-11 0,0 0 13 0,0 0-15 15,0 0-31-15,0 0-5 0,0 0-40 16,0 0-11-16,0 0-29 0,0 0-36 0,0 0-21 16,0 0 16-16,0 0-245 0,0 0-18 15,0 0 27-15,0 0 25 0,13-22 38 0,-1 15 20 16,-5-1-20-16</inkml:trace>
  <inkml:trace contextRef="#ctx0" brushRef="#br0" timeOffset="-101500.19">13378 6113 781 0,'0'12'267'0,"0"-12"-16"0,0 0-24 15,-16 29-6-15,15-24-18 0,3 2 21 0,-2-3-7 16,2 0-26-16,1-3 59 0,-1 1-17 16,4-1-5-16,0-1-13 0,-2 0-10 0,13-4-17 15,0-3-9-15,4-1-24 0,0-1-6 16,2-2-16-16,1 0-14 0,1-1-13 0,3-2-15 16,-1 1-10-16,2 0-3 0,-4 0-3 15,2 0-14-15,-1 1-8 0,-3 1-23 16,-1 1-24-16,-2 4-29 0,-3-1-9 0,-4 5-15 15,-13 2 6-15,9 0-54 0,-2 0-26 0,-7 0-7 16,10 14-19-16,-12-9-12 0,-6 7-24 0,-4 0-21 16,-1 2-11-16,-2 1 18 0,-6 0-92 15,1-3-76-15,-1 3-59 0,2 1 32 0,0-3 16 16,-2 1 56-16,-2 1 4 0,2-1 18 16,1 1 21-16</inkml:trace>
  <inkml:trace contextRef="#ctx0" brushRef="#br0" timeOffset="-101350.19">13491 6270 534 0,'-6'8'250'16,"-1"0"-21"-16,3-3-13 0,0-1 8 0,2 1 14 15,-1-1-19-15,3-1-13 0,2-1 24 16,-1 1-25-16,2-1-14 0,0 0-22 0,0-2 2 16,3 0-21-16,2 0-38 0,11-4-13 0,-9 4 10 15,26-8-12-15,-12 0-54 0,2 0-53 16,-1-2-60-16,0-2-52 0,0-1-54 0,2-2 19 16,-1 1-260-16,1-2 16 0,-2 2 41 15,-2-1-10-15,-1 3 39 0,-1-3 23 0,-2 1 17 16,-5 4-45-16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9T03:46:11.0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442 1210 323 0,'0'0'315'0,"0"0"-56"16,0 0-8-16,0 0-4 0,0 0-33 15,0 0 14-15,0 0-19 0,6 9 3 0,1-8-45 16,5-7 16-16,3 6-20 0,2-4-11 0,1 0-19 15,-2 0 1-15,2-4-5 0,2-1-13 16,-4 0 12-16,0-3-12 0,5-4-13 0,-2 6-21 16,-1-2-12-16,-3-2 12 0,-2-1-24 0,-2 0-8 15,-5 4 0-15,-4-1-5 0,2-3-6 0,-1 2 12 16,-3 6-5-16,0-2-5 0,-16-10-13 0,3 14-23 16,-7-2 34-16,2 0-18 0,-6 8-4 15,-2 0-1-15,-3 5-2 0,0 5 0 16,-2-1-4-16,2 7 21 0,-1-4-5 0,7 7-13 15,1 0-4-15,2 4 4 0,4-2-8 0,3 0 10 16,5 2-30-16,2-5 30 0,6 0-21 16,0-11 15-16,0 5 8 0,21 17 2 0,-6-15 3 15,3-3 16-15,7 0-4 0,4-5-17 16,2-2 22-16,3-3-12 0,2 1 5 0,-16-3 5 16,10 0-5-16,41-12-14 0,-28 3 10 0,0-3-6 15,-5-4-4-15,0 2-6 0,-4-1 7 0,-4-1-5 16,-6-1 11-16,-4-2-13 0,0-1-4 15,-6 0 2-15,-6 1 4 0,-2-2-8 16,-4 8 1-16,-2 2-8 0,0 11 18 0,0-10-17 16,-19-3-11-16,5 9 10 0,-3 6 1 0,6-2-8 15,-16 12 1-15,9-2-11 0,2 1 0 0,2 3 25 16,4-5-10-16,-2 5-12 0,5-1 10 16,5-2 6-16,0 1 1 0,2 1-2 0,0-13-1 15,0 9-8-15,14 10-3 0,-5-14 11 16,0-1 3-16,5 0 6 0,3 2 3 0,-11-6-2 15,6 0-5-15,1 0 0 0,16-14 6 16,-15 10-12-16,-1 0 9 0,-1-3-17 0,-1-2 11 16,-2 2 5-16,-2-2 2 0,0 2-14 0,-2-1-8 15,-2 1 19-15,-2-1-3 0,1 3-1 16,2 3 3-16,-4 2 6 0,0 0-8 0,0 0-10 16,0-10 10-16,0 12-5 0,0 11 0 0,-2-3 5 15,4 4 0-15,-2-6-9 0,0 6 16 0,0 5-20 16,9 29 16-16,-2-21-19 0,0 2 17 0,1 2-2 15,1 1-7-15,-1-1 5 0,0-1 12 16,-3-1-7-16,-1-1 8 0,1-3-2 16,-5-14 19-16,0 4 5 0,0 5 1 0,-14 10 13 15,6-13 7-15,-4 2-1 0,-5-5 3 0,3-2 14 16,-2 0 0-16,-2-3-11 0,-1-1-23 0,2-4 4 16,-3 0 7-16,13-4-5 0,-8 0-9 15,-12-13-4-15,15 4-22 0,1-7-42 16,2-5-32-16,0-3-59 0,8 0 13 0,1 10-125 15,0-10-75-15,15-32 29 0,-4 18-235 0,-1 2-10 16,-2-2 41-16,3 2 38 0,0 2 39 0,1-3 42 16,-6 6-17-16,1 0 75 0,-1-1-15 15,6-2 49-15,-3 10 2 0</inkml:trace>
  <inkml:trace contextRef="#ctx0" brushRef="#br0" timeOffset="286.77">1001 846 433 0,'-2'-3'484'16,"1"0"-72"-16,-1 4-59 0,2-7-19 0,3 2-37 16,1 1-50-16,4 1 18 0,2 0-37 15,3-1-3-15,-4 3-32 0,23 13-20 0,-8 1-17 16,1 3-15-16,6 7-11 0,-1 1-14 0,1 8-4 16,1 5-9-16,-1 4-17 0,-2 4-9 0,-8-7-1 15,-6-3-18-15,-1-7 1 0,-3 3-5 16,0-2-17-16,-6 1 10 0,1 0-16 0,-3-2 20 15,-1 2-13-15,-2-18-10 0,0 7 8 0,-11 25-13 16,2-21-22-16,-4-3-15 0,-2 0-42 16,-2-5 5-16,3-4-121 0,-4-5-47 15,0-1-53-15,-2-2 25 0,3-3-255 0,17-1 20 16,-9 0 32-16,1-11 23 0,6 6 60 16,2-3 20-16,0 4 14 0,0-4 25 0,2 2 37 15</inkml:trace>
  <inkml:trace contextRef="#ctx0" brushRef="#br0" timeOffset="1182.25">1086 1063 764 0,'-2'0'300'0,"2"-3"-17"0,-2 3-8 15,0-1-34-15,-2 0 3 0,3-1-35 0,-2-1-25 16,1 2-21-16,-2 0-18 0,1-3 96 0,-1 2-25 15,2 1-7-15,0-3-12 0,2 1-20 0,0 2-18 16,2-3-7-16,2 3-19 0,1 0-21 16,4-4 2-16,5-2-28 0,-1 7 2 0,5-1-16 15,-8 1-11-15,3 0-2 0,1 0-15 0,16 15-12 16,-16-5 2-16,-3 0-7 0,-1 1 5 0,-1 2 1 16,-3-1 1-16,-2 2-16 0,-1 3 1 0,-3-5 6 15,0-2-5-15,0-10-14 0,0 12 12 16,-11 11-15-16,3-14 14 0,-1 0-9 15,0-1 5-15,-2 0-11 0,0-2 4 0,0 1 4 0,-3-4-6 16,3 5 5-16,-3-7 4 0,6-1 0 16,-1 3 5-16,4 2-24 0,1-5 14 0,4 0-10 15,0 0 9-15,0 0 1 0,0 0-9 16,0 0-6-16,-7 5 17 0,14-5 1 0,2 1-8 16,4-2-2-16,5 8 1 0,-9-7-6 15,5 0 10-15,17 4-17 0,-11 1 17 0,-6 0-11 16,-1 0-5-16,1 4 10 0,-3-1-3 0,-1-1-10 15,-2 2 13-15,-1 4-7 0,-5-3-8 0,0-2 14 16,-2 0 2-16,0-8 8 0,0 12 1 0,-13 11-10 16,1-12 10-16,-6 5-8 0,-6-2 7 15,-1-2-25-15,-2-3-21 0,0-3 2 0,0-1-150 16,2-4-72-16,5 0 22 0,8-1-305 0,-1 0 32 16,2 0 39-16,-12-17 34 0,15 9 42 15,3 4 3-15,4-4 48 0,4-4 22 0,7 2 34 16,2-2-10-16</inkml:trace>
  <inkml:trace contextRef="#ctx0" brushRef="#br0" timeOffset="3269.12">2001 1042 722 0,'0'0'242'0,"-23"32"-24"0,19-16-9 16,0-1-11-16,4-1-3 0,-3-2-33 0,3-4-25 16,0 4-1-16,0-1-1 0,0 0-13 15,0 0 10-15,0-1-19 0,13 8-6 0,-4-12 10 16,0-1-21-16,-2-5 18 0,6 5-26 0,-5-5-2 15,2 0-22-15,5 0 6 0,18-12-29 16,-13 9 17-16,-2 3-4 0,2-4-34 0,-8 1 27 16,1 3-18-16,0 0-14 0,-13 0 10 0,11 0 7 15,12 15-5-15,-14-10-15 0,2 4 6 0,-3 1-4 16,0 0-5-16,-4-1-1 0,-1-3-5 16,-2 2 38-16,-1-2-23 0,0 3-5 0,0-9 18 15,0 6-4-15,0 1-2 0,0 2-1 16,-17 15 30-16,5-10-10 0,1-1-4 0,-4-2-5 15,-4 1 14-15,-1-4-11 0,0 2-5 0,-2-3-25 16,3 2-45-16,-3-4-15 0,-2-2-48 0,3-1-44 16,11-2-69-16,-4 0 19 0,-15-16-256 15,20 9 12-15,-1-2 12 0,3-2 47 0,3 3 8 16,-1-6 18-16,4 5 51 0,0-13 26 16</inkml:trace>
  <inkml:trace contextRef="#ctx0" brushRef="#br0" timeOffset="3577.45">1948 1131 864 0,'0'0'358'15,"1"3"-39"-15,3-6-56 0,-1-1-15 16,10 1 0-16,0-2-29 0,7 3 13 0,7-6-29 15,1-4-20-15,7 5-5 0,2-1-25 0,2 2-5 16,0 1-35-16,1-1 3 0,3 1-1 0,-2 4-32 16,-1-7-21-16,-1 4 17 15,-10 4-17-15,0-2-32 0,-16 2-3 0,3 0-55 16,-2 0-33-16,-1 0-8 0,1 0-39 16,-5 0-16-16,-1-3-41 0,-8 5 16 0,-6-2-177 15,5 0-126-15,-4-6 25 0,0-4 29 0,0 5 26 16,-4-2 24-16,0 1 23 0,-1-3-10 15,-1 0 10-15</inkml:trace>
  <inkml:trace contextRef="#ctx0" brushRef="#br0" timeOffset="4125.47">2584 665 442 0,'-8'0'374'0,"0"-4"-70"15,-1-1-2-15,2-2-36 0,0 7 29 0,-2-4-32 16,2-1-61-16,-1 0-24 0,3 4-19 0,2-2-18 16,-2-1 48-16,2 1-17 0,3 0-13 15,-2 0-6-15,1 4-35 0,2-4 15 16,3-4-22-16,4-1-43 0,4 2 15 0,6-2-9 15,5 1-8-15,2 4-4 0,4 0-22 0,4 3 19 16,-3 3-24-16,-1 0 5 0,0 5 0 0,-3 2-15 16,-2 3 11-16,-2 2-11 0,-7 2-9 15,-2-1-5-15,-4 0-17 0,-5 5 25 16,-2-1 3-16,-2-12-33 0,0 6 16 0,-17 21 29 16,4-20-16-16,1 2-9 0,0-3 0 0,-5 2-13 0,-3-3 27 15,-1-1-14-15,4-4-7 0,-3 0-7 16,-1 0 5-16,-1-8-4 0,2 5 31 0,1-2-41 15,0-3 21-15,4 0 0 0,2 2-15 16,0-2 28-16,3 0-34 0,2 0 47 0,8 0-24 16,0 0-13-16,-7 0 21 0,7 0-25 15,-6-5 16-15,12 2-6 0,1 1 4 0,5-4 10 16,3 3-6-16,8-1-2 0,-4-4-15 0,4 0 23 16,2 4-11-16,0 1-23 0,2 1 9 0,-15 2 26 15,7 0-14-15,2 0-6 0,1 0 4 0,0 0-21 16,-1 0-5-16,0 0 1 0,1 0-96 15,-3 0-30-15,1 0-44 0,15-10-42 0,-19 8 22 16,-3-7-212-16,0 0-48 0,-1 2 43 16,1-3 31-16,-6 1 29 0,0-5 23 0,2 3 9 15,-3-5 0-15,0 7 5 0</inkml:trace>
  <inkml:trace contextRef="#ctx0" brushRef="#br0" timeOffset="4505.74">3058 602 442 0,'-3'-3'406'0,"-3"6"-59"0,4-6-35 16,1 6-17-16,-3-4-64 0,1 6 30 0,-3 3-33 16,1 1-28-16,5 3 6 0,-4 4-9 0,-1-3-15 15,2 6-24-15,1 6 7 0,1-6-6 16,1-8-19-16,0 4 14 0,0 5-27 0,17 19 2 16,-6-17-8-16,3-5-10 0,-1-1-7 15,3-2-6-15,-2-3-18 0,9-2 7 0,-7-4-18 16,3 0-10-16,-10-5 7 0,7 0-15 0,1 0 1 15,23-11-2-15,-20 5-5 0,-1-6-2 16,-8 0-7-16,6-2 6 0,-6-4-17 16,0-1 0-16,-1-2 4 0,-4 0-6 0,-2 0 0 15,-4-2-6-15,-2 5-6 0,2 6 0 0,-11-21-4 16,0 15 8-16,-3 1-12 0,-3 5-3 16,-3 1-3-16,-5 8 2 0,-3 0 0 0,-1 6-21 15,-2 5-4-15,1-4-1 0,3 1-21 0,-1 4-15 16,4-1-20-16,8 1 10 0,-3-2-67 0,3 1-43 15,2 0-32-15,6-2-30 0,2 0-30 0,4-3 23 16,3 1-258-16,4-2 34 0,2-2 40 16,7 2 31-16,0 1 28 0,11-1 34 0,5 2 0 15,6-5 24-15,11 4 20 0</inkml:trace>
  <inkml:trace contextRef="#ctx0" brushRef="#br0" timeOffset="5431.3">3784 1040 493 0,'5'4'291'16,"-4"1"-15"-16,0-1-33 0,2 2 3 0,-4 0-5 15,4 3-36-15,1-2 6 0,-1 2 16 0,-1 1-53 16,2 0-11-16,0-1-3 0,-2-1-19 15,1 1-14-15,0 1-2 0,0 0-18 0,-1-3-12 16,0 0 17-16,0 0 0 0,-2-7-8 0,0 7-17 16,0-7 7-16,0 8-9 0,-4-3 13 15,2-3-7-15,2-2 16 0,-1 7-6 0,-4-7-8 16,1 0-10-16,-3-2 4 0,0-1-11 16,4-2-2-16,-2-2-9 0,0-5-7 0,1 0-14 15,1-2 5-15,1 2-10 0,2 4 6 0,0-6-6 16,14-13-13-16,-5 13-2 0,3-2 1 0,4 8 0 15,5 0-16-15,3 3 13 0,4 3-16 16,-14 2 8-16,6 0-11 0,29 10 15 16,-25 2-6-16,2-4 2 0,-1 1-13 0,-1 5 10 15,0 1-3-15,-1-3-7 0,-2 2 12 0,-3-1-10 16,1-2 6-16,-5-1 6 0,-2 0-7 16,-4-3-3-16,-2 0 0 0,-1-2-3 0,1 0 10 15,-5-3-5-15,1 1 9 0,-1-1 13 0,-1-2-17 16,-11-4 12-16,4 1-6 0,-2 2 8 15,0-2-4-15,-2 2 0 0,1-6 2 0,3-3-18 16,-1 2 5-16,-2-5 9 0,3 3-7 16,4-7-10-16,1 7 6 0,0-4-3 0,2 14 3 15,0-10 12-15,14-14-13 0,-4 12-3 0,5 0 12 16,4 1-20-16,2 2 7 0,3 0 5 16,4 1 4-16,2 7 1 0,2-6-14 0,-16 7 0 15,5 0 0-15,28 11 10 0,-23-2 1 0,-3 0 5 16,-2 2-13-16,-2 3-1 0,-6-3 0 0,-2-2-2 15,-3 7 3-15,-4 0 13 0,-2-2-16 16,-1 0 14-16,-1-6-18 0,0 1 15 0,-20 11-22 16,8-10-20-16,1-2-27 0,-2-4-36 15,0 3 9-15,3-3-112 0,1-1-30 0,9-3-52 16,-9 0 26-16,9 0-158 0,-9 0-116 0,2-14 32 16,18 8 37-16,2-3 33 0,4-1 34 15,1-5 7-15,3 0 49 0,5 2 9 0,-4-6 37 16,5 5 0-16</inkml:trace>
  <inkml:trace contextRef="#ctx0" brushRef="#br0" timeOffset="5723.08">4688 1034 537 0,'-2'1'289'16,"-1"4"-20"-16,-1 1 4 0,-1 4-4 0,-1 0 13 15,-1 0-15-15,1 4-34 0,-1 1 32 16,5-1-7-16,2-2-1 0,0-2-35 0,0 2-14 16,17 11-15-16,-4-10 1 0,0-5-25 0,1 1 1 15,4-9-7-15,-1 5-14 0,3-2-12 16,1-1-16-16,-10-2-9 0,4 0-12 0,25-14-2 15,-16 4-18-15,1 1-6 0,-1-4-5 16,-5-1-3-16,-2-3-22 0,0 5-3 0,-6 0-13 16,-1-2-8-16,-3 1-7 0,-3 1-11 15,-3 2-14-15,-1 10-12 0,-14-16-3 0,0 11-14 16,-5 4-6-16,0-1-16 0,-4 0-10 0,9 2 8 16,-29 16-42-16,13-7-15 0,4-1-33 15,7-2-35-15,4 5-16 0,1-4-23 0,3-2-8 16,8-2 20-16,3-3-226 0,15 10-39 15,-1-6 57-15,9-2 5 0,6 0 38 0,16 1 24 16,2 2 29-16,8-3 9 0,3-1-8 0</inkml:trace>
  <inkml:trace contextRef="#ctx0" brushRef="#br0" timeOffset="6253.74">5459 1073 262 0,'4'-9'320'0,"2"-3"-17"15,-7 2-34-15,-3 0-2 0,4 10-32 0,-9-22 2 16,-6 13-20-16,-3 1-20 0,0 1-7 0,-3 1-24 15,-6 3 38-15,16 3-15 0,-8 0-16 16,-5 0-7-16,-2 0 1 0,-29 15-30 0,24-6-17 16,5 3-2-16,4 2-18 0,-2 1-16 15,7 2 6-15,3 0-9 0,7-3-24 0,1 5 16 16,3-2-13-16,3-9 4 0,12 11-5 0,-2-8-9 16,3-2-2-16,4-5 1 0,7 1-20 15,1-5 7-15,-12 0 0 0,6 0-14 0,30-15-39 16,-23 6 30-16,3-1-3 0,-3 0-1 0,-1 1 0 15,-2-1-108-15,0-2 6 0,-4-1-2 16,-4 2-18-16,-2 1-12 0,-3-2 14 0,-3 4-34 16,-3-1 9-16,-3-3 4 0,-1 12-14 15,0-12-1-15,-10-13-13 0,-1 11 18 0,1 0-7 16,-1-2 35-16,-1-2 32 0,-2-4-9 16,1-4 14-16,-2-2-9 0,2-1 20 0,-2-3 14 15,4 4 31-15,-2-2 41 0,-2 5 19 0,5 6 20 16,1-4 28-16,4 8 12 0,-1-1 5 0,2 7 14 15,1-1-15-15,-1 3-7 0,2 2-22 16,0 13 36-16,0-1-13 0,4 7 35 16,-2 0 9-16,4 3-2 0,3 8 13 0,-1 6 9 15,5 4-5-15,4 5 8 0,1 1-8 0,2-1-6 16,0 5-21-16,1-5 12 0,-1 3-33 16,-3-2 5-16,1-6-23 0,-4 2-9 0,2-6-5 15,-2-7-21-15,-1-6-27 0,-1-2-25 16,-3-4-24-16,-1-4-40 0,7 3-43 0,0-3 10 15,2-6-140-15,-9-2-72 0,20-11 28 0,-10 5-259 16,4-3 33-16,3-4 14 0,0-6 37 16,7-1 35-16,-1-3 30 0,2 1 23 0,7-4 40 15,4 2 36-15,2 4 4 0</inkml:trace>
  <inkml:trace contextRef="#ctx0" brushRef="#br0" timeOffset="6519.95">6169 784 905 0,'-1'0'462'0,"-1"-4"-76"16,2 4-37-16,-3 4-32 0,-1 6-1 0,-6 2-14 15,5 6 5-15,4 4-31 0,0-3 8 0,1-3-25 16,0 6-5-16,0 6-26 0,15 32-24 16,-13-29-11-16,0 1-23 0,1-3-32 0,-2-2-9 15,1-3 4-15,1-4-13 0,-1-2-38 16,1-3-28-16,-3-4-39 0,3-3-34 15,0-3-38-15,-5-5-55 0,5-1 12 0,1-5-203 16,6-4 28-16,-2 0-316 0,4-4 45 0,-3-1 39 16,1-4 37-16,1 2 33 0,-1-2 29 15,-1 1 49-15,3 2 5 0,-1 1 22 0,1-1 35 16,0 1-24-16</inkml:trace>
  <inkml:trace contextRef="#ctx0" brushRef="#br0" timeOffset="7036.96">6501 881 280 0,'5'-13'351'0,"-5"-2"-34"0,10 4-2 0,-6-3-28 16,0-2-15-16,1 3-1 0,1 4-31 15,-3-3 6-15,3 2 17 0,-2-5-33 0,-2 4 8 16,2 1-18-16,0 4-18 0,-2-3 13 16,-1 7-30-16,-1-3 0 0,-3-1-31 0,0-2-15 0,-2 3-10 15,-4 0-5-15,-1 4-25 0,-5-1 2 16,-5 7-19-16,2 3-9 0,-6 4 2 15,-2 2-15-15,1 3-3 0,-2 3 3 0,3-3-12 16,-2 7 8-16,4 0-5 0,0 0-7 0,2 1-8 16,5-4 0-16,4 1 0 0,3-3 1 15,6 2-5-15,2-12 4 0,0 2-8 0,13 14-9 16,-3-16 7-16,4-1 1 0,2-3-17 16,2-3 2-16,-7-2-2 0,5 0-12 0,26-16 8 15,-16 9-12-15,4-3 5 0,-8-1-7 16,3-1 2-16,-4-5-4 0,1-1-14 0,3-1 11 15,-5-2-4-15,-7 5 10 0,6 1-3 16,-12 1 5-16,0 3-9 0,0 0 21 0,-3 10-9 16,-4-6-4-16,2 3 15 0,-2 4-10 0,0 0-4 15,0 0-8-15,6-1 1 0,-5 4 15 16,-2 3 5-16,1 2 13 0,1 4-7 0,-1 5 5 16,0-9 14-16,0 6 7 0,0 6 1 15,0 4-5-15,0 6 4 0,0-1 4 0,0 3 6 16,0 2-18-16,0 0-1 0,-5 26 9 15,1-36-17-15,1-4 3 0,-1 1-32 16,0-3-18-16,-6-1-45 0,7-5-53 0,-3 3 11 16,1-6-141-16,-1-1-59 0,1-4 29 0,-1 1-312 15,2-5 45-15,1 0 25 0,0 3 59 16,3-3 11-16,0 0 39 0,-6-11 63 0,10 5-3 16,2 2 28-16,3-2 40 0,8 6 3 15</inkml:trace>
  <inkml:trace contextRef="#ctx0" brushRef="#br0" timeOffset="7193.88">6689 1262 1113 0,'1'0'428'16,"1"-2"-77"-16,3-2-25 0,0 1-54 15,1 2-14-15,0-1-35 0,-1 0-14 0,1-1-51 16,-2-1-20-16,1 2-15 0,4 2-113 0,-6-4-65 16,-1 2-58-16,1 2 11 0,-7-1-266 15,0 0-81-15,-5 3 38 0,2-2 24 0,-9-3 37 16,6 5 50-16,1-2-11 0,-6 0 18 15</inkml:trace>
  <inkml:trace contextRef="#ctx0" brushRef="#br0" timeOffset="9947.1">3920 2087 222 0,'0'-15'324'0,"9"-13"-64"0,-21 20-13 16,1 3-10-16,1 5-21 0,-7 0 10 0,-23 15-35 15,18-5-14-15,-1 1-34 0,2 3-4 16,0 1-10-16,-1 0-9 0,2 0-23 0,3 1-1 16,1-1-24-16,4 3 8 0,4-4-13 0,4 1-22 15,4-3 18-15,0-5-1 0,19 16-11 0,-2-13-17 16,5 3 6-16,2-2 0 0,0-1-4 16,0 2-19-16,1 0 0 0,1-2 1 0,-1 5 10 15,0-3-5-15,-3 0 3 0,-1 2 3 0,-1 1-27 16,-5-1-3-16,-5 1 15 0,-4 4-1 15,-5 0-8-15,-1-9-3 0,0 5 11 0,-14 18-1 16,1-12 0-16,-1-4-7 0,-2-1 3 0,1-4-8 16,0 1 11-16,-2-2-5 0,2-2 0 15,0-3 12-15,3-2-10 0,1-3 13 16,11-1-12-16,-8 0-1 0,-1 0 11 0,-9-17-17 16,14 9 3-16,2-2 1 0,3 0-13 0,-1 1-1 15,14-20 8-15,1 11 2 0,1-2 24 0,1 1-31 16,3 2 6-16,4 0-3 0,2-1 18 0,0 4-19 15,4-3-4-15,-2 0-4 0,-2 0 13 16,2 2 4-16,0 4 4 0,-3-2-17 0,-2 1 1 16,-2 4 1-16,-1 0 13 0,-3 5-16 15,-4 2 14-15,-13 1-25 0,7 0 3 0,5 11 1 16,-9-5 32-16,2 9-34 0,-3 5 11 0,2-3 13 16,1-3-5-16,-2 0 2 0,2 3 16 15,-1-4 4-15,-1-6-13 0,5 6-4 0,2-2 35 16,-1-2-27-16,0-3 12 0,3 2-17 15,-1-7 10-15,-2-1 24 0,-9 0-25 0,9 0-16 16,3 0 33-16,15-12-26 0,-16 3-1 0,-1 4 4 16,-3-2 13-16,-3 0-12 0,-2 1-19 15,-1-3 12-15,-1 9-6 0,0-14 1 0,-13-13 8 16,2 10 2-16,-6 0-5 0,2-2-24 0,-2 1-2 16,-1 5 13-16,-2 0-6 0,0 1 3 15,1 1 16-15,3 2-13 0,2 0 24 0,5 4-21 16,0 0 6-16,2 2 5 0,4-1-18 0,1 1 7 15,1 1-3-15,1 2-8 0,0 0 22 16,19-12-3-16,-1 4-5 0,4-1 1 0,2 1-6 16,2 0 19-16,2-1-28 0,-2 0 7 0,3-3 5 15,-4 0 8-15,2-3 8 0,-1 3 1 0,-3-1-23 16,-2-2 8-16,-1 1-6 0,-1-2-14 16,-4-3 7-16,0-1 15 0,-2 1 14 0,0 0-23 15,-4 0-11-15,-3 3 10 0,-2 2 5 16,-2 3 13-16,-2 4-30 0,0 7 15 0,0 0-8 15,-10-8 14-15,4 12-5 0,-7 5 33 0,0 4-11 16,0 2 5-16,6 2 11 0,-3 4-4 0,1 1 25 16,3 3 11-16,2 1-21 0,2 1 1 15,2-1 3-15,0-11 3 0,0 4-22 0,11 29 22 16,-3-23-18-16,-4 0 5 0,3-2-6 16,-1-2 5-16,1-1-1 0,-1-3-8 15,-2-2-6-15,0-3 4 0,-1-3-1 0,-1-4 8 0,0 0-18 16,0 0 0-16,0-2 6 0,-1-3-5 0,2 1-14 15,-1-1-10-15,-2 0 0 0,0 0-5 16,0 0 1-16,9-14-18 0,-7 9 4 0,1-10 7 16,2-1-1-16,-2 2 4 0,2-2 1 0,-1 1 1 15,0 2-5-15,2 3 2 0,1-2 2 16,3 1-23-16,0 1 3 0,-3 6 26 0,1-1 18 16,1 4-5-16,-3 1 14 0,-6 0-1 0,7 0 2 15,13 10 10-15,-7 2-4 0,0-1 15 16,-1 0-3-16,0-1 8 0,1 3-9 0,-2-2 5 15,0 3 1-15,-1-2-1 0,-1-2-12 0,-2-2 9 16,0-3-8-16,-2 1 4 0,-2 0-9 16,1-3 2-16,-1 0-10 0,0-1 8 0,-2 1 12 15,-1-3 17-15,0 0-19 0,0 0-8 16,0 0 6-16,0 0-1 0,0 0-2 0,12-12-6 16,-10 7-3-16,1-2 0 0,5-6-7 15,-2-2 4-15,4 1-3 0,-1-1 0 0,4 2-4 16,-2 0-1-16,2 3-1 0,1 0-16 0,-1 4 17 0,0 3-9 15,-2-1-1-15,0 3-9 0,1 1 12 16,-12 0-1-16,13 0-5 0,5 0 3 16,20 12 0-16,-21-7-6 0,0-2-14 0,1 0-9 15,-4-1-17-15,-5 0-28 0,1 0-24 0,-2 0 9 16,-1-1-103-16,0 1-39 0,-4-2-46 16,3 0 27-16,-3 0-248 0,-1 0 0 0,-2 1 18 15,0 1 36-15,-4-2 10 0,-8 7 28 16,-7-2 58-16,-1 2 11 0,-4 2 22 0,-1 4 22 15</inkml:trace>
  <inkml:trace contextRef="#ctx0" brushRef="#br0" timeOffset="10264.95">3818 3021 295 0,'-38'24'375'0,"10"0"-48"0,3-2-50 16,6-3 2-16,6 1 3 0,8-4-35 15,5-16 58-15,16 17-38 0,9-14 5 0,-8-3-34 16,40-11-23-16,-5-2-17 0,8-2-13 0,11-4-24 16,13-5-7-16,10-1-18 0,7-4-1 0,5-1-28 15,9-4-6-15,5-1-21 0,5 1-6 0,1-1 3 16,-1 0-3-16,1 1-21 0,-8 1-2 16,-7 3 8-16,-12 2-21 0,-9 3-3 0,-11 1 13 15,-13 5-12-15,-6 1-13 0,-9 3 3 16,-7-1-3-16,-8 2-16 0,-6 4-19 0,-4 3-18 15,-7-1 1-15,-10 1-58 0,-5 5-60 0,-4 0-29 16,0 2-79-16,0 0 25 0,-12 0-282 0,6 2 38 16,-8 3 35-16,0 0 5 0,-2 2 29 15,2 0 28-15,-3 3 44 0,2-3 23 16,1 3 28-16,9-2 3 0</inkml:trace>
  <inkml:trace contextRef="#ctx0" brushRef="#br0" timeOffset="10828.46">6820 2748 668 0,'6'1'399'0,"0"0"-20"16,-4-1-51-16,1 2 10 0,0-2-43 0,-2 1-17 15,0-1-53-15,-1 2-19 0,0-2-6 16,-3 0-26-16,1 0-14 0,-1 0-18 0,-1 0-29 15,0-2-8-15,0 1 11 0,-1-1-23 0,0-1-13 16,1 0-5-16,-5-6-9 0,3 2 12 0,3-2-24 16,0-1 6-16,3 0-20 0,0 10 11 15,0-11-9-15,16-14-1 0,-8 10-4 0,5 2-4 16,0 6-15-16,3 0 8 0,-2 6-9 0,0 1-14 16,-5 0-6-16,21 11 11 0,-9-1-3 15,-1 4 20-15,1 0-16 0,-5 4 13 16,-4 1-2-16,1 2-16 0,-2 2 6 0,-3 3-2 15,-4-2 15-15,-3 1-3 0,-1-14 13 0,0 6-13 16,-18 23 3-16,3-19 5 0,1-4-3 0,-4 3-12 16,-1-4 12-16,-1-1-14 0,-1-3 3 15,0 0-6-15,-1 0 4 0,1-5-2 0,-1-1-1 16,5-3 6-16,-6 0-10 0,8-3-10 0,7 0-4 16,-1 0-7-16,-7-16-3 0,11 8-16 15,5 1 3-15,0 0 19 0,0 0 2 16,17-13 0-16,-7 7-7 0,4 2 16 0,5 1-5 15,1 2 14-15,0 2 12 0,2 2-8 16,-1 3 13-16,4 1-13 0,-14 0 4 0,5 0 3 16,2 0-11-16,22 11 6 0,-21-6-2 0,-2 2-1 15,-6-3-4-15,1 5-37 0,-2-7-14 16,-3 1-20-16,-1 0 6 0,-1 1-116 0,-2-3-52 16,1-1-47-16,-1 0 27 0,-3 0-256 0,0 0 34 15,6 0 19-15,15-10 33 0,-6 2 27 16,0-2 35-16,1-1 15 0,2-1 13 0,-3-2 53 15,3-1-40-15</inkml:trace>
  <inkml:trace contextRef="#ctx0" brushRef="#br0" timeOffset="11147.32">7323 2762 428 0,'0'-5'401'0,"-1"3"-56"16,0 3-14-16,-1 2-26 0,0 0-41 16,0 2 78-16,-2 9-17 0,-2 3 4 0,0 3-28 15,2-1-16-15,1 3-17 0,0 0-26 0,3 3-26 16,0-14-13-16,0 6-31 0,0-1-10 15,13 17-21-15,-6-19 3 0,1-2-13 0,1-2-21 16,2-4-16-16,-1-3-4 0,-1-1-12 0,1-2-5 16,3 0 1-16,19-15-11 0,-14 6 0 15,-1-3-6-15,0-2-20 0,-1-3-9 0,0-1-14 16,-2-3 11-16,-1-1-17 0,-1-2-12 16,-4 0-14-16,-2 0 5 0,-6 2-4 15,0 12-20-15,-12-15 2 0,0 11-5 0,-3 5 2 16,-4 1-13-16,-4 4-12 0,-2 3-12 15,13 1 11-15,-9 0-26 0,-2 0-20 0,-23 13 12 16,24-6-71-16,1 0-20 0,5 1-20 0,3 0-32 16,5-2-20-16,6-3 25 0,0 2-183 0,2-5-53 15,0 0 21-15,0 0 39 0,11 6 2 0,-2-8 41 16,14 0 23-16,-9 2 21 0,30-7 12 16</inkml:trace>
  <inkml:trace contextRef="#ctx0" brushRef="#br0" timeOffset="11595.05">7798 2621 724 0,'-14'-7'337'0,"3"3"-25"0,4 1-37 0,2 1 24 15,1-1-53-15,-1 2-16 0,4 0-58 16,-1 0 15-16,0 0-21 0,1 1 7 0,1 3 12 15,1-1 8-15,3 1-22 0,0 1-10 0,11 5 8 16,2 0-3-16,0-1-18 0,5 2-1 16,3-3-13-16,2 0-8 0,-2 2-10 0,3 0-1 15,0-2-9-15,2-3-13 0,0 1-7 0,1-1-11 16,0 0-14-16,0-4 2 0,2 0-20 0,-6 2 11 16,-14-2-10-16,4 0 2 0,0 0-11 15,-3 0 5-15,-1 0-6 0,-4 0-8 0,-1 0-13 16,-8 0-1-16,8 0-1 0,-8 0-6 0,0 0-8 15,0 0 7-15,10 7 2 0,-14-3-4 0,-8 7 7 16,-1 1-3-16,-3 0-10 0,-1 0 2 16,-1 2 7-16,-4 1-2 0,4-1-1 0,-3 0-4 15,0 1 3-15,-1-2 11 0,-1 3-13 16,-3-1-5-16,4 0-18 0,1-1-15 0,0-2-29 16,-1 3-35-16,5-3 10 0,-1 1-117 0,6-3-49 15,0-2-48-15,6-3 27 0,3-2 29 16,3-3 23-16,0 0-272 0,5 3 36 0,1-4 40 15,2 0 8-15,12-5 28 0,4 1 33 0,3-2 54 16,5-1 3-16,0-6-5 0</inkml:trace>
  <inkml:trace contextRef="#ctx0" brushRef="#br0" timeOffset="11864.27">8481 2601 616 0,'5'-11'440'0,"-4"1"-75"0,1 3-3 15,0 3-30-15,-1-1-17 0,-1 4-67 0,0 2 11 16,0 1 18-16,0 3-20 0,-1 2-24 16,-1 13-19-16,2-9-23 0,0 7-13 0,-8 25-21 15,6-18-7-15,-1 1-8 0,-2 1-27 0,5-2 5 16,0-13-8-16,0 6-13 0,0 2-15 16,0-1-22-16,0-1-9 0,0-3-37 0,10 10-17 15,-8-18-46-15,3-2-35 0,-1-3 9 0,2-2-156 16,-1 0-54-16,11-4 27 0,0-1 24 15,2-3 23-15,0-1-301 0,2-3 44 0,1 4 33 16,2-5 30-16,0 0 31 0,5 2 35 16,-2 2 11-16,1-3 23 0,1 2 33 0</inkml:trace>
  <inkml:trace contextRef="#ctx0" brushRef="#br0" timeOffset="12276.87">8988 2677 818 0,'2'-13'414'0,"1"-2"-62"0,-3 2 15 16,0 7-18-16,0-7-39 0,0 1-11 0,-14-20-22 15,6 18-13-15,-3 0-8 0,-1 4-28 16,-2 2-37-16,-2 3-14 0,-3 3-15 0,10 2-15 16,-24 10-10-16,11-3-16 0,-2 6-14 15,6 1-7-15,-2 4 0 0,6 1-22 0,0 2 15 16,3 1-23-16,1-3 6 0,4 0-9 16,4 0-13-16,1-2 14 0,1-12-17 0,0 3-5 15,0-1-8-15,11 8-2 0,3-7 6 0,-2-5-8 16,4 0 6-16,5-3-6 0,-11 0-18 0,7 0 3 15,23-11-8-15,-16 5 0 0,-3-4-6 16,4 0 0-16,-3-2-1 0,-3-4-5 0,-3 3 5 16,0 2 13-16,0 3-18 0,-3 1 9 15,-3 2-9-15,-4 0-6 0,0 3 3 0,-3 2 6 16,-3 0-4-16,0 0 8 0,16 20-7 0,-10-2 15 16,-2 4 1-16,0-1-4 0,0 2-3 15,-2 2 8-15,2 0-4 0,0 1-5 0,-2-1 0 16,0-1 12-16,-1 1-18 0,0-2-2 0,0-3-25 15,-1 0-26-15,0-8-34 0,0 0-52 16,1-2 14-16,0-3-115 0,-1-3-38 0,1 1 25 16,0-4-300-16,-1 0-9 0,1-1 62 15,-1 0 37-15,0 0 34 0,0 0 29 0,3-11 14 16,-2 5 46-16,5-10 24 0,0 2 38 0,0-1 11 16</inkml:trace>
  <inkml:trace contextRef="#ctx0" brushRef="#br0" timeOffset="42903.14">7410 3805 836 0,'14'12'279'15,"-14"-12"-23"-15,0 0 20 0,0 0-4 16,0 0-15-16,0 0-10 0,0 0-29 0,0 0 13 15,0 13-8-15,0-13-35 0,0 0-2 0,20 22-19 16,-23-18-19-16,-1 0-16 0,-1-1-13 0,0 1-9 16,-10 4-10-16,1 0-9 0,-2-2-3 15,4-3-18-15,-1-3-16 0,3 0 5 0,1 0-3 16,9 0-12-16,-14 0-6 0,1 0-5 16,-15-12 7-16,17 5-12 0,1 0-21 0,5 1 11 15,3-1 3-15,2 0-25 0,0 7 2 0,0 0 12 16,14-24-24-16,-1 15 7 0,1 1 8 15,1 3 12-15,2 1-25 0,-9 4 19 16,5 0-13-16,19 14 7 0,-16-3 6 0,-4 3 3 16,2 2 1-16,-6 2 2 0,0 0-15 0,-1 2 17 15,-3 0 5-15,-1 1 7 0,-3-2 15 0,0-9-2 16,0 5 5-16,0 3-3 0,-16 18 3 0,11-18-6 16,-6-3-3-16,1 0 1 0,-3-1-10 15,-1-1 2-15,0-2-7 0,-1-1 5 0,1-1-7 16,-5-1-4-16,0-1 1 0,-1 2-7 0,0-4-2 15,-1-5-6-15,7 0-17 0,5 0-1 16,-3 0-6-16,-10-16-15 0,14 10 24 0,3-3-11 16,3 1 4-16,1-1-5 0,1 0-11 15,0-2 32-15,18-13-3 0,-9 11-7 0,2 4 22 16,-1 2-1-16,0 7 8 0,0 0 10 0,-10 0-9 16,14 0 5-16,12 12 10 0,-9-3-3 0,0-1 0 15,-1 4-7-15,0 1-2 0,-2-2-1 16,2 2 4-16,-1-1 0 0,-1-1-5 15,0 1-14-15,0-4-13 0,-2 0-31 0,0-4-23 0,2 3-18 16,-4-4 8-16,1-1-103 0,-2-1-48 16,-9-1-52-16,13 0 27 0,1 0-232 0,14-13 3 15,-16 5 32-15,3 1 35 0,-1-4 31 0,1 0 2 16,0-2 42-16,1-3-8 0,0-1 19 16,2 1 58-16</inkml:trace>
  <inkml:trace contextRef="#ctx0" brushRef="#br0" timeOffset="43289.16">7796 3920 852 0,'0'-4'348'0,"0"0"-9"0,0 1-39 0,-3 0-36 16,-1 3-32-16,0-2 26 0,0 2 8 0,-1 2-33 15,1 1-5-15,-7 6-3 0,-1 3-14 0,1 3-8 16,2 2-15-16,0 2-1 0,2 0-14 0,1 2-6 16,6 0-20-16,-1 3-20 0,1-14 3 15,0 6-9-15,19 19-26 0,-4-19-3 0,0 0-9 16,4-3-5-16,4-3-7 0,0-3 14 15,1-1-18-15,2-4-1 0,0-2-26 0,-13 0 15 16,4 0-10-16,26-19-2 0,-23 8-18 16,0-1 12-16,-4-3-16 0,-1-2 9 0,-2-1-9 15,-1-4 2-15,-3 3-12 0,-2-3 2 0,-3 1-10 16,-2-1 15-16,-2 4-15 0,0 9 14 16,-12-13-19-16,1 10 7 0,-5 0-16 0,-5 4 14 15,-5 7-10-15,-1 0 0 0,10 1-2 16,-5 0-8-16,-30 11-18 0,24-5-7 15,1 2 0-15,3 1-17 0,2 1-13 0,4-3-15 16,3 6-23-16,3-6 12 0,4-1-34 0,3 1-5 16,3-2-39-16,0-1-15 0,2-4-42 15,0 0 23-15,0 0-230 0,12 7-93 0,-6-9 66 16,1 1 34-16,10 0 0 0,-17 1 29 16,31-8 23-16,-9 4 59 0,5 0-18 0,2-1 31 15</inkml:trace>
  <inkml:trace contextRef="#ctx0" brushRef="#br0" timeOffset="44300.52">7057 3859 657 0,'0'-13'276'0,"-22"-11"-23"0,21 16-17 15,-1 2-12-15,1 0-12 0,0 3-20 16,0-1-25-16,1 4-23 0,0 0 5 0,-5-2-24 16,2 5-5-16,-4 10 3 0,0 5 7 15,-1 4 13-15,1 4-15 0,1 1 46 0,1 6 1 16,0 5-23-16,0 2 10 0,-1 4-13 0,0-1-3 16,-1 5-22-16,1 0-13 0,1 0 0 15,-1-1-15-15,-2-1-17 0,3-2 4 0,-1-3-6 16,2-2-17-16,0-3-9 0,-1-4 7 0,1-2-13 15,-1 0 4-15,1-3-5 0,0-5-17 16,4-3-8-16,-4-5-5 0,3-6-27 0,0-1-50 16,1-5 6-16,0-2-64 0,2-4-20 0,-1 1-33 15,0-4-35-15,0-10-57 0,-1 7 25 16,0-7-185-16,5-26-29 0,-2 16 18 0,-2 0 32 16,-1-4 29-16,0 2 28 0,0-2 30 15,0 1 20-15,0 0 12 0,0 0-39 0</inkml:trace>
  <inkml:trace contextRef="#ctx0" brushRef="#br0" timeOffset="44699.59">6992 3762 217 0,'3'-12'367'0,"2"4"-39"0,-4 1-58 15,1 2 4-15,-1 0-38 0,0 1 4 0,0 2-36 16,0-1-14-16,0 0-25 0,0 0 8 15,1 2-33-15,1-1-3 0,0 0-11 0,2 0 7 16,12-2-14-16,5-2 10 0,7 2 4 16,1-1-25-16,3 0 12 0,5 1 1 0,7-1-10 15,5 1-28-15,3 0 1 0,9 1-12 16,10-1 5-16,7 4-6 0,7 0-5 0,-42 0-1 16,26 0-17-16,98 11 10 0,-72-7-18 0,0 3 9 15,-4 0-7-15,-3 1-7 0,-7 0 1 16,-7-2-17-16,-5 0 9 0,-9 2-5 0,-8-1 3 15,-7-2-12-15,-5-1 9 0,-5 2-9 0,0-3 5 16,-6-1-13-16,-7-2 9 0,-11 0 1 16,-1 0-12-16,0 0-6 0,-3 0-8 0,4-13 0 15,-9 9 3-15,-3 1-68 0,1-1-32 0,-2-1-41 16,-3 1-38-16,0-1-22 0,0 2 19 0,-14-7-211 16,2 3-103-16,-4 2 54 0,-1 0 35 15,-6 3 41-15,-7 1 11 0,3 1 8 0,14 0 44 16,-11 0 20-16,-8 0 19 0</inkml:trace>
  <inkml:trace contextRef="#ctx0" brushRef="#br0" timeOffset="45098.66">6069 4025 512 0,'-2'-7'284'0,"0"2"-23"0,0 1-9 15,1 1-40-15,1 0-9 0,-1 3-24 0,1 0 16 16,1 5-3-16,0 0 6 0,1 16-21 0,-2-7 42 16,0 9 18-16,0 4-33 0,0 2-5 15,0 3-10-15,0 1-32 0,-7 35-8 16,0-35-25-16,1 4-3 0,0-6-11 0,0-1-15 16,1-4-11-16,-2 0-14 0,2-1-75 15,3-4 2-15,-1-3-79 0,2-7-36 0,1-11-64 16,0 0 16-16,0 0-292 0,8 8-41 0,-3-10 61 15,7-10 17-15,-4-3 52 0,6-1 31 0,-2-2-1 16,1-2 57-16,4 1-28 0</inkml:trace>
  <inkml:trace contextRef="#ctx0" brushRef="#br0" timeOffset="45587.45">6465 4085 1013 0,'-3'-15'380'0,"-3"0"-53"0,-3 2 13 16,1 1-16-16,-2-1-32 0,-1 4-16 0,0 0-36 16,-3 3-16-16,2 2-33 0,1 4-11 15,3 0-17-15,-5 0-7 0,-17 16-31 0,15-1-1 16,-2-1-10-16,3 4-3 0,-1 4-8 0,3-1-12 16,1 1-16-16,3-1 7 0,3-1-12 15,1-3-1-15,3-3-11 0,1-14-2 0,0 10-13 16,0-2 0-16,13 6 4 0,0-7-17 0,2-2 2 15,-3-3 2-15,0-2-3 0,-4 0-12 16,17-11 1-16,-10 3-6 0,1-1 13 0,-3-2-12 16,1-5-11-16,-3 3 14 0,1 0-6 0,1-4-6 15,-5-3 9-15,-1 5-10 0,-1-3 14 0,-1 1-1 16,1 2-7-16,-3 4 3 0,-1 2 7 16,-2 2 4-16,1 2 0 0,0 1-2 15,-1 0-7-15,0 4 4 0,-1 1 18 0,0 2-5 16,-1 1 24-16,-1 11 8 0,1 5 5 0,0 1 5 15,1 3 5-15,1-8 3 0,0 5 0 16,0 5-7-16,0 3-1 0,0 0-7 0,-8 30-10 16,6-29-3-16,-2 1 14 0,0 1-19 15,-1-2-9-15,3-1-5 0,-1-2-59 0,1-1-29 16,0-6-14-16,0-4-38 0,0-4-54 0,1-3-39 16,0-2 21-16,0-3-147 0,1-2 30 15,-1 0-355-15,1-2 56 0,0 0 69 0,0 0 37 16,-1 1 34-16,2 0 40 0,-2-2 28 15,1 2 26-15,0 0 41 0,0-1-11 0,1 3 35 16,0-1 23-16</inkml:trace>
  <inkml:trace contextRef="#ctx0" brushRef="#br0" timeOffset="45746.48">6407 4599 416 0,'1'2'562'0,"-1"1"-49"0,1-1-55 16,-1 0-50-16,0-1-46 0,0 1-55 15,-1-2-34-15,1 2-31 0,0-2-30 0,1 0-27 16,-2-2-52-16,1 1-38 0,1 0-7 0,1-1-128 15,-2-2-65-15,0 1-76 0,0-1 16 16,0 0-313-16,-1 1 15 0,1 0 64 0,-1 1 6 16,-2-2 21-16,2-1 66 0,-1 2-41 0,-1 1 58 15,1-3-5-15</inkml:trace>
  <inkml:trace contextRef="#ctx0" brushRef="#br0" timeOffset="47410.93">7690 3306 386 0,'0'-12'345'0,"0"12"-41"0,0 0 15 0,0 0-28 15,0 0 10-15,0-14-37 0,0 14 30 0,0 0-29 16,22-18-8-16,-22 16-27 0,0 1-11 16,-1 1-10-16,2 0-21 0,-1-1-17 0,-1-1-22 15,3 1-6-15,-2 1-15 0,0 0-11 16,0 1 12-16,0 3 7 0,0 2 11 0,0 1 2 16,0 12-12-16,0-10-23 0,0 6 9 15,0 3-23-15,0 3-3 0,0 1-22 0,0-3-3 16,0 2-11-16,0-1-6 0,0-3-4 0,0-4 9 15,0-2-29-15,0-1-16 0,0-2-41 16,0-2-31-16,0-6-37 0,0 9-27 0,0-9 12 16,0 6-168-16,0-6-68 0,0 0 30 15,0 0 27-15,-2 9-279 0,1-9 42 0,1-1 70 16,-3 0 15-16,0 2 62 0,1 0 3 0,-3-1 34 16,-1 2 55-16,1 1 29 0,-9 3-20 15</inkml:trace>
  <inkml:trace contextRef="#ctx0" brushRef="#br0" timeOffset="48013.24">7506 4633 716 0,'-2'-3'346'0,"1"-2"-14"0,1 2-46 0,-2 1-47 15,0 0 14-15,0 5-31 0,-1 1 60 0,-4 9-18 16,-1 5 0-16,0 5-12 0,0 3-10 16,1 1-24-16,0 0-12 0,0 1-27 15,2 1-17-15,0 0-20 0,0-2-19 0,1 2-5 16,-1-2-16-16,5-1-13 0,-2-5-33 0,1-2-25 15,1-10-31-15,0 0-44 0,0-1 4 0,12 6-126 16,-8-13-67-16,0-1 23 0,2-3-320 0,8-7 32 16,1 1 22-16,-1-4 55 0,-4 1 32 15,5-2 37-15,0 1 11 0,1-3 28 0,3 3 21 16,-2-1 9-16</inkml:trace>
  <inkml:trace contextRef="#ctx0" brushRef="#br0" timeOffset="48478.51">7849 4741 963 0,'4'-11'384'16,"-2"3"-51"-16,0-2-43 0,-2 3 15 15,0-2 8-15,0 9-40 0,0-8-19 0,0-2-20 16,-14-9-33-16,8 13-13 0,-1 1-15 0,-1 3-13 0,-3 3-23 16,3-1-7-16,-19 12-9 0,8 0-13 15,2 2 6-15,-1 3-9 0,4 1-10 0,0 1-13 16,1 1 2-16,4-1-7 0,-2 0 1 15,7-2-8-15,2 0 3 0,2-17-7 0,0 10-1 16,14 11-7-16,-7-16-5 0,1-2-17 0,1-3 8 16,0 0-11-16,5 0-3 0,20-15-9 15,-14 2-3-15,1 0 7 0,-3 0-10 0,-1-4-5 16,-2 1-6-16,-3 1 15 0,0 1-8 16,-2 2 6-16,-1 1-1 0,-5 1-8 0,2 6-3 15,-1-2 1-15,-3 1-3 0,0 4 1 0,-2 1-10 16,0 0 15-16,-2 0 6 0,0 3 5 15,0 2-2-15,-3 11 10 0,-2 4-14 16,2 4 35-16,0 2-11 0,-3 3 21 0,3 2-14 16,-1 4-5-16,1 1 6 0,-2 1-14 0,2-1 0 15,1 1 7-15,-1-3-9 0,3-4-3 16,-1 2-17-16,0-4-10 0,1-3-10 0,-2-4-30 16,2-3-12-16,-1-7-13 0,3-3-41 0,-2-3 11 15,1-3-147-15,1-2-64 0,-1-7 26 0,-1 2-272 16,0 1 4-16,1-3 44 0,-5-5 25 15,-2-3 42-15,1 1 26 0,-4 3 55 0,0-2-6 16,-3 3 52-16,1 4 19 0,-3-3 4 0,-2 6 43 16</inkml:trace>
  <inkml:trace contextRef="#ctx0" brushRef="#br0" timeOffset="48809.9">6843 5446 661 0,'-24'13'395'0,"5"-2"-61"0,8-2-3 16,1-1-44-16,6 0 47 0,4-8-4 0,0 0-24 15,24 16-9-15,1-11-28 0,6-3-24 16,-11-2-22-16,15 0-15 0,10 0-35 0,7 0 3 16,68-15-31-16,-45 6 1 0,7 1-34 0,9-1-12 15,6-1 1-15,10-1-6 0,-1 1-11 16,3 0-9-16,-3 1-9 0,-1-1-11 15,-7 2-14-15,-6 0-9 0,-6-1 3 0,-10 2 11 16,-10 0-15-16,-9 0-6 0,-6 2-3 0,-10 0-16 16,-1 2-15-16,-9-2-24 0,-2-2-42 15,-7 2-34-15,-4 1 10 0,-12 1-109 0,-4 1-36 16,-2 2-41-16,0 0 28 0,-10-5-279 0,1 5 45 16,-1 0 48-16,-2 0 10 0,-6 0 34 15,-1 0 48-15,-5 0 7 0,-25 10 32 0,20-6 45 16,-1 1-4-16</inkml:trace>
  <inkml:trace contextRef="#ctx0" brushRef="#br0" timeOffset="49956.46">7961 5632 688 0,'0'-14'334'0,"0"14"-29"0,0 0-8 0,0-13 16 16,0 13-39-16,17-19 54 0,-17 17-19 0,2-3-11 15,-2 2-11-15,0-2-25 0,0 3 0 16,0-1-28-16,-1 1-8 0,2-1-25 0,-1 1-19 16,0 2-22-16,0 1 13 0,0 4 11 15,4 12-14-15,-3 3-18 0,-1-9 15 0,0 7 22 16,8 30-42-16,-5-18 10 0,-2 2-32 0,-1-15-3 15,0 7-8-15,0 5 1 0,0 2-29 16,0-2-3-16,0 0-10 0,0 0-15 0,0-5-17 16,0-2-10-16,0-2-14 0,0-6 0 0,0-2-63 15,0-4-45-15,0-1-21 0,0-7-22 16,0 9-59-16,0-9 19 0,0 0-142 0,6 8-38 16,-4-11 31-16,-1-1-284 0,-1-1 45 15,-1 0 52-15,2-2 19 0,-1 2 65 0,-1-2 34 16,2-1 24-16,-1 8-13 0,0-13 50 0,0 1-13 15,0 1 76-15,0-1-10 0</inkml:trace>
  <inkml:trace contextRef="#ctx0" brushRef="#br0" timeOffset="55394.26">6255 6957 680 0,'0'-13'337'0,"0"13"4"15,0 0-78-15,0 0-5 0,0-13-33 0,0 13-7 16,0 0-58-16,0 0-1 0,0 0 0 0,-24 4-4 16,16 8-11-16,0 1-27 0,-2 1-10 15,4 1-11-15,3-4-4 0,-1 4 4 0,3-3-18 16,0-3-10-16,1-9-6 0,0 7-18 0,0 0-4 16,0-7-5-16,0 7 4 0,0 0-14 15,0-7 17-15,12 11-4 0,-9-9 10 0,2 0-7 16,0 0-3-16,-1-2 7 0,0 0-16 15,0-1 12-15,1 0-4 0,-1 1-38 0,0-2 0 16,-4 2 37-16,0 0-5 0,0 0-5 0,0 0-14 16,7 0 21-16,-7 0-8 0,0 0 1 0,0 0 9 15,7 0-2-15,-7 0-20 0,0 0-5 16,0 0 1-16,0 0-2 0,6 0 9 0,-6 0-10 16,0 0 0-16,0 0-17 0,7 0 15 15,-7 0 17-15,8 0-3 0,-8 0-3 0,8 0-2 16,6 11-8-16,-8-8 6 0,6 5-12 0,-1-1 2 15,-3 0-2-15,-1-3 0 0,3 6 6 0,-2 0 4 16,3 2 0-16,-4 0 2 0,0 1 2 16,1 1 11-16,-3 0 13 0,-1 1-4 0,-1 1-11 15,-2 1 19-15,0-3-16 0,-1-8 20 16,0 6-14-16,0 2 0 0,-17 15-7 0,8-12 13 16,0-2-6-16,-1-1-9 0,-2-2 1 0,0-2 0 15,-2 3 0-15,0-8-8 0,-2 1 5 16,0 2-25-16,-1-1-15 0,1-4-33 0,-2-2-15 15,4-1 7-15,7 0-89 0,-3 0-10 16,-15-12-24-16,14 2-57 0,5-2 24 0,-2-1-250 16,6 2-13-16,-1-4 54 0,3 6 33 0,0-5 8 15,11-20 24-15,-6 14 33 0,2-1 27 16,-1 1 23-16,6-1-10 0</inkml:trace>
  <inkml:trace contextRef="#ctx0" brushRef="#br0" timeOffset="55629.39">6300 6965 360 0,'0'-3'436'0,"1"1"-77"0,1-1-29 16,-1 2-17-16,0-2-73 0,0 0-30 16,2 2-5-16,1-1-20 0,2-1-35 0,7-3-13 15,2 0-23-15,2 1 1 0,-1-1 12 16,4-2-17-16,-1 2-18 0,2 2-29 0,0 0-34 15,6 2-20-15,-5 0-35 0,3-3-45 0,-3 5-23 16,-11 0-16-16,7 0-53 0,0 0 14 16,-1 0-255-16,13 16-18 0,-20-7 78 0,-2 3-16 15,-4-1 57-15,-1 0 0 0,-1-3 26 0</inkml:trace>
  <inkml:trace contextRef="#ctx0" brushRef="#br0" timeOffset="56884.45">6452 6925 844 0,'0'-13'299'0,"0"13"5"0,0 0-17 16,0 0 12-16,8 12-38 0,-19 8 32 0,0 3-13 15,-5 3-19-15,-3 4-31 0,-2 1-6 0,-2 5-19 16,2 1-33-16,-3 1-11 0,1-2-16 15,3-1-12-15,1-1-19 0,2-4-17 0,3-1-3 16,2-1-12-16,1-6-4 0,0-1-21 0,4-1-1 16,0-5 5-16,3-5-2 0,2-5-19 15,2-5 4-15,5 3-9 0,-1-7-4 0,6-5-11 16,1-6-2-16,4-2-18 0,-2-2-3 0,2-3-9 16,1-7-3-16,2-2 4 0,0-1-9 15,1-5-4-15,2-2-4 0,-3 0 4 0,1 1 6 16,-2 5-5-16,-1 3 3 0,-6 6 2 15,2 2-1-15,-2 8 15 0,-3 8 11 0,-7 6 4 16,1 9 7-16,-4 9 11 0,3-6 16 0,-11 27 4 16,5-7 5-16,-4 2 2 0,0 2-6 15,-1-2 1-15,-1 2-11 0,2 0 2 0,0-2-11 16,1-4-4-16,1-2 10 0,1-1-12 0,0-2-3 16,2-3-2-16,1-4 6 0,1-6 6 0,0-4-13 15,1-4-21-15,2-4-17 0,2-3-39 16,0-2 18-16,4-8-26 0,-1-4-7 0,2-6-1 15,4-3 7-15,-2 0-31 0,1-3 21 16,2-5-1-16,0-2-15 0,2-1 22 0,-1-1 8 16,3 1-11-16,-1 2 6 0,3 5 8 15,-5 3 5-15,1 6 43 0,2 3 18 0,-2 7 7 16,-3 9 14-16,-11 2 11 0,16 16 11 0,-12 3-9 16,-1 1 3-16,-3-8-1 0,0 8 2 15,0 3-3-15,-14 31 8 0,8-24-11 0,-3-4 8 16,1 0-19-16,-5 1 7 0,-1-3 0 0,-2-1-42 15,0 0-31-15,0-3 3 0,-2-2-119 0,-1-3-57 16,0-1 19-16,-3-6-334 0,2-2 13 16,0-3 56-16,7-3 34 0,6 0 39 15,-12-17 20-15,11 5 33 0,3-2 18 0,5 0 8 16,0 4 11-16</inkml:trace>
  <inkml:trace contextRef="#ctx0" brushRef="#br0" timeOffset="57594.86">7527 6938 940 0,'0'3'387'0,"2"-1"-33"16,-2 3-48-16,0-3 3 0,-1 4-15 0,-2-4-19 16,2 2-15-16,-3-1-15 0,0-1-23 15,-2 1-22-15,-1-2-23 0,1 1-20 0,1-1-15 16,-3 0-7-16,0-1-7 0,1 0-10 0,-2 0-13 15,-3 0-4-15,-16-15-11 0,14 7-8 16,2-3-1-16,0-1-12 0,3-3-1 0,2-1-5 16,5-2-9-16,0-1-8 0,2 10-7 0,0-4-2 15,11-18 1-15,-5 17-6 0,5 3 1 16,1 2-7-16,1-1 0 0,-3 7-3 0,2 3 0 16,-3 0 7-16,19 14-6 0,-10 0 11 0,-3 5 3 15,-2 2-6-15,-3 6 20 0,-3 0-17 16,-2 3 24-16,-2 0-18 0,-1 3-6 0,-2 2 16 15,0-19-2-15,0 7 16 0,-12 30-10 16,4-24-7-16,-2-1 6 0,-2-1-24 0,-1-4 15 16,-3 1-13-16,1-5-13 0,-2-1 15 0,-1-2 7 15,-1-3-29-15,-2 0 5 0,2-6-4 16,-1-3-17-16,1-3-22 0,9-1 7 0,-15-10-19 16,11 0 2-16,3-5-19 0,5-2 13 0,2-3-12 15,4 2 7-15,0 7 2 0,0-3 9 16,0-3-3-16,17-13 2 0,-11 16 2 0,5 2 10 15,-1 4-1-15,0-1 11 0,0 4 2 0,-10 5 6 16,10 0 4-16,3 0 1 0,16 14 9 0,-13-3-1 16,0-1-7-16,2 3 16 0,0 1-16 0,2 1 5 15,-3-5 4-15,-1 4-24 0,-1-3-8 16,1-2-29-16,-1 0-20 0,1-5-26 16,-1-3 8-16,-5-1-115 0,20-11-31 0,-11 0-42 15,1-3-1-15,0-1 26 0,0-3-238 0,4-4 14 16,-2 0 29-16,-1 0 42 0,-2-3 22 15,0 3 24-15,-2-1 23 0,1-1 28 0,-5 2 19 16,3 2 192-16,-2-2 11 0</inkml:trace>
  <inkml:trace contextRef="#ctx0" brushRef="#br0" timeOffset="57909.19">7896 6920 1171 0,'8'-16'222'0,"2"2"11"0,-8 4 15 15,0 3-22-15,0 0-2 0,-1 4-23 16,-1 3-22-16,0 0 57 0,-5-4 0 0,2 8-2 16,-6 11-8-16,0 2 14 0,0 4-11 0,-2 1-8 15,4 7-7-15,3-2-20 0,0 2-12 16,4-16-34-16,0 8 6 0,0 1-30 0,0 1-7 15,19 17-10-15,-8-19-8 0,2-3-15 0,2-6-4 16,1-1-20-16,2-4 3 0,1-4 8 0,1-3-6 16,-8 0-17-16,4 0-6 0,21-21-17 15,-16 9 3-15,-3-6-6 0,-2 0 5 0,0-3 2 16,-3-3-26-16,-3 3 7 0,-1-4 2 16,-3-2-14-16,-5-1 10 0,-1 15-12 0,0-6-16 15,-13-19-8-15,0 20-2 0,-2 3 9 0,-6 4-12 16,-2 4-13-16,-3-1-11 0,-1 4-12 15,0 4-19-15,13 0-14 0,-6 0-24 0,-23 13 12 16,21-6-96-16,5 2-32 0,-2-1-33 16,6-1 24-16,1 2-213 0,4-3-32 0,3 2 28 15,1-3 36-15,3-2 34 0,1-3 43 16,0 0-17-16,0 0 75 0,12 12-27 16,-6-9 37-16,13-1 5 0</inkml:trace>
  <inkml:trace contextRef="#ctx0" brushRef="#br0" timeOffset="58291.21">8646 6981 455 0,'-14'0'380'0,"3"1"-51"0,2 1 2 16,2-2-35-16,0 0-36 0,2 0 38 0,5 0-29 15,0 0-3-15,0 0-21 0,-7 0-18 16,7 0-42-16,0 0 4 0,0 0-8 16,-11 7 16-16,16-6-18 0,0 1-18 0,11 3-2 15,6-2-26-15,4 1-1 0,3-1-30 0,0 1 3 16,4-2-12-16,0 1-8 0,-2-1-18 15,3-1 2-15,2 0-18 0,-3-1-26 0,-2 0-15 16,-17 0-27-16,6 0-26 0,-1 0-36 0,-1 0 8 16,-6 0-91-16,0 0-39 0,-5 0-53 0,-2-7-27 15,-9 6 28-15,-3 2-228 0,-10 2 11 16,5-3 43-16,-25 7 31 0,10 1 29 0,-3-3 14 16,4 2 10-16,-4-2 57 0,0 4 15 15,-2-2-10-15</inkml:trace>
  <inkml:trace contextRef="#ctx0" brushRef="#br0" timeOffset="58496.26">8568 7127 403 0,'-7'2'468'0,"2"1"-24"16,2-3-33-16,0 0-20 0,4 2-16 0,1-2-12 15,2 2-31-15,2 1-19 0,13-1-14 0,3-2-35 16,4 1-26-16,2-1-30 0,3 0-13 16,-3 0-27-16,3 1-11 0,-2-1-19 0,0 0-20 15,-1 1-46-15,-15-1-44 0,7 0-74 16,1 0-29-16,4 0 7 0,-2 0-113 0,0 0-50 15,17-13-61-15,-23 9 29 0,-5 1-270 0,4-3 61 16,-5 3 22-16,-2 0 35 0,-1-1 43 16,-2 2 6-16,-1-1 32 0,-2 0 35 15,0 1 25-15,-1 0 11 0</inkml:trace>
  <inkml:trace contextRef="#ctx0" brushRef="#br0" timeOffset="58910.37">8805 6808 350 0,'-5'-2'372'0,"3"0"-54"0,-2 1-45 16,2 0-14-16,-1-1-2 0,1 2-34 15,1 0-20-15,-1 0 30 0,2 3-27 0,2-1 30 16,1 0-11-16,-1 1-5 0,2 1-10 0,8 6-6 15,3 0-3-15,1 0-13 0,4 0-14 0,3 3-9 16,0-2-25-16,0-1-4 0,1-1-11 16,0 1-20-16,-1-1-13 0,4 2 0 0,1 0-14 15,-2 0-15-15,0 0 8 0,0 0-21 16,-2 0 3-16,-2 3-3 0,-4 1-4 0,-2-2-4 16,-1 1-2-16,-4 0-14 0,-4 1-6 15,-4 0 14-15,-3-8-2 0,0 4 0 0,-23 20-2 16,6-13-9-16,-2-4-3 0,-3 1-2 15,-4 2 6-15,-3-1-23 0,0 0-13 16,-2-2-40-16,0 3-34 0,3-2 8 0,0-1-123 16,0-2-45-16,2 2-63 0,1-3 27 0,1 0-258 15,2 1 33-15,4-1 38 0,-3-2 29 0,2-1 47 16,6 0 10-16,4-1 38 0,2-2 35 16,4-4 9-16,3 1 20 0,0-2-28 0</inkml:trace>
  <inkml:trace contextRef="#ctx0" brushRef="#br0" timeOffset="59089.87">8861 7408 700 0,'6'-1'516'0,"0"1"-50"0,2 0-64 16,-2 0-29-16,1 0-42 0,-2-1-15 15,1 1-36-15,1-2-28 0,-7 2-18 16,0 0-21-16,8 0-26 0,-1 0-40 0,-7 0-33 16,18-6-28-16,-14 4-63 0,1 2-4 0,0-3-132 15,-2 2-66-15,-1-2-73 0,0 0 24 16,-2 2-290-16,1-1 74 0,-1 0 29 0,-2 0 46 15,1 1-5-15,-2-3 33 0,1 4 36 0,-1-3 16 16,-1-1 35-16</inkml:trace>
  <inkml:trace contextRef="#ctx0" brushRef="#br0" timeOffset="64710.7">9793 6834 751 0,'0'0'331'16,"0"-14"-59"-16,0 14-24 0,0 0 0 0,20-26-28 15,-19 23 2-15,-1 0-23 0,1-1-33 16,0 1 17-16,-1 0-25 0,1 2-30 0,0-2 3 16,0 0-13-16,1 3-14 0,0 1 29 0,-1 2 5 15,1 3-6-15,0-1 4 0,4 17 4 0,-2 2-9 16,-1 3-2-16,0 3-13 0,-2-1-9 15,-1 1 5-15,1-2-17 0,-1 0-15 0,0 1-8 16,0-15-7-16,0 5 0 0,0 3-13 0,0 2-6 16,0-2 2-16,0-2-3 0,0-1-21 15,0-4 8-15,0-2-19 0,0-2-27 0,0-3-25 16,0-1-15-16,0-7-14 0,0 7 6 0,0-7-115 16,0 0-44-16,0 7-29 0,5-9 26 0,4-10-178 15,2 2-108-15,0 0 52 0,1 0 45 16,4-2 11-16,-1 0 61 0,-1 2 4 0,3-1 4 15,4 1 36-15,-3 0 22 0</inkml:trace>
  <inkml:trace contextRef="#ctx0" brushRef="#br0" timeOffset="65200.5">10228 6979 661 0,'5'-14'278'0,"-1"-1"-22"0,-1 1-8 16,-1 5-21-16,2-8-8 0,-4 4-17 15,0 13 6-15,0-12-13 0,0 2 2 0,0 1-23 16,0 1 24-16,0-1-47 0,0 0 5 0,-16-10-9 16,10 13-28-16,1 1 19 0,-2 2-32 15,-3 3-3-15,10 0-8 0,-13 0 14 0,-19 19-16 16,13-7 11-16,3 2-17 0,0 2-1 0,1 2-9 16,0 0-8-16,4-1-4 0,1 2-3 15,2-1-16-15,4-2 13 0,-2 2-8 0,6-7-2 16,0-11-9-16,0 8-4 0,0 1-3 15,0-4-11-15,12 5-4 0,-7-7 4 0,0-3 2 16,2 0-1-16,-1-3-8 0,9-1 1 0,2-4-11 16,-2-2 4-16,-1-1-6 0,-3-3-1 15,2 0-8-15,-2-2 17 0,-1-1-9 0,-2 1-3 16,2 0 6-16,-2 2-3 0,0 1-4 0,-3-1 13 16,0 7-9-16,-2 0-3 0,-2 2 8 15,1 3-1-15,-2 2-2 0,0 0 18 0,0 0-1 16,5 14 14-16,-5-8 7 0,-1 15-4 0,1-10 10 15,0 6-3-15,0 5-5 0,0 0 8 16,0 0-5-16,-10 21-10 0,7-19 8 0,3-4-4 16,-1 0-9-16,1-2 1 0,-1-5-5 15,1-4-42-15,0 1-18 0,0 0-15 0,0-4-38 16,0 0 6-16,0-6-108 0,0 0-42 0,0 0-70 16,11 11 27-16,-9-13-264 0,2 0 33 0,0-1 25 15,0-1 41-15,10-5 39 0,-4-1 26 16,2 0 43-16,0-5 30 0,1 1 9 0,1-1 14 15,-2-4-11-15</inkml:trace>
  <inkml:trace contextRef="#ctx0" brushRef="#br0" timeOffset="65446.71">10490 6880 727 0,'3'-5'423'0,"0"3"-51"16,0 1-43-16,1 0-45 0,-1 1 43 0,1 1-2 15,1 1-9-15,8 5-4 0,-1 2-32 0,2 3-23 16,0 2-16-16,1 1-20 0,-2 4-14 15,-1 2-26-15,1-3-19 0,-2 2-1 0,0-4-17 16,-2 5-16-16,1 0-32 0,-1-4 0 16,-2-1-14-16,-1-1-20 0,0 1-32 0,-1-6-15 15,-2-2-32-15,1-1-46 0,-2-2-20 0,0-1 10 16,0-2-118-16,1-2-32 0,-3 0-44 0,0 0 24 16,0 0-163-16,0 0-99 0,0 0 38 0,11-14 31 15,-10 7 45-15,3-8 12 0,-3 1 30 16,1 3 31-16,2-5 20 0,-4 16 33 15,0-11-19-15</inkml:trace>
  <inkml:trace contextRef="#ctx0" brushRef="#br0" timeOffset="65664.29">10734 6975 796 0,'0'-10'326'15,"0"4"33"-15,0 6-40 0,0-9-37 0,0 9-38 16,0-7-28-16,0 7 44 0,-13-7 1 0,10 7-21 16,-1 4 1-16,-6 5-10 0,-2 3-11 15,1 1-13-15,-1 2-17 0,0 4-16 16,0 1-8-16,-5-1-33 0,5-2-10 0,-3 2 1 15,3 1-27-15,-2-2 4 0,4-1-17 0,0-1-42 16,-1-1-34-16,3-3-23 0,1-4-54 16,3 0 7-16,-1-5-134 0,1-2-71 0,4-1 25 15,0 0-293-15,0 0 9 0,0 0 60 16,-9-13 49-16,10 6 25 0,0 1 40 0,0 1 1 16,0-2 62-16,0 1 2 0,-1 6-4 0,0-8 17 15</inkml:trace>
  <inkml:trace contextRef="#ctx0" brushRef="#br0" timeOffset="65893.43">10434 7065 244 0,'-3'-1'583'0,"0"-1"-84"0,0 2-78 16,1-1-28-16,1 1-34 0,0-1-25 0,3 0-6 16,1-1-31-16,3 2-22 0,-1-3-37 15,12-2-10-15,3 1-45 0,1-2-8 0,0 0-21 16,5 2-2-16,-3-1-27 0,0-2-24 0,1 1-31 15,-2 2-34-15,2-1-52 0,-3 2-27 16,2-2 4-16,-4-2-158 0,0 2-68 0,0-1 26 16,-3 0-274-16,-1-2 30 0,0 0 43 15,-2 2-7-15,1-2 60 0,-6 2 43 0,6-1 12 16,-1-1 20-16,0 3 31 0,1-2-36 0</inkml:trace>
  <inkml:trace contextRef="#ctx0" brushRef="#br0" timeOffset="66214.34">10957 6772 949 0,'0'-2'398'15,"-1"1"-53"-15,1 0-10 0,0 0-50 0,0 0 17 16,0 1-3-16,0 1 0 0,0 2-12 0,2 2-19 15,-1 3-6-15,3 9-32 0,-4-5-7 16,6 22-24-16,-2-9-17 0,2 0-3 0,-3 3-31 16,2 1-20-16,-2-5 5 0,0 1-28 15,1-3-18-15,0 1 17 0,0-3-24 0,0-1-21 16,-1-2-40-16,-1-5-33 0,1-1-46 16,-1-2-70-16,1-2 13 0,0-2-107 0,0-3-64 15,1 1 26-15,2-3-298 0,-6 0 46 0,0 0 42 16,6 0 22-16,-6 0 50 0,27-15 3 15,-15 6 54-15,6 1 6 0,2 1 18 0,1-2 25 16,5 4 40-16</inkml:trace>
  <inkml:trace contextRef="#ctx0" brushRef="#br0" timeOffset="66866.58">11890 6815 655 0,'0'-3'397'16,"1"-1"-32"-16,-2 0-56 0,1 3-9 0,0 1-39 16,0 1 51-16,1 3-14 0,0 2-14 0,-1 1-17 15,-2 14-16-15,2-10-9 0,0 8-23 16,0 2-13-16,10 27-38 0,-6-24-2 0,-2-1-11 16,0 0-27-16,1 4-2 0,0-8-23 15,0 2-20-15,-2-8-45 0,1-2-24 0,-1-3-51 16,0-1-20-16,0-3 3 0,-1-4-141 0,0 0-70 15,-3 4 24-15,1-6-291 0,0-1 33 16,-2-2 54-16,-5-6-9 0,-1-2 66 0,4-1 13 16,-7-1 42-16,2 0 36 0,0 1 4 0,-5-2 21 15</inkml:trace>
  <inkml:trace contextRef="#ctx0" brushRef="#br0" timeOffset="67102.21">11610 6921 793 0,'-4'0'427'0,"1"-2"-24"15,0 2-30-15,0 0-18 0,1 0-20 0,1 0-10 16,2 0 0-16,2 1-10 0,2 0-5 16,2-1-42-16,14 1-17 0,-10-1-27 15,6 0-27-15,5 0-7 0,3 0-27 0,30 7-23 16,-26-7-23-16,4 2-11 0,-3 0-25 0,-15-2-39 16,8 0-36-16,4 0-46 0,1 0-58 0,0 0 10 15,2 0-122-15,0 0-111 0,28-14 27 16,-31 11-270-16,0 0 50 0,-1 0 67 0,0 0 11 15,0-1 44-15,-2 0-12 0,1-3 67 16,-1 5 39-16,0-2 8 0,0 0 21 0,-2 0-17 16</inkml:trace>
  <inkml:trace contextRef="#ctx0" brushRef="#br0" timeOffset="67340.37">12499 6757 411 0,'-1'-6'612'15,"0"2"-102"-15,-2 2-56 0,-1 2-37 0,1 2-8 16,0 2-29-16,-3 12-33 0,-2 3-3 0,2 4-48 16,1 3-28-16,1 4-9 0,1 0-23 15,-1 3-23-15,4-4-44 0,-2 4-41 0,2-7-44 16,0 0-21-16,0-14-57 0,0 4-54 16,0 2 5-16,11 18-157 0,-9-24-77 0,4 1 27 15,-6-5-307-15,0-8 41 0,0 0 19 0,0 0 68 16,0 0 36-16,0 0 45 0,-12 10 28 0,9-11-23 15,-2-2 43-15,1-1 36 0,-2 3 4 16</inkml:trace>
  <inkml:trace contextRef="#ctx0" brushRef="#br0" timeOffset="71536.26">14033 6311 800 0,'36'-40'302'0,"-20"20"-7"0,-3 1-17 15,-1-3 10-15,-5 0-35 0,-1 5 13 0,-6-2-10 16,0 12-27-16,-15-6-39 0,-2 6-40 16,-8 7-18-16,12 0 7 0,-7 0-18 0,-29 16-2 15,20-7-1-15,-4 2-7 0,2 2-25 0,3 1 7 16,1 2-16-16,2 0 8 0,6-2-10 16,1 4-6-16,3-3 1 0,7 3-5 0,3-1-10 15,2 0-4-15,3-10-3 0,16 17 4 0,-2-8-14 16,3-3 7-16,4 2-7 0,0-1-2 15,-1-1-2-15,4 1-11 0,-1 1 10 0,2 0-15 16,-3-1-5-16,0 1 7 0,-4 0 2 16,0 2-3-16,-2 0-13 0,-2 0-4 0,-1-3 15 15,-4 2-9-15,-5 1 5 0,0 0-9 0,-4-6-3 16,0-11 6-16,0 10-8 0,-11 15 12 0,5-11-2 16,-5-1-9-16,-2 0 10 0,2-3 3 15,-6 0-3-15,2 0-9 0,-4-2 1 0,1 1-3 16,1-2 10-16,-2 0-10 0,3 0 3 0,-1 1-3 15,4-1 10-15,-3-1-14 0,5 0-7 0,2-3 3 16,1 2-15-16,5-3-13 0,0 3 10 16,3-5 11-16,0 0 6 0,0 0-23 0,22 12 8 15,-6-7-4-15,1 1 12 0,1 0 6 16,1-1 15-16,0 2 11 0,-2 0-1 0,1 0 6 16,-3 2 21-16,-1 2-7 0,-2 3 17 0,0 1 7 15,-2 2-5-15,-3-1 2 0,0 8-1 16,-2 1 9-16,1-3-9 0,-4 0-7 0,-1 5 8 15,-1 0 10-15,0-14-8 0,0 10-18 16,-12 27 3-16,7-22-1 0,-2 2-7 0,1-1-5 16,-4 2 13-16,2-1-15 0,-1-2-8 0,3-1 20 15,1 0-17-15,-2-2-2 0,5-2 1 0,2-13 0 16,0 4 0-16,12 18 3 0,0-17-10 16,-1-1 7-16,1-2-19 0,4-1 17 15,0 0-21-15,-1 1 20 0,1-3-10 0,-1-1-17 16,1-1-1-16,-3 1-5 0,-1-3-7 15,-6-1-26-15,2-2 1 0,-3 1-16 0,1-3-29 16,-1 0-19-16,-5 0 10 0,0 0-100 0,12 0-60 16,14-22-53-16,-13 10 29 0,5-3-271 15,3-2 63-15,-6-1 24 0,1-2 56 0,1-2 32 16,0-2 5-16,5-4-15 0,2 0 77 16,1-1 10-16,2-3 20 0,0-4 37 0</inkml:trace>
  <inkml:trace contextRef="#ctx0" brushRef="#br0" timeOffset="72042.26">14908 6798 771 0,'-1'-7'404'0,"2"0"-60"0,-3 0-44 15,-1-9 33-15,3 9-15 0,-9-14-31 0,2 10-20 16,-2-2-28-16,0 0-12 0,-2 4-28 0,-2 1-23 15,-5 4-25-15,0 3-16 0,9 1 6 16,-28 13 7-16,14-1 2 0,0 4-6 16,0 5 0-16,2 4 19 0,2 2-19 0,-1 0 14 15,4 4-6-15,2-2-16 0,3-1-26 16,5 0 2-16,1 1 10 0,5-3-31 0,0-13-18 16,14 22 3-16,-3-18-8 0,4-4-9 15,5-5-14-15,-1 3 2 0,5-8-11 0,-13-3-20 16,8 0-12-16,27-12 17 0,-21 5-10 0,2-3-19 15,-4-1-17-15,-4-3-6 0,0-1 0 16,1 0 19-16,-2-3-3 0,-2 1 3 0,-3 0-16 16,-3 5 19-16,-4-2-13 0,-1 6 3 0,-1-1 12 15,-4 4-2-15,0 5-7 0,0 0 5 16,0 0-5-16,0 0 32 0,-9-7-6 0,7 9 12 16,0 1 2-16,0 1 16 0,-1 3-2 15,3 11 11-15,0 1 1 0,0-10-14 0,0 6 5 16,16 24 16-16,-5-19-12 0,3-2-19 15,-1 2-10-15,3-4 11 0,-1-2-34 0,1 1-9 16,-2-5-43-16,4 0-31 0,-7-7-47 0,9 1 14 16,-13-4-159-16,7 0-80 0,19-14 32 15,-15 4-281-15,0-3 55 0,2 0 45 0,-2-4 54 16,-2-1 34-16,0 0-13 0,0-2 65 16,3-1 32-16,-2 3 14 0,0-1-8 0,1 1 30 15,1 3 26-15</inkml:trace>
  <inkml:trace contextRef="#ctx0" brushRef="#br0" timeOffset="72266.86">15452 6794 829 0,'0'1'577'0,"0"-2"-69"0,0 1-55 16,2-1-23-16,2 1-48 0,0-1-33 0,2 0-7 15,2 1-47-15,-1 1-38 0,13 2-31 16,-9-3-19-16,5 0-15 0,2 0-34 0,2 0-59 15,1 0-39-15,-1 0-69 0,-2 0-60 0,-1 0 8 16,-1 0-196-16,-5 5 22 0,1-5-333 16,6 10 60-16,-12-8 44 0,-1-1 24 0,-4 1 44 15,1 0 20-15,-2 1 28 0,-2-1 34 16,2 1 30-16,-1 0-19 0,-4 1 20 0</inkml:trace>
  <inkml:trace contextRef="#ctx0" brushRef="#br0" timeOffset="72455.88">15487 6956 510 0,'-4'1'607'0,"2"2"-71"0,-1-1-54 16,1 1-30-16,2-3-37 0,2 3-44 0,1 0-33 15,-1 0-49-15,4-2-28 0,8 6-40 0,4-5-21 16,7 3-76-16,-3-4-44 0,1 1-88 16,6-1 0-16,-15-1-176 0,10 0-86 0,1 0 30 15,34-11-267-15,-26 7 34 0,-3-4 28 16,3 0 49-16,1-2-1 0,-1-1 51 0,-1 0 41 15,4 0-32-15,-3-1 63 0,3 1-22 0</inkml:trace>
  <inkml:trace contextRef="#ctx0" brushRef="#br0" timeOffset="72952.71">16157 6436 398 0,'-4'-16'487'0,"1"5"-104"0,3 3-27 0,-4 6-50 16,4 2-39-16,-2 0 97 0,2 4-18 16,2 1-10-16,2 14-16 0,-4-6-15 0,5 30-14 15,1-13-8-15,-1 3-14 0,0 1-30 0,-1 4-26 16,-2-1-23-16,3 2 29 0,1-2-36 0,-1 1-10 16,0-7-20-16,-1 1-10 0,0 0-32 15,-1-4 3-15,-1-4-4 0,0-5-31 16,0-5 11-16,0-4-8 0,-2-4-18 0,2-1-33 15,-1-3-3-15,-1-2-18 0,0 0 12 0,0 0-21 16,0 0-5-16,0-15-9 0,2 8-13 16,0-12-11-16,5-2 9 0,0 1-20 0,0-4 0 15,1 7-7-15,2-3 18 0,1 4-3 16,3 2 0-16,-3 1 0 0,7 4 16 0,-3-1-5 16,4 2 2-16,-2 3-3 0,4 4 18 15,-1 1-16-15,-11 0 19 0,4 0-11 0,21 13-2 0,-14-2 22 16,-4 0 19-16,-3 0-12 15,-2 4 35-15,-3 0-20 0,-4 0 11 0,-2 0 20 16,-2-8-19-16,0 5-1 0,-22 13-3 16,9-11-10-16,-6-3 8 0,0-1 1 0,-2-2-5 15,-2-1-38-15,0-2-8 0,-1 0-46 0,2-4-44 16,6-1 11-16,-4 0-190 0,10 0-68 16,-3 0 32-16,-16-11-290 0,15 4 39 0,8 1 79 15,1-1 27-15,1 3 26 0,2-1 61 16,4 0 14-16,2 0 21 0,3 2 29 0,11-4 41 15,7 4 22-15,4 0-26 0</inkml:trace>
  <inkml:trace contextRef="#ctx0" brushRef="#br0" timeOffset="73551.81">17010 6806 796 0,'12'-2'389'0,"-1"-2"-24"0,-4 0-45 0,-3 0 14 15,3 0-19-15,-4 0-24 0,-1-1-22 0,0 0-20 16,-2 2-20-16,0-2-20 0,0-1-23 16,0 6-6-16,0 0-21 0,-16-20-19 0,7 12-6 15,-4-1-20-15,2 5-9 0,1 1-3 0,-2 3-10 16,2 0-2-16,-5 0-12 0,-23 18-6 16,17-7-9-16,-1 1-2 0,1-1-14 15,5 2 9-15,0-1-10 0,6 1-10 0,1-1 3 16,-1-1 1-16,6 0-5 0,4-2-6 0,0-9 10 15,0 0-18-15,0 8 4 0,16 3-6 16,-1-5-2-16,4-3 6 0,-4 1-10 16,-6-4 11-16,1 0-16 0,6 0 7 0,-1 0 0 15,1 0 2-15,18-15-9 0,-17 8 9 16,1-3-8-16,-1 2 6 0,0-1-16 0,1-1 3 16,-4 3 3-16,-1-2 15 0,1 2 13 15,-6 2-3-15,-1 1-20 0,2 2 10 0,-4 2-6 16,-5 0 27-16,0 0-4 0,0 0 12 15,15 12-11-15,-8 3 14 0,-2 2-8 16,-3 0 30-16,-2-7-27 0,0 9-2 0,0 1 17 16,0 2-8-16,0 0-3 0,0 1-6 0,0-2 15 15,11 24-17-15,-7-27 26 0,-1 0-25 0,2-1-4 16,-3-5 2-16,0-1 4 0,0-4 0 16,1-1 12-16,-1 0 5 0,0-3 12 0,0 0-20 15,2-1 7-15,0 0-11 0,-1-1-5 0,2-1-9 16,-5 0-1-16,0 0-4 0,22-13-2 15,-8 4-11-15,-1 0-1 0,-1-1-52 0,0 0 2 16,0-1 4-16,1 1-76 0,-3-1-46 16,1-1-25-16,-4 3-70 0,0-1 22 0,-1-4-162 15,2 2 32-15,-2-1-317 0,1 0 55 16,-1 0 63-16,1-4 50 0,5 5 34 0,6-2 34 16,2 1 30-16,2 1 34 0,5 0 30 0,3 0 26 15,-3 0 14-15,6-2 13 0,3 1 29 16</inkml:trace>
  <inkml:trace contextRef="#ctx0" brushRef="#br0" timeOffset="73797.97">17878 6604 275 0,'2'-4'630'0,"0"-1"-116"16,-1 2-47-16,0 1-47 0,0 0 0 16,-1 3-25-16,0 0-2 0,0 4-47 0,0 4 32 15,0 11-49-15,0-10-14 0,0 6-29 16,0 5-24-16,0 2-35 0,0 1-23 0,0-2-32 15,0 2 10-15,0-2-28 0,0-1-44 16,0-4-24-16,0-2-8 0,0-2-98 0,0-4-21 16,0 0-48-16,0-4-59 0,0-5 14 0,0 0-254 15,0 0 35-15,0 13-252 0,2-15 35 16,1-1 50-16,-3-1 39 0,2-2 40 0,0 1 35 16,0-2 32-16,0-8 22 0,-1 3 19 15,-1 0 24-15,0 12 17 0,0-7-6 0</inkml:trace>
  <inkml:trace contextRef="#ctx0" brushRef="#br0" timeOffset="74027.58">17665 6732 1159 0,'-8'0'514'0,"2"-2"-10"0,2 2-44 0,-1 0-9 16,1-1-14-16,3 1-54 0,-1 0 16 0,1-1-43 16,2 3-20-16,2-2-29 0,2 1-31 0,2 0-36 15,13 2-30-15,-9-3-18 0,27 4-15 0,-13-3-45 16,6-1-30-16,1 2-10 0,3-2-108 15,-3 3-86-15,-14-3-52 0,10 0 13 0,2 0-195 16,3 0-74-16,2 0 38 0,-1 0-238 16,2 0 61-16,-2 0 56 0,-1 0 31 0,0 0 28 15,-2 0 7-15,33-14 63 0,-38 10 34 16,0 2 44-16,-2 2-20 0,-4 0 14 0,2-1 43 16</inkml:trace>
  <inkml:trace contextRef="#ctx0" brushRef="#br0" timeOffset="74426.65">18459 6653 493 0,'-3'-5'483'0,"1"-1"-14"0,0 0-27 15,1 3-17-15,0-2-13 0,0 1-23 16,-1 0-32-16,2 1-11 0,0 0-50 0,2-2 5 16,1 3-41-16,1 2-14 0,0-1-14 0,2-1-26 15,3 4-22-15,8 2-27 0,0 3-10 16,2 3-12-16,1 1-24 0,-2 1-12 0,-2 3-23 15,1 2 9-15,-4 0-7 0,1 2-8 0,-2 0-7 16,-2 3-12-16,-1 0-11 0,-3-3-3 16,-4-2 6-16,-2-2-5 0,0-15 14 0,0 11-6 15,0-2-18-15,-12 5-4 0,1-5 9 16,1-4 13-16,-1-2 7 0,2-1-7 0,0-2 17 16,9 0 7-16,-8 0-3 0,8 0-5 15,-9 0-2-15,-10-18 4 0,11 10 0 0,4-2-6 16,-1-4-18-16,5 1 4 0,0 5-10 0,16-18-21 15,-3 6-11-15,4-1-48 0,1 4 3 16,1 0-57-16,4 3-54 0,-3-3-32 0,1 5-52 16,-1 0 22-16,2 2-125 0,-5 3-43 15,0 2 34-15,-9 4-202 0,-1 0-49 0,-3 1 60 16,-4 0 43-16,-1 2 52 0,-2-2 26 0,-2 3 7 16,-12 3 26-16,-2-3 26 0,-7-1 50 15,-4 1 33-15,-6-1 17 0</inkml:trace>
  <inkml:trace contextRef="#ctx0" brushRef="#br0" timeOffset="93199.47">2138 9176 843 0,'0'0'368'0,"-14"13"-7"0,14-13-84 0,0 0-5 15,0 0-25-15,0 0-47 0,-29 26-27 16,26-24-20-16,0-1-17 0,0 1-9 0,1 1-34 16,0-2-52-16,0 0-47 0,-2-1-63 0,2-1 8 15,1-2-269-15,0 0-82 0,1-2 21 16,-2-2 54-16,8-10 28 0,-6 7-30 0,0-4 42 15,8-20 25-15</inkml:trace>
  <inkml:trace contextRef="#ctx0" brushRef="#br0" timeOffset="93352.88">2266 8768 490 0,'4'-3'379'0,"-1"-2"-60"0,-2 1-57 0,1 1-15 16,-1 1-68-16,-1 0-28 0,0 1-66 15,2 0-61-15,-1 2-3 0,0 0-206 0,-1 1-156 16,-1-2 6-16,0 3 57 0,1 2 0 16,0-1 15-16</inkml:trace>
  <inkml:trace contextRef="#ctx0" brushRef="#br0" timeOffset="93554.42">2382 9085 565 0,'0'5'378'0,"-2"2"-51"0,2-3 2 16,0 2-50-16,-2-2-6 0,1-1-75 0,0-1-20 16,1 3 13-16,0-2-48 0,-1-1-13 15,1 0-15-15,-1 1-19 0,0-1-58 0,1-2-29 16,-2 2-53-16,2-2-71 0,0 0 10 16,0 0-210-16,0 0-95 0,0 0 52 0,0 0 8 15,0 0 30-15,-5 1 39 0,4 0 6 0,2 0 2 16</inkml:trace>
  <inkml:trace contextRef="#ctx0" brushRef="#br0" timeOffset="94196.77">3152 8944 625 0,'2'-12'372'15,"-2"0"-53"-15,0 3 4 0,-3 1-33 0,3 1-21 16,0 7-32-16,0 0-2 0,0-7-11 16,-11-4-34-16,7 9-35 0,-1 3 5 0,-1 0-2 15,0 2-23-15,-6 7 3 0,0 3-16 0,2 1-7 16,0 1-24-16,3-1-2 0,4 3 7 15,-2-3-19-15,3 0-4 0,1-3 3 0,1-11-17 16,0 7 6-16,0 2-24 0,10 6-7 0,-1-5 8 16,1-1-8-16,0-9-3 0,0 3 7 15,7 1-5-15,-1-1-19 0,-7-3 4 0,6 0 10 16,1 0-13-16,1 0 8 0,-1 0-8 0,1 0-4 16,0 0-6-16,2 0-3 0,-4 0 11 0,16 8-4 15,-16-2-4-15,-2 2 17 0,-5-3-7 16,-2 4 27-16,-1-1-7 0,-3-1 4 0,0 1 11 15,-2-8-14-15,0 11 15 0,0 4 1 16,-14 14-13-16,5-15-8 0,-2 1 13 16,-2-4-7-16,0 0-5 0,-2-1-6 0,-1 1 1 15,-2-4-17-15,2-2-20 0,-2-2-26 0,1 0-42 16,2 1 6-16,2-4-126 0,13 0-69 16,-9 0 26-16,9 0-274 0,-15-11-3 0,4-3 44 15,6 3 33-15,2 4 38 0,3-3 22 0,-2-5 17 16,-2 3 48-16,3 0 11 0,1 12 51 15,0-10 5-15</inkml:trace>
  <inkml:trace contextRef="#ctx0" brushRef="#br0" timeOffset="94480.52">3119 8857 910 0,'-1'0'342'0,"1"-2"-4"0,2 1-44 16,1 0 23-16,2 0-4 0,1-2-29 0,13-2-31 15,-1-1-22-15,0 0-3 0,3 0-41 16,-2 1-12-16,3 1-35 0,-1 0 4 0,-1-2-21 16,1 5-20-16,0-3-9 0,0-1-21 15,-3 2-44-15,3-1-2 0,-1-1-76 0,1 1-68 16,2-1-28-16,-7-1-54 0,5 1 20 0,-2-1-286 15,-2 0-10-15,0 0 63 0,-4-1 15 16,3 0 37-16,-4-1-1 0,-2 2 63 0,-2-1-28 16,-1 2 57-16</inkml:trace>
  <inkml:trace contextRef="#ctx0" brushRef="#br0" timeOffset="95078.24">3641 8468 599 0,'-3'-3'311'0,"0"1"-21"0,0-1-33 0,0 0-25 15,-1-1 19-15,-5-3-26 0,1-3-18 0,1 0-5 16,-3-2-23-16,5 3 37 0,2-1 0 0,0 3-16 16,1-3-5-16,2 3-16 0,0 7-13 15,0-13-3-15,12-12-17 0,-3 12 0 0,0 1-9 16,2 0-16-16,5 5 1 0,-2-1-24 16,2 2 3-16,-1 2-19 0,-1 2-12 0,-6 2 1 15,19 10-14-15,-11 0-3 0,0 0 2 0,-5 4-8 16,0 5-10-16,-3 0 6 0,-1 1 0 0,-3 4-20 15,-1-2-5-15,-3 0 6 0,0-12 4 16,0 5-7-16,-10 21-2 0,3-17 4 0,-6-1-12 16,2 0-4-16,-3-1 11 0,-1-1-14 0,0-1 12 15,-5 0-2-15,0-2-5 0,-3 2-1 0,2-5-12 16,-1 1-6-16,1-3 4 0,1-2 4 16,2-2 0-16,0-1-2 0,5-1-3 0,3-2-7 15,1 0 5-15,3 3 8 0,6-3-4 16,0 0 4-16,0 0 1 0,-9-4-4 0,12 2-1 15,1 0 13-15,1-1-3 0,3 2 8 0,11-4-11 16,1 1 4-16,1 1 4 0,0 2-5 0,2 0 5 16,-1 1-12-16,-12 0-3 0,6 0 11 15,0 0-5-15,2 0-23 0,17 11-9 0,-21-10-42 16,-2 1-33-16,4 3 10 0,-3-4-109 16,-1 1-24-16,-3-2-53 0,-9 0 25 0,10 0-242 15,-1 0 4-15,3 0 34 0,14-11 16 16,-10 8 38-16,0-3 34 0,-6 1 30 0,4 2 37 15,2-4 7-15,-4 2 5 0</inkml:trace>
  <inkml:trace contextRef="#ctx0" brushRef="#br0" timeOffset="95446.23">4082 8458 755 0,'-1'-8'381'0,"4"1"-16"0,-2 0-46 0,-1 4 19 15,2-1-30-15,-3 3-18 0,-3 1-29 0,1 1-14 16,0 3-3-16,1 2-11 0,-5 11-9 15,0 2-29-15,-3 0 5 0,5-2-18 0,2 3-17 16,2-1-14-16,1 0-10 0,0-11-5 0,0 4-20 16,0 2-15-16,16 13-9 0,-9-15 7 15,0-4-10-15,4 1-20 0,3-4-5 16,-3 0 1-16,2-3-17 0,-2-2 17 0,-3 0-23 16,6 0-2-16,17-11-7 0,-16 3 4 0,1-2 4 15,-4-3-31-15,1-2 27 0,-4-4-23 16,-1 1 2-16,-3-1-9 0,0-3 13 15,-4 0-10-15,-1 12 3 0,0-3-12 0,-11-17-8 16,1 15-9-16,-1 5 11 0,-5 3-2 0,-1 4-13 16,-4 2-12-16,9 1 4 0,-4 0-19 15,-22 11-24-15,17-5-21 0,0 2-38 0,3 3 15 16,1-2-67-16,2 1-33 0,1-1-55 0,2-1-19 16,3-4 27-16,2 3-280 0,2-4 46 15,5 1 30-15,-1 0 42 0,0 0 37 0,1-4 19 16,0 0 59-16,0 0 2 0,12 26 28 15,0-14-1-15</inkml:trace>
  <inkml:trace contextRef="#ctx0" brushRef="#br0" timeOffset="96234.9">4446 9157 1042 0,'2'3'392'16,"0"-1"-52"-16,-1 3 19 0,0 0-32 16,1-1-21-16,-1 1-37 0,0 0-8 0,-1 0-25 15,0-1-18-15,0 2-15 0,0-4-21 0,0-2-3 16,0 0-9-16,0 8-21 0,0-8-3 15,0 7-21-15,-14 5 1 0,11-10-7 16,-1 1-29-16,-1-3-4 0,1 0 11 0,-1 0-22 16,2 0 7-16,-1-4-13 0,1 0-6 15,2-3-8-15,2 2 2 0,3-9-18 0,3-1 5 16,3 1-10-16,1-1 2 0,5 3-1 0,0 2-17 16,4 1 0-16,0 1 7 0,1 1-9 15,1 7-15-15,0-2 18 0,-13 2-5 0,7 0-4 16,0 0 5-16,18 17-13 0,-18-12 13 0,-1 1-9 15,0 2 5-15,-6-1-1 0,-3-2-18 16,0 0 4-16,-1-2 10 0,0 1-8 0,-1-1 9 16,-2-1-13-16,0 0 9 0,-1-1-11 15,-1-1 10-15,0 0-6 0,0 0 22 0,0 0-23 0,0 0 23 16,-9 3-15-16,6-3 10 0,1-3-9 16,0 0 9-16,1-2-1 0,0 2-2 15,1-3-6-15,2 1-2 0,1 0 2 0,1 0 0 16,5-7-13-16,6 2 0 0,0 1 20 15,1 1-18-15,3 2 21 0,0 0-9 16,0 6 1-16,-10 0 16 0,3 0-8 0,19 13-5 16,-14-6 13-16,-4 0-2 0,1 1-4 15,-4 6-4-15,-3-6-8 0,0-2 15 0,-4 2-15 16,0-4 14-16,-1 4-14 0,-1-3-7 0,-1-5-11 16,0 0-32-16,0 6-11 0,0-6-32 15,0 6-57-15,0-6 14 0,-12 9-133 16,10-9-64-16,-1 0 29 0,1-2-225 0,0 0-9 15,0-1 24-15,4 0 61 0,1-1 23 0,-1-1 20 16,2 1 53-16,7-9 30 0,0 4 2 16,-1 1 22-16,4-2 12 0</inkml:trace>
  <inkml:trace contextRef="#ctx0" brushRef="#br0" timeOffset="96537.84">5061 9107 937 0,'1'-1'331'0,"-1"2"5"0,0 0-45 15,-1 2 46-15,0 0-38 0,0 2 8 0,2 2-17 16,-3-2-16-16,2 2-16 0,-1 0-20 0,1 3-12 15,0 2-7-15,0 3-22 0,12 18-21 16,-4-18-8-16,4-3-4 0,0-2-26 16,0-1 1-16,4 1-23 0,-1-5-25 0,4-3 8 15,-2 2-23-15,-10-4 8 0,4 0-7 0,5 0-18 16,16-15-3-16,-16 8-15 0,-2-1-6 0,-3 0 12 16,0-1-36-16,-3-3 11 0,-2-2-14 0,-2 4-20 15,-2 2 8-15,-2 8-4 0,0-7-9 16,0-1-8-16,-16-8-10 0,4 8-8 15,1 4-5-15,0-1-4 0,0 5-21 0,-8-3-42 16,4 3 10-16,15 0-47 0,-11 0-25 16,-4 0-30-16,-16 12-34 0,19-7-50 0,1-4 29 15,4 1-276-15,2 0 69 0,1 1 28 16,2 1 29-16,1-4 34 0,4 5 36 0,1-3 32 16,11 3 10-16,4 0 5 0,5 2 29 15</inkml:trace>
  <inkml:trace contextRef="#ctx0" brushRef="#br0" timeOffset="96890.33">5577 9174 746 0,'5'-5'343'0,"1"3"-17"0,-2 0-57 0,-1-1 14 16,0 1-15-16,-1 0-31 0,1 1 17 0,-1-4 7 16,-1 3-37-16,-1-3-15 0,0 3-13 0,-1-1-3 15,-1-2-8-15,-1 1-18 0,-1 1-14 16,-5-7-4-16,0 6-9 0,-1 1 2 0,1 0-15 15,0 2-17-15,0-2-8 0,-1 3-11 0,10 0 7 16,-13 0-15-16,-2 0 5 0,-15 15-7 16,15-6-7-16,0-1-13 0,2 4 12 0,1 4-15 15,3 1-11-15,2 0 10 0,4 0-6 0,0 0-17 16,1-5 14-16,2 2-22 0,0-8 2 16,11 16-2-16,-1-11-5 0,3-1-19 0,-1-2-24 15,4-4-17-15,-4-4-27 0,3 0-21 0,-6 0-14 16,4 0-21-16,23-11 12 0,-18 4-43 0,1-1-6 15,-1-3-7-15,0 0-41 0,-4-3-7 16,2-1-22-16,-2-2 0 0,-1 1 22 0,-1-7-130 16,-4 2-48-16,0 0-72 0,-3 0 48 15,0-1 50-15,-3 3 14 0,2-3 25 0,-3 3 21 16,0-3-3-16,2 2 16 0</inkml:trace>
  <inkml:trace contextRef="#ctx0" brushRef="#br0" timeOffset="97168.08">5701 8874 454 0,'-2'-17'298'0,"-3"3"-27"16,1 2-11-16,-1-3-23 0,1 4-10 15,1 2 6-15,0 1 10 0,0 2-28 0,1 1 20 16,1 2 3-16,-1-1-14 0,1 1-6 16,0-1-17-16,0 2-26 0,0 0-27 0,1 2 26 15,0 1 9-15,0 2 9 0,0 2-3 16,-1 1-20-16,1 12 22 0,0-6-22 0,0 8 2 16,0 4-19-16,0 3-6 0,0 2 4 0,0 3-45 15,12 29 6-15,-11-31-12 0,0 1-12 16,2-2-22-16,-1-1 6 0,1-3-19 0,-2 1-24 15,3-4-14-15,0-1-25 0,-2-5-20 0,-1-2-30 16,0-4-44-16,1-5-30 0,5 9 13 16,-5-7-116-16,-2-3-41 0,0-2-51 0,1-1 28 15,1 0-239-15,0-2 13 0,-2 1 53 16,0 0 27-16,0 0 57 0,16-9 12 0,-1 0 58 16,3 3-27-16,5-2 49 0,0 1 7 15,6-1 19-15</inkml:trace>
  <inkml:trace contextRef="#ctx0" brushRef="#br0" timeOffset="97467.88">6446 8910 926 0,'-2'-4'324'0,"0"1"-12"16,1 0-21-16,-2 0-38 0,1 2 21 15,-1 2 0-15,0 3 0 0,-5 6-11 16,0 5-19-16,2 3-11 0,-1 2-3 0,2 1-26 16,-2 4 6-16,2-1-35 0,1-1-9 0,-1 2-19 15,1-3-6-15,-2 0-24 0,3 0-9 0,-1-3-13 16,0 0-11-16,1-4-28 0,0 2-31 0,0-5-43 16,3-12 3-16,0 8-149 0,0-2-56 15,0-6-85-15,0 8 27 0,11 1-256 16,-4-9 33-16,-1 0 53 0,0 0 28 0,14-1 45 15,-14 1 36-15,6 0 11 0,3 0 29 0,19-11 11 16,-17 6-26-16</inkml:trace>
  <inkml:trace contextRef="#ctx0" brushRef="#br0" timeOffset="97942.25">6758 9056 939 0,'2'-10'352'0,"-1"0"23"16,-3 1-39-16,1 1-1 0,1-1-32 15,-10-13-20-15,4 10-21 0,-1 0-8 0,-3 2-20 16,-1 0-22-16,0 6-21 0,-3-1-19 16,1 3-19-16,6 2-8 0,-6 0-5 0,-18 11-13 15,13-1-6-15,1 1-26 0,2 2 6 16,1 6-12-16,3-2-8 0,-1 1-20 0,5 1-6 16,1-2-2-16,2-3 1 0,2 1 0 0,2-15-10 15,0 7-5-15,0 3 2 0,10 4-16 16,-4-13-3-16,11 6 0 0,-6-6 10 0,3 0-22 15,-14-1 12-15,14 0 1 0,16-10-14 16,-11 3 3-16,-3-3-8 0,0 1-3 16,0 1 5-16,-3-1-13 0,-1-3-2 0,0 0 8 15,-4 7 8-15,-1-2 0 0,-2 1 3 0,-1 2-7 16,-1 1 1-16,1 2 9 0,-1-2 7 16,0 2-15-16,-1-1 34 0,-2 2-1 0,0 0 11 15,0 0 7-15,5 14 12 0,-4-6 0 0,1 10-2 16,-1 0-6-16,-1 4-7 0,1-2-5 15,-1-6 23-15,0 1-9 0,0 6-4 0,0-1 25 16,-10 24-28-16,7-26 1 0,-1 2-6 0,-1-3-35 16,2 2-31-16,0-7-13 0,1-3-40 15,-1-2-68-15,2-1-39 0,1-1 16 0,-2 0-132 16,1-1-48-16,1-1 30 0,0-1-248 0,-1 1-7 16,-2-1 40-16,3 1 24 0,-2 0 66 15,-2-2 12-15,0 2 74 0,1-1 19 0,0 0 13 16,1 0 43-16,2 1-7 0,-2-3-39 0</inkml:trace>
  <inkml:trace contextRef="#ctx0" brushRef="#br0" timeOffset="99538.81">7517 9071 584 0,'0'0'248'0,"0"0"-27"0,0 0-8 16,0 0-16-16,0 0-2 0,0 0-16 0,0 0-8 15,0 0 9-15,0 0-11 0,0 0 1 0,0 0 19 16,0 0-20-16,19 4 4 0,4-2 8 16,0-2 9-16,-2 2-31 0,6-1-7 0,2 4-27 15,0-5 10-15,1 0-24 0,3 1-13 16,-3 3-2-16,-1-2-19 0,0-1-2 0,-2 0-9 15,1 2 1-15,-2-3-7 0,-1 2-10 0,-3-1-5 16,-2 1-36-16,0-2-17 0,-2 2 0 16,-6 1-84-16,-12-3-44 0,0 0-45 0,7 0-12 0,-7 0-48 15,7 0 23-15,-2 2-230 0,-8 0 8 16,-1-2 51-16,-3 3 6 0,-10 4 34 16,-4 0 0-16,-4 3 72 0,-1-3-14 0,-3 1 5 15</inkml:trace>
  <inkml:trace contextRef="#ctx0" brushRef="#br0" timeOffset="99776">7506 9317 340 0,'-5'2'384'0,"0"1"-50"0,3-1-22 16,0-1-29-16,4 1-4 0,-1 0-25 0,3 0-30 16,2 0 22-16,13 1-36 0,3 0 6 15,2-1-42-15,1 0 7 0,2 0-15 16,2 1-21-16,1-2-31 0,4 3 3 0,-3-1-27 15,0-1 11-15,-1 0-32 0,-2 0-2 0,1 1-25 16,0 0-5-16,-1-1-74 0,1 0-53 0,-3-2-36 16,-14 0-35-16,6 0-72 0,1 0 22 15,1 0-260-15,19-11 36 0,-22 6 38 16,-2 2 41-16,1-4 18 0,-3 0 14 0,0 0 27 16,-5 0-2-16</inkml:trace>
  <inkml:trace contextRef="#ctx0" brushRef="#br0" timeOffset="100111.41">7779 8886 826 0,'0'0'392'16,"2"-2"-40"-16,4 2-52 0,1-1-38 0,13 0 34 15,-7 1-31-15,9 0-1 0,28 15-15 0,-16-9-33 16,5 6-17-16,4 3-20 0,-1 2-19 0,2 2-23 16,-2 5-3-16,0 1-16 0,-3 3 3 15,-5 0-22-15,-2 3-4 0,-7 0-17 16,-4 0-3-16,-6 1-10 0,-5-1-4 0,-5 1-15 16,-5-17 4-16,-16 30-22 0,0-13-10 0,-7-2-37 15,-2-1 2-15,-5-4-68 0,-3 5-53 16,-4-1-57-16,-2-2-57 0,0-1 25 0,1-1-297 15,-1-3 49-15,1 0 36 0,4-2 64 16,1-3 13-16,1-2 17 0,3-1 9 0,2-3 47 16,0-3 30-16,4-3-22 0</inkml:trace>
  <inkml:trace contextRef="#ctx0" brushRef="#br0" timeOffset="100836.53">8926 8965 367 0,'5'-9'437'16,"-1"2"-54"-16,-1 0-26 0,4 2-40 16,-6 1-41-16,0 3-21 0,-1 1-15 0,0 1 3 15,-2 5-5-15,-5 10-6 0,1 5-18 16,3 0-23-16,-4 1-7 0,2 2-25 0,1-2-3 15,-1-2-23-15,5-11-5 0,0 6-8 0,0 0-15 16,0 1-11-16,15 13-1 0,-9-21 8 16,0 0-11-16,4-5-7 0,4 2 3 0,1-4-17 15,4-1 13-15,-9 0-18 0,5 0-14 0,4 0 0 16,20-13-9-16,-16 9 11 0,3-1-14 16,-6 0 7-16,1 0-22 0,-3 3 4 0,-11 2-13 15,3 0 10-15,0 0 1 0,3 0-9 16,11 16 3-16,-16-7 17 0,0 1-2 0,-3 5 7 15,-5-3-21-15,2-2 23 0,0 2-23 0,-2-12 4 16,0 12 7-16,0 3 4 0,-15 17-23 16,7-18 16-16,-3 0-16 0,2-4 3 0,-4 2-7 15,-3-2 2-15,-1 0-12 0,-1-1-28 16,-3-1-28-16,2-4-42 0,1 1 8 0,3-3-108 16,3-2-37-16,12 0-56 0,-9 0-48 0,-4 0 30 15,-7-14-213-15,14 9 0 0,1 0 68 16,4 1 19-16,1-1 47 0,-2 0 23 0,1 1 44 15,2-1-6-15,-1 5 19 0,0 0 23 16,0-7 8-16</inkml:trace>
  <inkml:trace contextRef="#ctx0" brushRef="#br0" timeOffset="101195.03">8978 8951 394 0,'-2'-7'435'0,"1"4"-61"0,-1 1-38 0,2-1-53 16,-2 0-5-16,2 2-32 0,1-1 17 0,2 0-27 15,2 2 11-15,2-1-24 0,13-1-11 16,5-1-5-16,0 0-20 0,4 2-5 0,2-2-31 15,1 3-4-15,4-3-16 0,0 2-10 0,-2-2-18 16,-18 3 0-16,9 0-9 0,5 0-14 16,2 0-11-16,0 0-14 0,0 0-2 15,0 0-25-15,25-10-19 0,-35 6-54 0,-2 4 5 0,-14 0-66 16,2 0-33-16,0 0-70 0,-8 0-45 16,9 0 27-16,-9 0-277 0,0 0 7 0,9-3 29 15,-10 1 64-15,0-1 44 0,-1 3 29 16,-1-1 0-16,3-1 34 0,-2 1 36 0,0-2-23 15</inkml:trace>
  <inkml:trace contextRef="#ctx0" brushRef="#br0" timeOffset="101700.95">9664 8486 677 0,'2'-4'384'0,"-1"1"-67"15,1 0-18-15,1 0-36 0,-3 0-37 0,1 3 9 16,1 0-31-16,1 2-24 0,-1 3 55 15,4 8-18-15,2 4 12 0,-6 4-20 0,3 2-14 16,-2-2-19-16,-2 3-12 0,0 0-22 0,-1-13-8 16,0 7-20-16,0 1-14 0,0 2 1 15,0 0-14-15,0-2-31 0,0-2-23 0,0-2-19 16,0-2-38-16,0-2 2 0,8 17-86 16,-5-20-76-16,2-1-23 0,0-1-55 0,0-5 23 0,2 2-275 15,-1-3 61-15,1 0 38 0,-7 0 41 16,0 0 2-16,10 0 10 0,3 0 60 0,18-14 4 15,-13 7 11-15</inkml:trace>
  <inkml:trace contextRef="#ctx0" brushRef="#br0" timeOffset="102226.61">10160 8632 796 0,'1'-5'329'0,"-1"-2"-32"15,-2-10-1-15,0 3-20 0,2 6-38 0,-9-13-23 16,6 9-23-16,-2-1 30 0,1 2-29 16,-1 2-26-16,-5 1-7 0,0 2-24 0,2 2-4 15,-8 0-12-15,10 4-5 0,-4 0-10 16,-4 0-21-16,-1 0-1 0,-17 18-1 0,13-6 10 16,3 2-7-16,0 2-5 0,2 3-8 0,-1-1 5 15,4-1-12-15,2 1-8 0,4 0-4 0,0-1-1 16,4-5-12-16,1 1-1 0,0-13 10 0,0 10-8 15,17 13-9-15,-9-16 8 0,-1-2-12 16,8 1 4-16,-3-6-11 0,-2 0-25 0,0 0 6 16,1 0-20-16,19-12 4 0,-13 6 10 0,-3-4-7 15,-3 0-7-15,4 0 7 0,-3-2 6 16,1-3-2-16,-4 1-5 0,0-2 11 16,0-1 9-16,-3 3-19 0,-2-1 3 0,0 4-7 15,-1 1 15-15,-3 3-7 0,2 1 16 0,0 0-15 16,-1 1 13-16,1 2-3 0,-1 2 2 15,-1 1-1-15,-1 2 24 0,0 2 4 0,1 1 5 16,-2 12 3-16,0 0 6 0,2-8-1 0,0 7 11 16,-5 21 5-16,4-16-1 0,0 2-6 0,0-2-2 15,1-11-22-15,0 5-1 0,0 1 5 16,0 2-11-16,0-3-6 0,0-3-15 16,0-2-35-16,0-1-12 0,0-4-25 0,0-5 6 15,11 14-137-15,-10-13-51 0,3-2-78 0,-1 0 31 16,1-4-227-16,6-3 24 0,1-3 44 0,-3 1 54 15,4-4 17-15,1 1 9 0,1 1 23 16,-1-3 51-16,-1-2 10 0,3 7-3 0</inkml:trace>
  <inkml:trace contextRef="#ctx0" brushRef="#br0" timeOffset="102478.28">10453 8557 1142 0,'4'-5'441'0,"1"1"-28"0,-2 1-43 15,0 1-29-15,1 1-24 0,0 1-29 0,2 1-7 16,-1 1-18-16,8 6-26 0,-1 4 10 0,1 7-22 16,0-2-25-16,0 0-8 0,-1 0-20 15,2 0-22-15,-4 3-31 0,-1-2-3 16,-1-1-6-16,1 1-7 0,-3-4-26 0,2 0-24 16,-2 0-36-16,-2-6-38 0,1-1-41 0,-2-2-37 15,1-2 10-15,-1-3-144 0,-3 0-60 16,0 0 26-16,0 0-163 0,7 0-92 0,5-13 18 15,-3 1 35-15,0 1 64 0,-4 1 30 0,0 2 31 16,-2 2 19-16,-1-2 33 0,0 3-12 0,-1-2 21 16</inkml:trace>
  <inkml:trace contextRef="#ctx0" brushRef="#br0" timeOffset="102730.45">10684 8617 718 0,'-2'-11'425'0,"-1"4"-67"0,2 0 34 16,0 1-12-16,0 1-26 0,-1 1-21 0,1 1-30 15,0 1-29-15,1 1-23 0,-3 1-23 0,0 0 2 16,0 3-18-16,0 0-30 0,-7 9-10 16,3 2-10-16,-6 1-15 0,2 2-12 0,-1 1-6 15,0 0-20-15,-1 4-16 0,0-7-5 16,0 1-14-16,1 0-14 0,2 0-14 0,1 0-35 16,-1-3-23-16,2-1-37 0,1-4-45 0,2-2 9 15,2 0-100-15,-2-4-47 0,0-1-43 16,3 0 24-16,0-1-293 0,2 0 34 0,0 0 39 15,0 0 20-15,0 0 61 0,0 0 22 16,-16-10 43-16,10 8 10 0,2-2 24 0,0 2 4 16,-2-2 17-16</inkml:trace>
  <inkml:trace contextRef="#ctx0" brushRef="#br0" timeOffset="102961.07">10312 8710 592 0,'-3'0'426'0,"1"0"-49"15,-3 0-49-15,4-2 40 0,-1 2-32 0,1 0-1 16,2 0-26-16,-1 0-18 0,4 0-29 0,1-1-19 16,1 1-39-16,10-3-15 0,3 4-15 15,-9-1-28-15,7 0-17 0,0 0-10 0,5 0-15 16,2 0-9-16,-1 0-32 0,2 0-42 0,2 0-35 16,-1 0 1-16,-1 0-165 0,-3 0-61 15,1-5 24-15,-2 5-293 0,0 0 14 0,22-14 36 16,-26 11 44-16,5-1 46 0,0 3-33 15,-10 1 73-15,7 0 22 0,3 0-14 0,3 0 4 16</inkml:trace>
  <inkml:trace contextRef="#ctx0" brushRef="#br0" timeOffset="103302.98">10920 8458 431 0,'-2'-4'434'0,"1"3"-46"16,-1-2-28-16,-1-1-49 0,3 4-39 0,-1 0 41 16,1 4-12-16,-1 0 7 0,0 3-4 15,-2 14-25-15,1 1-18 0,1 3 1 0,1-12-26 16,0 6 0-16,0 4-36 0,0 1-8 0,0 0-26 15,0 1-25-15,0-1-18 0,0-1 3 16,0-1-27-16,0-1 4 0,0-3-45 0,0-1-26 16,0-2-37-16,0-2-52 0,0-5-30 15,0 0 8-15,0-1-172 0,0-7-62 0,0 0 25 16,0 6-298-16,0-6 67 0,5 6 42 0,-5-7 28 16,1 1 55-16,1-1 17 0,-1 0 33 0,-1-1 41 15,0 2-33-15,0-1 73 0,3 2 20 16</inkml:trace>
  <inkml:trace contextRef="#ctx0" brushRef="#br0" timeOffset="104446.61">11599 8508 770 0,'0'0'287'0,"0"0"-41"0,0 0-4 0,0-14-32 15,0 14-7-15,0 0-7 0,0 0 1 0,0 0-42 16,0 0 8-16,17-24 8 0,-16 22-20 0,-1 2-32 16,0-3-11-16,0 2-12 0,-1 0-9 15,1-1-11-15,0 2-6 0,0 0 51 0,1 1 3 16,-2 2-3-16,1 0 3 0,1 4 9 16,-1 0-9-16,0 0 4 0,0 4 0 0,0 5-5 15,0 4-1-15,0 0-9 0,11 23-12 0,-11-21 2 16,1 0-15-16,0-1-12 0,-1 0-3 0,1-9-13 15,0 6-8-15,-1-4 2 0,0-14 5 0,0 10-16 16,0 0 0-16,0-1-2 0,0-2-11 16,0-2-31-16,0-5-14 0,0 8 0 0,0-8-24 15,0 7-36-15,0-7-33 0,0 0 10 0,0 0-96 16,2 11-42-16,-2-13-27 0,0 2 24 16,-1-2-168-16,0-1-75 0,1-1 25 15,-1 1 36-15,0-2 30 0,-1 0 13 0,1 1 36 16,-1-2 24-16,0 2 1 0,0-1 43 0,0 0 13 15</inkml:trace>
  <inkml:trace contextRef="#ctx0" brushRef="#br0" timeOffset="104833.14">11404 8650 389 0,'-3'0'333'16,"0"-1"-35"-16,0 1-42 0,-1 0-6 16,3 0-43-16,-2-2 12 0,2 2-24 0,-2 0-25 15,0 0 5-15,2-1-24 0,0 1 27 16,0-1-21-16,-1 0 5 0,2 1 10 0,-1 0-1 16,2-1-7-16,0 1-6 0,2 0-17 15,2 0-2-15,0-1-16 0,16 1-2 0,-6-2-14 16,-3 2-9-16,4 0-8 0,5 0-2 0,1 0-20 15,1 0 8-15,3 0-20 0,-2 0 2 16,1 0-3-16,-1 0-5 0,-3 0-13 0,0 0 3 16,-2 0-6-16,-4 0-12 0,-1 0 6 0,-4 0-21 15,-3 0-14-15,-7 0-11 0,9 0-3 0,-2 0-14 16,-7 0-28-16,8 0 6 0,-8 0-62 16,6 0-41-16,-6 0-59 0,6 0-28 0,-6 0 24 15,0 0-271-15,0 0 28 0,8 0 45 16,-8 0 40-16,0 0 20 0,12-5 19 0,-11 5 29 15,1-3-10-15,2 3 57 0,0-1-19 16</inkml:trace>
  <inkml:trace contextRef="#ctx0" brushRef="#br0" timeOffset="105498.41">12283 8483 526 0,'0'-3'350'0,"0"-2"-12"0,0 1-54 0,0 1-15 16,0-1-2-16,-1 1-12 0,1-1-29 0,0 0 13 15,-1 4-22-15,1-4-10 0,0 1-33 16,0 0-4-16,0 1-20 0,0 0-13 0,0 2-20 16,0 0 0-16,0 2 6 0,2 3 11 0,0 0 2 15,-2 2-5-15,2 17 0 0,-2-12-8 16,0 7 9-16,0 4-6 0,0 1-3 0,0 1-16 15,0 1-4-15,-11 30-14 0,8-30-22 16,1-1 6-16,0-3-3 0,-1 0-26 0,1-3 13 16,0-1-9-16,2-4 3 0,-1-2-29 0,0-4 2 15,1-1 12-15,-2-2 2 0,2 0-5 16,0-1-16-16,0-1-10 0,0 1 20 0,-1-2-33 16,0 0-17-16,1-2 0 0,0 2-26 15,0-2-18-15,-1-2-8 0,1 2-20 0,0-2-30 16,0 1 13-16,0 0-90 0,-1 0-21 15,0-2-34-15,-1 3-15 0,-1-2 26 0,1 0-278 16,1-2 52-16,-1 1 19 0,0 0 46 16,-1 0 18-16,1 1 54 0,-1-2 22 0,2 1 16 15,-2 0-1-15,2 0 20 0</inkml:trace>
  <inkml:trace contextRef="#ctx0" brushRef="#br0" timeOffset="106709.15">13338 9260 988 0,'0'0'326'15,"0"0"-34"-15,0 0-25 0,0-14-33 16,0 14 56-16,0 0 4 0,0 0-25 0,0 0-12 16,35 7-18-16,-26 4-19 0,1 1-17 0,-2 1-8 15,-1-4-12-15,-3 0-14 0,-3-2-14 16,2-2-13-16,-1 1-11 0,-1-2-7 0,1 1-5 16,0-3 11-16,-1 1-4 0,0-1-23 15,-1 1-1-15,1-3-25 0,-3-1-3 0,1 1-7 16,-1-3 5-16,0-1-7 0,0 1-24 15,-4-11-3-15,2-1-8 0,2-2-19 0,2-2 2 16,0 11-6-16,0-5 5 0,12-17-3 16,-6 14-18-16,3 3 4 0,4 1-2 0,0 5 8 15,4 0 7-15,-2 7-3 0,0 0-5 0,-5 0 0 16,20 14 5-16,-10-1 1 0,-1 1 21 0,2 1-14 16,-4-1 11-16,-2 3 0 0,-1 1 10 15,-2-4-3-15,-1-1-11 0,-1-2 17 0,-4 1-9 16,-1-4 4-16,-3-1-6 0,1-1-7 15,0-1 10-15,-2-3-17 0,1 0 15 0,-2-1 4 16,0 0-9-16,0-1-2 0,-3-1-13 16,1-3 0-16,1 0 15 0,0 0-22 0,1-3 11 15,-2-11-18-15,2 10 1 0,0-6 2 0,14-16 0 16,-7 13-11-16,6 2 9 0,1-1 9 16,1 6-5-16,3-3 5 0,3 5 5 0,-2 2 11 15,5 6-13-15,0 0 6 0,-13 0 17 16,7 0-8-16,23 15 16 0,-18-5 6 0,1 0-1 15,-8 3-9-15,4 0-2 0,-7 3 3 16,3-1-2-16,-5-2-11 0,-4 1-1 0,0 0-2 16,-5-3-2-16,-2-11-2 0,0 7 7 0,0 1-3 15,0-2-63-15,-14 6-40 0,7-10-57 16,1 1-69-16,-2-3 19 0,2 0-119 0,-1 0-69 16,2-3 33-16,-5-4-246 0,3-3 14 0,3 0 76 15,5 1 27-15,-1 0 60 0,0-4 33 16,19-18 10-16,-6 13 31 0,4 1 14 15,0 3 32-15,2 0 11 0,-1 2 18 16</inkml:trace>
  <inkml:trace contextRef="#ctx0" brushRef="#br0" timeOffset="107016.47">14177 9158 365 0,'5'-1'382'0,"1"1"-25"15,-1 0-9-15,-2 3-45 0,-1-1 26 16,2 2-7-16,-4-1 3 0,0 5-1 0,2-1-4 16,-2 0-31-16,3 10-11 0,-1 0-28 0,0 2-15 15,2-4-3-15,2-1-20 0,2-1-35 16,1-2-2-16,-1-1 2 0,6 1-34 15,-1-4-17-15,2-3-6 0,0-1-19 0,-1-3 13 16,-5 0-36-16,4 0-8 0,7 0 7 0,18-13-1 16,-17 4-26-16,-3 2-18 0,0-6 9 0,0-1-18 15,-3-1-6-15,-1-2-15 0,-1 2-9 16,-6 1-10-16,1-2 14 0,-4 2 0 0,-4 1-18 16,0 13 13-16,-12-19-15 0,-1 10-3 0,-2 3 0 15,-2 1-7-15,-6 3-14 0,-2 2-18 16,11 0-14-16,-7 0-21 0,-24 12-14 0,20-7-19 15,5 2 12-15,-2-2-89 0,6 1-32 0,5-3-53 16,-3 4 28-16,7-2-232 0,4-1-14 16,3 0 59-16,0-4 27 0,0 0 26 0,12 9 29 15,5-4 25-15,8 3 24 0,3-1 44 16,-1 0-37-16,4 0 41 0</inkml:trace>
  <inkml:trace contextRef="#ctx0" brushRef="#br0" timeOffset="107547.39">14889 9282 509 0,'10'-6'426'0,"-4"-1"-74"0,-1-1 38 16,-3 3-36-16,0-2-14 0,0 1-8 0,-4-2-35 15,2 2-14-15,-13-17-15 0,1 12-12 16,-1 2-33-16,-5 0-10 0,-2 4-20 0,-2 2-15 16,11 3-33-16,-6 0-1 0,-2 0-18 15,-22 13-24-15,23-2-6 0,0 2-11 0,5 2 4 16,-1 2-19-16,5 4 4 0,2-2-4 0,4 0-5 15,3-12-7-15,0 6-9 0,0 1-4 16,19 16-1-16,-5-16-19 0,-3-4-7 0,2-1-10 16,5-4-11-16,3-3-21 0,-13-2-23 15,7 0-10-15,23-10-39 0,-15 4 10 0,-4-4-87 16,1-3-32-16,-3-3-25 0,0-3-15 0,-2 0-32 16,1-1 28-16,-5-2-134 0,1-2-85 15,-5-1 3-15,1-3 44 0,-4-1 25 0,1 0 27 16,-3-1 47-16,-2-3 57 0,0 16 120 0,0-5 177 15,-13-29-3-15,4 28 115 0,0-3 15 16,-4 3 24-16,0 1-10 0,-1 3-3 0,3-1-10 16,-6 6 10-16,6-3 33 0,0 4-23 0,4 3-14 15,1 2 10-15,1 2-20 0,-1 1-18 16,2 3 45-16,4 2-18 0,0 0 4 0,0 0 10 16,-6 13 0-16,8-5-4 0,6 12-5 0,-2 7-4 15,1-2 6-15,1 4-17 0,2 4-3 16,3-2-8-16,-2 5-9 0,3 0-20 0,-1-1-15 15,3-1-7-15,0-3-2 0,0-1-17 16,-3-2-27-16,3-1-39 0,-5-5-35 0,3 2-43 16,-3-4-38-16,5-2 11 0,-3-5-147 0,-2-4-54 15,3-2 28-15,1 1-289 0,4-6 44 16,-13-2 46-16,10 0 37 0,0 0 36 0,31-12 25 16,-18 5 51-16,-2 0 13 0,3-3 3 15,6-2 14-15,4-1 8 0</inkml:trace>
  <inkml:trace contextRef="#ctx0" brushRef="#br0" timeOffset="107825.33">15975 8865 988 0,'0'-9'447'0,"4"3"-63"15,-2 1-68-15,1 3 9 0,0 2 9 0,-1 2-3 16,0 3-21-16,7 12-25 0,-3 5 4 15,2 7-7-15,2-3 1 0,-1 8-38 0,-4-2-25 16,2 1-9-16,-2 2-17 0,-3-2-23 0,0-1-15 16,0-1-29-16,-2 1-9 0,2-3-5 0,-2-3-25 15,5-2-36-15,-5-4-53 0,2-6-39 16,-2-2-49-16,0-4-38 0,2-3 14 0,2-2-229 16,2-3 30-16,-2 0-300 0,-4 0 57 15,22-11 62-15,-4 1 21 0,-2 0 68 0,1-5-20 16,0-1 49-16,0 0 23 0,4 0 5 15,1 2 78-15,-2-1 19 0</inkml:trace>
  <inkml:trace contextRef="#ctx0" brushRef="#br0" timeOffset="108286.65">16577 8951 732 0,'9'-19'471'0,"-2"0"-12"0,-3 4-49 15,-3 1-34-15,-1 14-27 0,0-15-18 16,0 1-11-16,-17-13-28 0,9 15-41 0,-1 1-33 15,-5 5-14-15,-1 1-15 0,-4 3-26 16,9 2-10-16,-6 0-7 0,-25 18-2 0,18-7-5 16,3 4-25-16,3 3-2 0,-2 0-7 0,4 1-18 15,1 1-10-15,1 1 5 0,2 1-6 16,3 0-4-16,2-1-23 0,4-3 7 0,2-11-1 16,0 2-18-16,0-1 0 0,11 6 3 15,-4-9-20-15,0-2 5 0,12 1-5 0,-3-4 0 16,-9 0-11-16,7 0-9 0,22-9 11 15,-14-4 1-15,0 1-13 0,1-2-10 0,-2 2-2 16,-2-3 23-16,0-1-10 0,-3 5 11 0,-3-1-13 16,-2 3-1-16,2-1-3 0,-8 5 15 15,1 4 1-15,-6 1 14 0,0 0-2 0,7 10 22 16,-7-4-4-16,0 1 26 0,0 17 15 0,0-13-21 16,0 7 28-16,0 4-14 0,0 4-1 0,0 2-9 15,0-2 1-15,0 3-17 16,0-2-3-16,0-1 14 0,0-1-34 0,0-1-24 15,0-2 0-15,0-3-82 0,0-5-43 0,0 0-52 16,0-3-57-16,0-2 23 0,0-2-150 16,0-7 33-16,0 5-310 0,0-5 54 0,0 0 48 15,-6 9 35-15,4-10 27 0,1-2 53 16,-3 1 21-16,2-1 28 0,0-1 38 0,0 1 18 16,0-2 37-16,-1 0 16 0,0 4 6 15</inkml:trace>
  <inkml:trace contextRef="#ctx0" brushRef="#br0" timeOffset="140136.24">7949 10669 374 0,'-16'0'345'15,"16"0"-39"-15,-13 0-26 0,-5 8-8 0,11-5 8 16,4-3-46-16,-3 2 3 0,2-1-18 0,1 1-26 15,-1-1-5-15,2 0 20 0,0 1 6 16,1-1 2-16,2 1 6 0,3 0-17 0,0 0-13 16,4-1-3-16,16 0-22 0,1-1-17 0,-10 0-15 15,8 0 1-15,4 0-22 0,4 0-17 16,34-9-16-16,-31 6 7 0,-2 1-8 0,0-1-6 16,-5 1-13-16,2 2-19 0,-5-1-19 15,-5 0-24-15,-12 1-20 0,3 0-32 0,-1 0-16 16,-1 0-13-16,-8 0 8 0,12 12-82 0,-11-9-38 15,-2-1-23-15,-2 1-74 0,0-1 31 16,-2 0-258-16,2 0 42 0,-10 3 21 0,-3 2 57 16,4-5 37-16,-7 2 11 0,0 3 16 15,-2 0 28-15,-1 1 28 0,1-1-11 0</inkml:trace>
  <inkml:trace contextRef="#ctx0" brushRef="#br0" timeOffset="140375.42">7934 10963 312 0,'-3'6'467'0,"-1"-3"-69"0,3-3-45 0,-1 4-28 16,1-1-42-16,2 0 71 0,1 1-14 15,2-3-15-15,2 1-25 0,12 3-36 0,4-4-20 16,3 1-15-16,4-2-27 0,2 0-19 0,-15 0-16 16,10 0-20-16,4 0-11 0,2 0-24 15,1 0-17-15,1 0-26 0,1 0-52 16,-1 0-27-16,1 0 1 0,-3 0-141 0,-2 0-39 15,-2 0-49-15,-3 0-57 0,-2 0 30 0,19 6-241 16,-23-2 35-16,-6-3 48 0,3 3 10 16,-6-1 18-16,8 3 47 0,-1 0 22 0,-1-1 48 15,3 0-9-15,1 2-1 0</inkml:trace>
  <inkml:trace contextRef="#ctx0" brushRef="#br0" timeOffset="141056.37">9694 10585 595 0,'2'-9'354'16,"0"1"-33"-16,-2 4-56 0,0 1 3 0,-3 2-29 15,0 2-40-15,0 2 13 0,-5 8-5 0,-1 2-23 16,-1 3-21-16,1 3-17 0,0 0 12 16,2-3 29-16,3 2-28 0,-1-1-9 0,4 1-5 15,-1-2-25-15,1-3 9 0,1-13-22 0,0 9 1 16,0 0 11-16,0-3-5 0,12 6-14 0,-6-8 0 15,9 1-17-15,0-3 3 0,-1-1-13 16,-5-1-9-16,7 0 1 0,22-10-12 0,-17 6-9 16,2 1 7-16,-1-1-20 0,-1 1 3 0,0 1-3 15,-12 2-4-15,5 0-12 0,21 14-6 0,-20-7 13 16,2 3-3-16,-5 0 5 0,-1 2-15 16,3 5 6-16,-5-3 3 0,1 0 4 0,-5 1 8 15,-4-3 7-15,1 5-12 0,-1-4 15 16,-1-13-8-16,0 12-1 0,-12 14-2 0,5-12 17 15,-2-1-24-15,-2-1-1 0,-2-1 2 0,-2-1 9 16,-1-2-7-16,-3 1-15 0,1-1-21 16,-3-1-34-16,-1 2-11 0,1-4-60 0,-4 1 12 15,6-1-102-15,5-4-10 0,0 2-49 0,3-3-40 16,11 0 26-16,-7 0-254 0,7 0 55 16,-16-12 37-16,15 8 27 0,0-4 3 0,5-7 30 15,-4 6 57-15,0-5-25 0,10-18 65 0,-6 14 6 16</inkml:trace>
  <inkml:trace contextRef="#ctx0" brushRef="#br0" timeOffset="141367.2">9621 10587 874 0,'2'-1'371'16,"3"0"-26"-16,1-1-32 0,12-1-39 0,2 3 33 15,-9 0-29-15,25-3-34 0,-9 0 0 16,2 2-31-16,1 1-17 0,0-3-30 0,0 1-9 16,3 2-21-16,1 0-13 0,-7-1-16 0,5-1-7 15,-2 0-24-15,-3-2-58 0,-3 1-7 16,-4 2 0-16,2-3-120 0,-2 2-32 0,-3-1-57 15,0-1-46-15,1-2 21 0,-7 2-255 16,-1 0 41-16,4-2 47 0,-5-1 20 0,-4 4 20 16,2-2 44-16,-3-1 18 0,-1 2 6 0,-2 1-33 15</inkml:trace>
  <inkml:trace contextRef="#ctx0" brushRef="#br0" timeOffset="141902.14">10261 10028 336 0,'1'-2'347'15,"-3"2"-44"-15,4 0-41 0,-2 0-14 0,2-1-9 16,-1 1-24-16,1-1-18 0,0 2 14 16,0 0-15-16,1 2-34 0,0 1-16 0,0 1 46 15,3 9-25-15,-2 3 16 0,0 3-13 16,-2 4 4-16,-2 1-2 0,0-12-30 0,0 8-3 16,0 4-20-16,0 0-10 0,-14 26-2 0,12-27-15 15,0 1-13-15,0-2 3 0,-3-2-10 0,3-8-12 16,2-1-11-16,-3 5 7 0,3-5-20 15,0-2-12-15,-2-2-44 0,2-8-10 16,0 0 3-16,0 8-106 0,0-8-22 0,0 6-33 16,0-6-51-16,0 0 22 0,0 0-181 0,0 0-69 15,12 12 28-15,-9-12 38 0,0 0 24 0,0 0 36 16,0-2-19-16,1 0 23 0,1-1 64 0,0 0-48 16</inkml:trace>
  <inkml:trace contextRef="#ctx0" brushRef="#br0" timeOffset="142690.78">10734 10226 226 0,'7'-4'325'0,"0"1"-67"0,-1 0-6 15,-2 1 2-15,10-5-39 0,-5 2 2 16,-4 1-24-16,2 0-7 0,-3 0 6 0,1 2-36 16,-2-2-5-16,0 1 21 0,-1 0-7 15,1 1-34-15,0-3-17 0,-1 0 13 0,-2 0-29 16,2 0-11-16,-2-2 37 0,1 2-31 0,-1-2 14 16,0 7-22-16,0-11 7 0,0-2-4 15,-12-11-9-15,6 9-12 0,-1 4-12 0,-3 2-2 16,3 1 11-16,-4 0-22 0,-2 1-2 0,0 1-10 15,0 3 13-15,1 1-10 0,1 1 2 16,-1 0-5-16,4 1-10 0,-4 0 9 0,-18 13-1 16,12-4 14-16,2 1-13 0,1 2 0 15,2 0 11-15,1 3 2 0,1 2-2 0,2-1-8 16,1 2 8-16,3-1-13 0,2 2 20 0,3-5-9 16,0-14 14-16,0 15-1 0,11 15-13 15,-1-16-12-15,0-1 13 0,-1-3-5 0,3-4-9 16,2-2-6-16,0-4 14 0,-4 1-8 0,-10-1 6 15,13 0-7-15,16-12-10 0,-14 6-1 0,0-3 4 16,0-3-6-16,-3-1 3 0,2 0-13 16,-2-1 10-16,-1 0 1 0,-1 0-11 0,-3-2-4 15,2 3 5-15,-2 1-10 0,-2 0 8 16,-1 4 10-16,0 2 2 0,-1 0-19 0,-1 2 17 16,0 2-1-16,0-2-17 0,0 2 5 0,-1 0 5 15,-1 0 2-15,1 1 6 0,0 1-8 16,-1 0 7-16,0 0 6 0,0 0 9 0,3 15 20 15,-6 2 1-15,3-8-1 0,0 7-2 0,0 5 18 16,0 1 3-16,0 2-1 0,-9 28-10 16,5-27-4-16,2 2-20 0,-1-3 21 0,1 0-9 15,0-4 5-15,-1 1-23 0,3-7-5 16,-4 2 2-16,1 0 19 0,1-4-28 16,0-5 5-16,1-1 10 0,0-2-19 0,1 1 14 15,-1 0 14-15,1-5-14 0,0 0-16 0,0 0-4 16,0 0 8-16,0 5-1 0,0-5-19 0,0 0 11 15,0 0-29-15,-2 9-5 0,2-9-1 16,0 0-12-16,0 1-9 0,0-1 1 0,-1-1-18 16,1 0-1-16,0 0-29 0,0 1-29 15,-1 0 2-15,2 0 12 0,0-2-67 0,-1-1-35 16,0 1-19-16,0-2-12 0,0 1-30 0,0-1 31 16,0 0-273-16,2 2 49 0,-3-2 27 15,1-1 50-15,0 2 16 0,-1-2 27 0,1 1 48 16,0 4 17-16,0 0-3 0,0 0 10 0</inkml:trace>
  <inkml:trace contextRef="#ctx0" brushRef="#br0" timeOffset="144485.08">9412 10117 649 0,'15'0'260'0,"-15"0"-22"16,0-14-22-16,0 14-12 0,0 0-18 0,20-22-14 16,-19 19-2-16,0 0-28 0,0 2 3 15,-3-1-22-15,1 2-25 0,-2 0 19 0,0 3 4 16,-1 0-8-16,-6 8-11 0,-1 1-9 0,0 2 27 15,-1 4 2-15,0 5-21 0,1-1-10 16,0 1 34-16,1 2-5 0,-1 5-8 0,1-1-10 16,-1 3-1-16,-3 1-17 0,3 1 1 0,0 0-6 15,1 4-22-15,2 1 7 0,1 2-16 16,4 5 10-16,1-4 5 0,2-21-20 0,0 13-2 16,0 5 1-16,16 45-14 0,-6-40 10 15,2-2-17-15,2 0-40 0,6 0 0 0,4-2-106 16,2-2-58-16,4-3-27 0,7-3 19 0,-2-3-204 15,4-4-72-15,2-3 23 0,2-3 21 16,3-2 37-16,2-3 36 0,1-5 38 0,1 2-10 16,0-1 26-16,2-1 27 0</inkml:trace>
  <inkml:trace contextRef="#ctx0" brushRef="#br0" timeOffset="145153.87">11241 9907 551 0,'-2'0'276'0,"-2"0"-42"0,2 1-7 16,0 1-34-16,0-2-4 0,-1 2-11 15,2-1-21-15,-2 0 5 0,2 1-8 0,-1 0-10 16,0 2-20-16,2-2 9 0,0 3 12 15,2 1 0-15,4 9-21 0,-2 0 7 0,2 2-14 16,2 2 22-16,2 3-7 0,-1 2-20 0,1-2-13 16,3 2 4-16,-2 4-22 0,3 4 19 15,-1 3-13-15,3 1 0 0,-2-1 2 0,-1 2-24 16,0 0 6-16,-2-1 8 0,0 5-8 16,-3 1-18-16,-3-1-3 0,-2 2-8 0,-1 1 2 15,-2-23-13-15,0 10 9 0,-12 43-10 0,1-33-3 16,-1 1-7-16,-5 0-25 0,-3-2 0 15,-3 0-13-15,-1 1-4 0,-5 1 0 0,0-1-89 16,-2-3 9-16,1 2-47 0,-4-2-31 16,3-6 2-16,2 0-37 0,2-4-16 0,7-2 21 15,-1-2-140-15,0-6-94 0,2-1 44 0,0-3 20 16,4-4 31-16,1-2 36 0,3-4 19 0,2-4-2 16,3 0 18-16</inkml:trace>
  <inkml:trace contextRef="#ctx0" brushRef="#br0" timeOffset="145947.48">11508 9941 512 0,'0'0'328'0,"0"-12"-32"16,0 12-53-16,0 0 4 0,0 0-11 0,0 0-24 15,0 0-22-15,0 0-10 0,0 0-18 16,0 0 20-16,0 0-25 0,0 0-16 0,0 0 60 15,-2 3-13-15,4 19-29 0,-2-9 2 16,0 5-2-16,0 4-26 0,0 4-7 0,7 27-8 16,-5-21-4-16,0-3-27 0,1-1 0 0,-1-2-6 15,-1-3-15-15,-1 1-34 0,1-1-28 16,0-3 1-16,1-2-112 0,0-8-46 0,-1 1-42 16,-1-11-47-16,0 8 21 0,0-3-262 15,0-5 35-15,0 8 41 0,0-8 37 0,0 7 4 16,0-7 34-16,0 7 23 0,-10 2 47 0,7-4-19 15</inkml:trace>
  <inkml:trace contextRef="#ctx0" brushRef="#br0" timeOffset="148713.55">12601 10855 774 0,'0'0'282'0,"0"0"-50"0,0 0-13 15,0 0-3-15,0 0-3 0,0 0-13 0,0 0-3 16,0 0-22-16,0 0 2 0,0 0-8 16,0 0-18-16,0 0 11 0,0 0-2 0,0-12-28 15,16-2-11-15,-16 13-12 0,-1 1-12 16,1-1-5-16,-2 3 19 0,2-1-19 0,-2 1 7 16,1-1-33-16,-1 1-15 0,1-2 12 0,0 1 2 15,0 0-8-15,1 1 3 0,-2-2-9 16,2 1-2-16,0 1-4 0,0-2 11 15,0 0 8-15,-1 1-2 0,1-1-21 0,1 1 13 0,0-2-13 16,1 0-4-16,0-1-4 0,-1 1 7 16,3-1-14-16,-2 0 5 0,1-1 3 0,0 0-4 15,-1 0 0-15,1-1-7 0,-2 1 3 0,1 0-1 16,0 0 3-16,0 0-11 0,-2 0-1 16,1 1-8-16,-1 1 6 0,0-1 1 0,-1 0-5 15,0 0 3-15,-1 2 1 0,-1 1-11 16,2 0 2-16,-3 2 1 0,0-1-4 0,1 3-6 15,-2-2 12-15,3 3 1 0,-1-3-4 16,-4 11 10-16,3-4-4 0,2-3 3 0,1 1 14 0,1-8-10 16,0 0 27-16,0 7-15 0,0-7 10 15,12 14 4-15,-8-11-5 0,2-2-20 0,1-1 13 16,0 1-17-16,1-2 12 0,0 1-3 16,5 0-1-16,15-15 0 0,-16 8-12 0,1-4-4 15,-3 2 12-15,-1-3-2 0,-3 4-2 16,-2 2 0-16,0-2-7 0,-2 3-16 15,0 2 4-15,-2-2 0 0,0 5 12 0,0 0-11 16,0 0 4-16,0 0 8 0,-14-9-3 0,10 9 0 16,-1 0-13-16,0 1 1 0,-1 0 6 0,1 2 0 15,-2-2-18-15,2 1-16 0,-1 0-10 16,1-1-28-16,1 2-34 0,1 0 12 0,-2-1-76 16,4 1-22-16,0-1-33 0,-1-2-33 15,4 2 25-15,-2-1-227 0,4-1-29 0,-1-1 38 16,2-1 22-16,0 1 12 0,1 0 26 0,10-4 32 15,5 3 18-15,3-2 9 0,3 1 52 16,4-3 14-16</inkml:trace>
  <inkml:trace contextRef="#ctx0" brushRef="#br0" timeOffset="149604.18">13436 10455 556 0,'0'-6'335'0,"1"1"-23"0,0 0-45 16,-2 1-11-16,2 1-32 0,0 1-6 0,-1 0-43 16,-2 4 30-16,2-2-7 0,-1 3-22 15,-1 3 8-15,-7 8-1 0,4-1-17 0,2 2-5 16,0-3-18-16,2 0-1 0,-1 5 2 0,0-5-18 15,2-12-2-15,0 10-11 0,0-3 4 16,13 15-14-16,-10-13-5 0,2-1-2 0,2-2 1 16,-1-3-10-16,2 0-18 0,-1-1 12 15,2-1-24-15,11 1 2 0,-4-2-6 0,-5 0-8 16,5 0-5-16,2 0 4 0,2 0-9 0,22-10 13 16,-20 9-8-16,-12 1-4 0,4 0-11 15,-1 0 14-15,2 0-6 0,17 10 3 0,-18-5-3 16,2 5 4-16,-7 0-10 0,1 2 4 15,-2 2-4-15,-2-2 5 0,-3 5 1 0,-3-4 5 16,0 0-3-16,0-5 4 0,0 5-17 16,-9 15 15-16,0-11-17 0,-1-2 6 0,0-1-9 15,-2-2 3-15,-3 1 4 0,-4-2-11 16,2-1-6-16,-6 0-9 0,3-2-21 0,0-2-31 16,-3-1-23-16,2-1-41 0,3-1 10 0,1-1-88 15,5-1-47-15,12-1-41 0,-12 0 26 16,3 0-202-16,2 0-60 0,-5-12 20 15,7 9 39-15,2-1 36 0,2-1 57 0,-1 1 29 16,2 0 21-16,0-2 24 0,0 1 8 16,0-1 14-16</inkml:trace>
  <inkml:trace contextRef="#ctx0" brushRef="#br0" timeOffset="150136.11">13423 10447 754 0,'-1'0'331'0,"-1"0"-32"0,0 0-21 0,0 0-47 16,1 0 14-16,0-1-21 0,3 1-9 0,0 0-26 15,0-2 19-15,1 1-25 0,1 0 0 0,3 1 4 16,-4-2-23-16,4 1-14 0,10-3-23 0,-3 4 1 16,-2-3-21-16,5 1 2 0,1 0-11 15,2-2-5-15,4 2-4 0,-1 0 2 0,4-1-7 16,0 1-15-16,4-2-7 0,3 3 9 15,-1-3-18-15,-17 4 6 0,9 0-10 0,4 0 0 16,0 0-10-16,0 0 1 0,-3 0-5 16,-2 0-4-16,-2 0-7 0,-4 0 3 0,-3 0-4 15,-1 0 0-15,-5 0-1 0,0 0-4 0,-2 0-3 16,0 0 4-16,-7 0-4 0,7 0 2 16,-7 0-12-16,7 0 6 0,-7 0-5 0,9 0 1 15,-9 0-2-15,0 0-15 0,6 0-23 0,-6 0-9 16,0 0-41-16,0 0 7 0,0 0-83 15,0 0-27-15,11 0-13 0,-13-1-32 0,0-1-24 16,2 2 23-16,-3 0-152 0,3-2-87 16,-3 2 22-16,1 0 28 0,1-2 51 0,-1 2 36 15,0-1 16-15,-2-1 25 0,3 0 1 0,-1 2 8 16</inkml:trace>
  <inkml:trace contextRef="#ctx0" brushRef="#br0" timeOffset="150953.79">14287 9985 607 0,'1'-3'379'15,"1"1"-56"-15,0-2 23 0,-2 1-45 0,2 2-39 16,-2-3 20-16,1 1-13 0,0 3-24 0,0-3-24 15,-1 1 3-15,2-1-24 0,-3 2-19 16,2 1-22-16,1 0 8 0,0 2 4 0,0 2-2 16,0 2-8-16,6 9 5 0,-4 4 7 0,1 3-31 15,1 1 8-15,-3 2-26 0,-1 2 1 16,4-1-20-16,-3 0 11 0,0 1-24 0,-1-3 13 16,-2-2-30-16,0-11-9 0,0 7 11 15,0 1-4-15,0-3-37 0,0-3 12 0,0-3-11 16,0 0 4-16,0-2-19 0,0-1 8 0,0-7 10 15,0 7-4-15,0-7-5 0,0 8 6 16,0-8-21-16,0 6 3 0,0-6 13 0,0 0-19 16,0 8-26-16,0-8-37 0,0 0-5 0,0 7-20 15,0-7-32-15,0 0-31 0,0 0-36 16,0 0 19-16,0 0-96 0,0 0-55 0,0 0-24 16,0 0 30-16,-5 8-253 0,2-8 39 15,3-1 61-15,-4 0 1 0,3-1 50 0,-1 2 29 16,1-1 23-16,2 0 40 0,0 1 12 15,5 1 42-15,16 3-17 0</inkml:trace>
  <inkml:trace contextRef="#ctx0" brushRef="#br0" timeOffset="152002.6">15600 10771 728 0,'-2'-3'349'16,"2"-1"-34"-16,0 2 2 0,0 1-43 0,0 4 36 16,4 0-27-16,-2 1-6 0,3 11-1 15,1 1-18-15,2 1-24 0,-4-1-11 0,2 0-25 16,-3 1-18-16,1 0-6 0,-2-5-8 16,0-2-23-16,-2-10-10 0,0 10-6 15,0-3-8-15,0-1-17 0,0-6-10 0,0 8-1 0,0-8 1 16,0 5-19-16,0-5-8 0,0 0 7 15,0 0-7-15,-6 12-23 0,4-14-5 0,-1 1 8 16,1-4-15-16,0 1 4 0,-4-13-6 16,0-1-8-16,6 0-7 0,0 8-16 0,0-6 12 15,0 0-14-15,17-20 6 0,-5 20 5 16,0 0 0-16,-1 3-8 0,5 0 0 0,0 6-3 16,2 3 2-16,-1 1-6 0,-7 3 18 0,5 0-2 15,19 12 15-15,-14-2-9 0,-1 2 16 16,-2 1-5-16,0 2-1 0,0 2 1 0,-3-3 5 15,-1-1-10-15,-1-1 9 0,-1 1-19 16,-5-4 20-16,-2-3-9 0,-1-1 3 0,2 1-9 16,-3-4 4-16,0 3-11 0,-2-2 6 0,2 0-3 15,-2-2 11-15,0-1-12 0,0 0 13 16,-4 0-4-16,2-3-19 0,-3-1 0 0,3-3 1 16,-1-8 8-16,1-2-7 0,2 1-7 15,0 6 11-15,0-2-3 0,9-17-13 0,-2 16-3 16,2-2 18-16,0 2-13 0,5 3 0 0,-1 2-4 15,3 1 18-15,3 3-18 0,2 1 13 16,-12 3-4-16,9 0 4 0,0 0 15 0,27 17 11 16,-22-5-5-16,-4-2 11 0,4 4-6 0,-4 1-1 15,0-1 5-15,-3 1 16 0,-3-2-20 16,1 0 9-16,-5 2-20 0,-2-2 11 0,-3-4-1 16,-4 0 10-16,0-1-25 0,0-8-30 15,0 0-30-15,-11 16-21 0,7-12-31 0,-1-2-51 16,-9 4 15-16,4-1-129 0,-1-4-45 0,3 0 28 15,8-1-280-15,-7 0-9 0,7 0 46 16,-22-19 36-16,20 10 65 0,6 1-5 0,4-7 63 16,4 3 20-16,3 1 33 0,2-1 18 15,1 0-5-15,5 0 8 0</inkml:trace>
  <inkml:trace contextRef="#ctx0" brushRef="#br0" timeOffset="152320.46">16505 10727 532 0,'1'-2'402'0,"-1"4"-33"15,-1-1-51-15,0 1 52 0,-2 3-4 16,3-1-16-16,0 4-11 0,-2-1-9 16,2 12-21-16,0-11-23 0,0 5-17 0,13 19-9 15,-4-15-37-15,5-4-15 0,-1 2-33 0,5-4-8 16,2 0-17-16,2-5-17 0,4 1-4 16,0-2-21-16,-3-4-5 0,4 1-23 0,-1-2-3 15,-14 0 0-15,26-12-24 0,-19 6-16 16,0-3 5-16,1-1-27 0,-4-3-9 0,3-2-3 15,-6 2-3-15,-4-1-23 0,-1-3-5 0,-5 5-9 16,-3 12-12-16,0-13-12 0,-20-11-5 0,4 14-13 16,-6 0-11-16,-2 4-1 0,-2 3-16 15,-3 1 10-15,15 2-59 0,-8 0 0 0,0 0-17 16,-3 0-24-16,-18 14-5 0,25-9-32 16,4-2-18-16,6 2 21 0,5-3-203 0,-1 1-31 15,4 0 24-15,2-2 40 0,3 2 44 16,15 2 33-16,3 2 11 0,8-2-2 0,3 2 43 15</inkml:trace>
  <inkml:trace contextRef="#ctx0" brushRef="#br0" timeOffset="152885.49">17351 10836 736 0,'19'-7'319'16,"-2"-1"-7"-16,-4-3-40 0,-3 1-9 0,0-1-32 15,-4 0 6-15,-3 0-29 0,-1 0 11 16,0-1 6-16,-2 12-3 0,0-8-12 0,-13-13-13 15,3 9-17-15,-5 1-11 0,0 2-8 0,-4 3-9 16,-3 1-12-16,3 5-18 0,7 0 6 16,-6 0-18-16,-21 10-5 0,17 0-15 0,2 3 3 15,0 3-4-15,2 2-1 0,0 0-9 16,3 1 1-16,4 4-14 0,5-3-4 0,2 0 2 16,4-11-6-16,0 4-17 0,13 15-3 0,-1-15 11 15,1 0-14-15,3-4-37 0,2-3-14 0,1-2-22 16,4-2-30-16,-14-2-6 0,9 0 6 15,0 0-59-15,28-15-9 0,-25 4-42 0,0-2-4 16,-3-2-34-16,1-2-21 0,-4-2-27 0,0-1 22 16,1-4-130-16,-3 0-70 0,-4 0-2 15,1-2 33-15,-2-1 52 0,-3 1 11 0,4 1 25 16,-6 1 40-16,-3 12 101 0,0-5 192 0,0 0-1 16,-16-20 111-16,7 16 7 0,-1 2 29 0,3-2 4 15,-3 0 7-15,1 3 17 0,-3 0 16 16,4 5-8-16,1 0 5 0,-3 3-19 0,5 0-3 15,2 3-6-15,0 4-19 0,1 3 63 16,2 0-6-16,0 7 0 0,0-3 15 0,0 3-12 16,9 12 14-16,1 3-19 0,0-1 1 0,-1 6 3 15,3 2-1-15,1 5-18 0,0-2-20 16,1 4 14-16,-1 0-19 0,1 1-18 0,-1-3-17 16,1-1-15-16,-3-2-11 0,0-4-20 0,-1 3-7 15,0-5-16-15,-1-3-37 0,1 2-40 16,-1-4-31-16,-5 0-45 0,0-11-43 0,2-1 13 15,-2-3-178-15,-4-1-75 0,4-4 32 16,0 0-249-16,-4 0 50 0,0 0 34 0,28-15 62 16,-11 1 22-16,4-1 30 0,1 1 27 0,5-6 34 15,1 0 15-15,-1 0 29 0,11 3 26 16,0-2 3-16</inkml:trace>
  <inkml:trace contextRef="#ctx0" brushRef="#br0" timeOffset="153173.35">18500 10424 365 0,'7'-4'492'0,"-5"-2"-81"16,0 2-58-16,0 2 13 0,-1 2-2 0,1 3-19 16,0 1-11-16,1 13-21 0,5 0-3 0,-3 2-19 15,-4 3-36-15,3 5-19 0,0-1-22 16,-2 3-10-16,0-1-30 0,-1 0-18 0,3 1-7 15,-2-2-9-15,0-3-28 0,0-2-19 0,0-2-10 16,2-2-21-16,-2-6-57 0,-2-2-56 16,1-2-46-16,1-1 11 0,-2-7-163 0,0 0-69 15,0 0 27-15,0 0 26 0,0 8 29 0,2-9-261 16,-1-1 24-16,1-1 54 0,0 1 19 0,12-7 32 16,3-2 23-16,-3-2 21 0,3 0 25 15,6 1 11-15,2 0-20 0</inkml:trace>
  <inkml:trace contextRef="#ctx0" brushRef="#br0" timeOffset="153614.53">19010 10548 996 0,'14'-15'338'0,"-4"-3"-15"0,-4 2-42 0,0-3 34 16,-1 3-46-16,-4-1 0 0,-1 7-41 0,0-2-9 16,-13-14-43-16,2 13-17 0,-3 5-10 15,1 4-1-15,1 4-20 0,0 0-7 0,-4 0-11 16,-21 15 13-16,16-1-8 0,0-2 8 15,3 5-11-15,1 0-9 0,0 0-2 0,4 2-3 16,2-1-3-16,3-2-2 0,4 0-13 0,2-3 0 16,2-4-8-16,0-9-7 0,0 7-11 15,11 11-9-15,-2-11 11 0,4-2-15 0,3 0-1 16,-1-5-22-16,-6 0-12 0,7 0-12 0,18-10-8 16,-13 3-2-16,-1-2-10 0,2-2-17 15,-1-2 7-15,0-2 12 0,-2 0-2 0,1 1 7 16,-5 2-9-16,1-1 35 0,-3 5 1 0,-4 0-10 15,-2 4 6-15,-2 3 11 0,-2-1 24 16,-3 2 13-16,0 0 26 0,5 14 10 0,-3 4 13 16,-2-9 3-16,0 7-4 0,0 5 2 0,0 2-10 15,0 4-10-15,0 0-8 0,0 1-9 16,0 1-5-16,0 0 11 0,0 0-6 0,0-4-13 16,0 1-8-16,0-2-94 0,0-4-39 15,0 1-75-15,0-4 16 0,0-3-164 0,-14 9-57 16,8-18 31-16,0-1-271 0,-1-2 47 15,-1-1 48-15,-1-1 21 0,-3 0 48 0,-5 0 36 16,-26-12 58-16,17 4-1 0,-4-1 36 16,0 1 18-16,-6-1 23 0,0-3 9 0</inkml:trace>
  <inkml:trace contextRef="#ctx0" brushRef="#br0" timeOffset="154599.66">14550 9890 478 0,'4'-1'370'16,"1"-2"-58"-16,2 0 0 0,6-2-31 16,3 1-29-16,0-1-30 0,4 0 33 0,1 1-23 15,3-2 4-15,0-2-37 0,1 3-12 0,2-1-12 16,0 1-29-16,1-3 6 0,-3 1-29 0,1 3-17 16,-2-1 2-16,-1 0-21 0,-4 3-5 15,-2-1 1-15,-3 0-6 0,-7 1-31 0,1 1 9 16,-1 0-3-16,0 1-11 0,-4-2 6 15,-3 2-22-15,0 0 10 0,0 0-8 0,10 12 0 16,-10-5-13-16,0-2 18 0,-2 15-4 0,2-11 16 16,0 6 4-16,0 4 5 0,0 0 7 15,0 6 0-15,0 0 11 0,-6 4-13 16,6-1 12-16,-12 32-6 0,10-30-2 0,-1 1-7 16,1 3-7-16,0 1-8 0,0-1 21 15,2 1-12-15,0 0 6 0,-2 1-12 0,2-1-1 16,-2 1-17-16,0 1-1 0,0 3 10 0,-1-3-8 15,-1 3 3-15,-1 1-3 0,2-1-10 16,-1-4 19-16,2 3-23 0,-2-3 4 16,3 2 2-16,-1-5-8 0,-2 0-5 0,2 3 3 15,2-4 5-15,-3 0-14 0,1 1 11 0,-1-2 12 16,1 1-20-16,-2-1 7 0,-1-4 4 0,-1-2-7 16,-1 1 6-16,-3 0-9 0,2-2 12 15,1-4-22-15,-2 1 4 0,0-3 6 16,1-2-6-16,-1-1-2 0,1-2 8 0,0-1-3 15,3-4 2-15,-4 3 28 0,2-4-23 16,0-3 23-16,-4 5 0 0,-1-2 4 0,4-3-23 16,-3 0 14-16,1-3-6 0,2 2-6 0,-1-3 11 15,0 0-25-15,-9 0 14 0,-1 0-8 16,-2 0-21-16,-4 0 1 0,0 0-39 0,-2 0-18 16,0 0-37-16,-32-12-49 0,30 9 17 15,-5-1-134-15,5-1-56 0,-2 1 32 0,-3-3-292 16,-1 2 58-16,-1-1 38 0,-5 2 62 0,-2-4 19 15,1 1 27-15,-6 1 20 0,-5 1 7 16,-4-1 64-16,-3 6 22 0,-10 0-16 16</inkml:trace>
  <inkml:trace contextRef="#ctx0" brushRef="#br0" timeOffset="155766.82">9359 9926 776 0,'7'-7'303'0,"-3"2"-35"0,4-10-2 15,0 1-5-15,-8 4-40 0,4-1-27 0,-4 3-7 16,1-1-22-16,-1 9 32 0,0-12-22 0,-14-14-15 16,5 14-20-16,-5-1-2 0,-2 3-11 15,-4 4-17-15,0-2-2 0,-1 3-4 16,-3 3-21-16,0-1 4 0,10 3-39 0,-6 0 16 16,-31 10-13-16,24-3 15 0,-1 2-22 0,3-1-3 15,0 2-12-15,2 0-11 0,3 1 18 0,4 0-27 16,1 2 21-16,3 0 6 0,2 1-9 15,1 1 4-15,1-3-1 0,3 5 13 0,2-2-19 16,1-1 11-16,1-2-9 0,0 5 5 0,0-2-1 16,0 3-9-16,0 1 12 0,1-5 5 15,-1 6-12-15,-1-2 18 0,0 2-7 0,1-2-9 16,-1 3 8-16,0-3 11 0,0 6-7 16,1-4 3-16,0-1 4 0,0 3 4 0,0 0-1 15,-1 4 4-15,1-4-14 0,1 0 16 0,0 3-4 16,0-12-4-16,0 6-4 0,0 4 7 15,0 3-1-15,0 1-14 0,0 3 10 0,0 0-11 16,0 0 8-16,-10 35-13 0,8-32 11 0,-2 3-9 16,1 1-3-16,1 0-9 0,-1 2 23 15,0-2-1-15,0-1 8 0,3 2-18 16,-2 1 4-16,0-2-3 0,-1-1 3 0,3-1-3 16,0-18 10-16,0 9-21 0,0 3 4 0,0 0 3 15,0 1-15-15,12 29 13 0,-6-31-16 16,-3 5 11-16,2-3 6 0,-3-1-15 0,2 4 12 15,-1-5-9-15,-1-2 8 0,1-1 7 16,-1-4-14-16,0-1 4 0,2-4-17 0,-2-3 11 16,-1-4 17-16,3 0 2 0,-1-1-19 0,-1-3 9 15,0 1-11-15,1-2 6 0,8 6-3 16,-4-3 22-16,6 0-3 0,-1-3-4 0,5-1-4 16,3 0-3-16,-1-2-6 0,3-1-9 15,-12 0 1-15,6 0-2 0,1 0 0 0,3 0-28 16,-1 0-20-16,21-12-33 0,-22 11-31 0,1-3-35 15,-2 0-66-15,1 1 19 0,-1 1-137 0,-2-4-64 16,4 5 34-16,2-4-247 0,1 0 43 16,5 2 57-16,1-1 43 0,6 0 27 0,0 3 25 15,6-1 54-15,4 0 10 0,11 1 5 0,3 0 38 16,6 0-4-16,9 1 31 0</inkml:trace>
  <inkml:trace contextRef="#ctx0" brushRef="#br0" timeOffset="160903.32">8162 13118 411 0,'0'0'288'0,"0"0"-44"16,0 0-17-16,0 0-25 0,0 0-9 0,0 0-8 15,0 0 13-15,0 0-14 0,0 0 2 16,0 0-29-16,0 0 4 0,0 0 18 0,0 0-11 15,0 0-24-15,0 0-18 0,5 11 29 0,0-12 2 16,1-1-11-16,11-2-9 0,0 0-5 16,1-1-5-16,6-2 5 0,-1 1-5 0,4-2-1 15,-2 3-15-15,4-4-5 0,-2 2-10 0,2-1-5 16,1 3-9-16,2 2-15 0,0-1-3 16,0 1-11-16,3 1-3 0,0 2-4 0,-5-2-6 15,-1 1-1-15,-17 1-10 0,6 0 2 16,0 0-7-16,-1 0-6 0,-3 0-16 0,9 12 1 15,-17-9-19-15,-2 1-8 0,-2-1-22 0,0 0-31 0,-2 0 6 16,-1-1-79-16,-2 2-32 0,-1 0-39 16,-6 6-38-16,-5-3 26 0,1-1-218 15,-3-1-44-15,1-1 47 0,2-2 38 0,1-2 23 16,-5 3 5-16,3 0 58 0,-2 2-16 0,5-2 25 16,0-2 24-16</inkml:trace>
  <inkml:trace contextRef="#ctx0" brushRef="#br0" timeOffset="161197.11">8329 13375 315 0,'-1'4'369'0,"-1"-1"-32"0,0-1-39 0,2 1 12 15,-1-1-6-15,1 1-40 0,3-1 41 16,1 0-41-16,4-1-21 0,8 3-27 0,5-5-1 15,-10 1-25-15,7 0-9 0,4 0-23 0,2 0-9 16,2 0-24-16,2 0-3 0,31-11-16 0,-31 11-19 16,-14 0 0-16,7 0-9 0,2 0-8 15,2 0-24-15,-3 0-52 0,0 0-24 0,-4 0 2 16,0 0-61-16,-1 0-31 0,-4 0-45 0,-1 0-20 16,-3 0-32-16,-1 0 20 0,-1 0-195 0,-7 0-77 15,8 0 34-15,-1 0 38 0,-7 0 30 16,8 0 22-16,5-9 27 0,-8 6-5 0,7-4 53 15</inkml:trace>
  <inkml:trace contextRef="#ctx0" brushRef="#br0" timeOffset="168301.5">12459 10713 310 0,'0'0'114'0,"-16"-14"30"0,-6-3-4 16,16 14-31-16,3 0 17 0,0 1 16 16,-1 0-10-16,0-2 5 0,1 1 24 15,0 0-8-15,1 1-13 0,0-1 8 0,1 0-7 16,-2 1 10-16,2-2 2 0,-1 2-8 15,0-1 14-15,0 0-27 0,1 2 35 0,1-2-18 16,-2 0 0-16,0 1-24 0,2-1 30 0,0 1-7 16,-1 2-5-16,1-3-19 0,-1 1-4 15,1 0 2-15,-1 0-18 0,0 0 9 0,1 1-3 16,0 1-11-16,-2 0-2 0,2-3-6 0,0 3 3 16,0 0-15-16,0-2 1 0,0 0-11 15,0 1-13-15,0 1-12 0,0 1 1 0,2 1-1 16,2 0 3-16,-1 1-2 0,7 8 9 0,3 2 2 15,2 2-1-15,2 3 4 0,-2 0 2 16,2 1-17-16,-2 3 24 0,1 0-16 0,0 2-9 16,1 0 17-16,-1 0-12 0,1 1-2 0,-2-2-15 15,1-1 5-15,-4-1 2 0,4 0-12 0,-3-2 22 16,3 2-26-16,-3-2-6 0,1-3 1 16,-4-1 8-16,0-4-8 0,1 2 15 0,-5-5 3 15,-1-2-13-15,-1-2-2 0,1-1 4 0,-2-1-21 16,1 1 9-16,-2-3-5 0,-2 0-6 15,0 0-28-15,0 0-10 0,0 0-35 0,3-4-16 16,-3 2-21-16,-1-1-14 0,-1 1-15 0,0 1 13 16,0-2-92-16,0 2-32 0,0-4-20 15,-1 1-30-15,1 0 28 0,-1 0-168 0,0 0-73 16,0 0 42-16,1-2 53 0,-1 1 9 0,-7-5 46 16,2-3 19-16,2 6 26 0,1-1-22 15,2 2 59-15,1 0 0 0</inkml:trace>
  <inkml:trace contextRef="#ctx0" brushRef="#br0" timeOffset="168725.58">12715 10727 340 0,'0'-7'345'15,"0"1"-59"-15,-1-2-17 0,2 3 2 16,-1-2-22-16,0 2-24 0,0-2-19 0,-1 2-3 15,1 5-12-15,0 0-3 0,0-8-21 0,0 1-4 16,0 7-4-16,0-9 25 0,0 3-31 0,0 6 14 16,0-8-29-16,0 1-5 0,0 7-8 15,0-7 2-15,0 7-4 0,0-7-17 0,-9-3-3 16,7 7-1-16,1 0-16 0,0 1-2 0,-1 1-18 16,1 1-6-16,-1-2 2 0,-2 2 1 15,0 0-3-15,0 3 1 0,-7 6-14 0,-1 3 15 16,-2 1-1-16,-1 6 19 0,0 0-3 0,1 4 11 15,-1 2-4-15,-5 2-19 0,0 2 23 16,-1 2-25-16,-4 1-1 0,-1 2-13 0,0 0-2 16,-1-1 8-16,0-1-13 0,2 0-8 15,1-6 7-15,3-2-16 0,2-2 6 0,3-1-11 16,0-3-1-16,4-1-31 0,0-2-37 16,1-2-21-16,5-6-39 0,2-3-50 0,1-2 16 15,2 0-139-15,1-2-54 0,0-3 29 16,3 2-269-16,-2-1 30 0,1 0 66 0,0 0 17 15,-1-1 43-15,1 1 41 0,1-1 23 0,0 1 5 16,-1-2 34-16,1 4-2 0,0-3 62 16</inkml:trace>
  <inkml:trace contextRef="#ctx0" brushRef="#br0" timeOffset="168896.54">12297 11147 473 0,'3'0'494'0,"-1"-1"-44"16,1-1-38-16,0 0-52 0,0 2-41 0,-1 0-37 15,0-3-39-15,0 3-39 0,-1-2-25 16,1 1-54-16,0 1-13 0,0-1-135 0,-2-2-59 16,2 2-65-16,0-1 15 0,-2 0-220 0,1 1-61 15,0-2 34-15,0 2 20 0,-1 1 25 16,0 0 24-16,-3 0 5 0,1 0 22 0</inkml:trace>
  <inkml:trace contextRef="#ctx0" brushRef="#br0" timeOffset="187726.56">9644 12816 625 0,'0'0'277'0,"0"0"-15"16,0 0-4-16,0 0-3 0,-14 0-29 0,1-16-3 16,12 13-19-16,0 2-46 0,0-1 14 15,-3 0-15-15,0 5-18 0,-9 6 33 0,3 2-14 16,-1 2-23-16,-1 2-4 0,2 4 9 15,2-2-22-15,2 0 0 0,1 0-16 0,1 2-11 16,2-3-9-16,2-3-12 0,0-13 13 0,0 12-13 16,13 12-7-16,-8-17 6 0,2-2 9 15,4 3-7-15,0-2-23 0,0-3 9 0,-1-1-6 16,1-1-1-16,0-1-16 0,9 0 5 16,-9 0-13-16,3 0-10 0,4 0 9 0,-1 0 3 15,2 0-10-15,0 0 3 0,-3 0-7 16,1 0 14-16,17 6-17 0,-20 5 12 0,0-4 2 15,-3 5-4-15,-2 2 9 0,-2-1 1 0,-2 3-10 16,-2 1 8-16,-3-4-8 0,2 4 5 0,-2-10-5 16,0 4-1-16,-11 16 0 0,3-13 3 15,-1 1-6-15,-2-2 1 0,-2-1 3 0,-1-2-12 16,-1 0 2-16,1 2 4 0,-4-5-6 0,0-2-25 16,-2-3-36-16,-1 2-38 0,2-2 9 0,-3-1-103 15,0-1-49-15,11 0-45 0,-3 0 27 16,-1 0-234-16,-14-10-14 0,20 10 46 15,-1-4 18-15,4 1 55 0,1-1 33 0,1 1 8 16,1-1 39-16,-1 0 15 0,2 0 8 16</inkml:trace>
  <inkml:trace contextRef="#ctx0" brushRef="#br0" timeOffset="188015.88">9579 12855 937 0,'14'-8'328'0,"4"1"11"0,3 0-49 16,0 3-17-16,3-4-33 0,1 0-29 0,1 1-24 15,3 1-22-15,-2 2 5 0,-2-1 3 16,1 3-34-16,-1 2-20 0,0-2-20 0,-5 2-16 15,-7 0-9-15,2 0-91 0,3 0-29 0,-3 0-48 16,12 10-38-16,-15-9-50 0,-3-1 18 16,-1 2-284-16,-1-2 30 0,-7 0 50 15,0 0 11-15,8 0 24 0,4-11 21 0,-1 5 17 16,-3-2 5-16</inkml:trace>
  <inkml:trace contextRef="#ctx0" brushRef="#br0" timeOffset="188337.74">10069 12448 395 0,'2'-4'422'0,"0"3"-73"0,1-1-20 16,-1 0-12-16,2 2-39 0,1 1 10 0,-1 2-8 15,2 0-10-15,3 9-33 0,0 0-13 0,-2 4-7 16,0 4-22-16,-1 0-14 0,0 1-6 16,-2-1-24-16,-2 3-17 0,0-3-16 0,0 2 0 15,0-3-19-15,0 2-16 0,0-3-2 0,-2-11-28 16,0 5-36-16,0 1-36 0,0-2 1 16,11 9-86-16,-8-14-45 0,0 0-49 0,-1-2-24 15,3-1 22-15,1 0-251 0,-2-3-38 0,1 2 50 16,1-3 41-16,1 1 2 0,15-9 60 15,-6 2 14-15,-3 6 25 0,3-4 9 16,-2-2-8-16</inkml:trace>
  <inkml:trace contextRef="#ctx0" brushRef="#br0" timeOffset="188930.83">10706 12579 578 0,'2'-7'365'0,"0"-1"-36"0,-1 3-31 16,0-3 6-16,-1 2-25 0,-1-1-34 0,0 2-19 16,1 5-24-16,0 0 5 0,-11-27-40 0,3 13 9 15,-1 2-34-15,-1 0-6 0,0 2-13 16,-1 2-28-16,-1-1 3 0,-1 2-25 0,1 4 13 16,0 1-10-16,-3-1-8 0,8 3 2 15,-3 0-12-15,-3 0-14 0,-17 11-1 0,14-2-12 16,0 0 19-16,1 2-3 0,0 0-6 15,2 1 11-15,3 3-4 0,2-1-7 0,-1 0-6 16,4 0 18-16,2-3-16 0,1-2 3 0,2 1 6 16,0-3-8-16,0-7-13 0,0 6 8 0,0-6-13 15,14 16 7-15,0-12-10 0,0 2 4 16,0-3-7-16,-2-2 12 0,-12-1-16 0,11 0 6 16,3 0-10-16,16-10-5 0,-14 6 6 0,-1-3 1 15,0-1-2-15,-3-4-5 0,-1 0 3 16,1-1-3-16,-1 2-13 0,-2-3 10 0,1 1 2 15,-4-1 4-15,-1 5-6 0,-1 1-1 0,0 1 5 16,0 2 0-16,-1 1 0 0,-1 0-2 0,-1 2-6 16,1 0-15-16,-1 2 11 0,1-2 14 15,-2 2 17-15,0 0 10 0,0 0-3 0,1 10 12 16,-1-3 6-16,-1 9 11 0,1-1-6 0,0-5 14 16,0 4 9-16,0 3-3 0,0 2 1 15,0 1-19-15,0 1 11 0,0-1-14 0,0 2-5 16,0 0-17-16,0-1 18 0,0-1-18 15,0-1 2-15,0-2 10 0,0-3-20 0,0-1-11 16,0-2 5-16,0-1-21 0,0-2-23 16,0-3-28-16,0-5-41 0,0 9-44 0,0-4 13 15,0-5-91-15,0 7-64 0,0-7-54 0,0 0 29 16,0 0-255-16,0 0 60 0,0 0 42 0,0 5 30 16,0-5 25-16,0 0 26 0,0 0 19 15,0 8 32-15,6 4 50 0,4 2 1 0</inkml:trace>
  <inkml:trace contextRef="#ctx0" brushRef="#br0" timeOffset="189834.58">11371 13147 891 0,'2'1'379'15,"-2"1"-23"-15,2 1-46 0,-1 2 18 0,0 1-22 16,2 9-18-16,1 3-11 0,-2 0-28 0,-2-3-24 16,2 2-18-16,-2-10-2 0,0 3-19 15,0-1-11-15,0 1-13 0,0-1-27 0,0-1-2 16,0-2 3-16,0-6-18 0,0 8 0 0,-12 4-21 16,8-9 1-16,1-3-9 0,-3 2-3 0,2-2-19 15,0-2 4-15,-7-8-18 0,1 0 0 16,4-3-17-16,0-3-17 0,4-1-20 0,2-2 4 15,0 9-11-15,0-3-7 0,0-3 6 16,17-13-6-16,-6 17 4 0,1 3-11 0,3 1 15 16,0 3-6-16,4 3 5 0,-12 2 4 0,7 0-10 15,18 11 11-15,-14 0 6 0,1 0-3 16,-2 0 3-16,1 3 8 0,-4 1-9 0,3-1 16 16,-2 3 2-16,0 0-1 0,-3-1-14 0,-1-2 11 15,-2 0 1-15,0-3-13 0,-3-1 3 16,-2-3 12-16,-1-2-11 0,0-2 20 0,-2 2 16 15,0-4-27-15,-1-1 13 0,0 0-9 16,-5 0-7-16,2-1 19 0,-1-4-3 0,-5-6-8 16,2-3-8-16,0 3-6 0,4 1-4 15,1-2-10-15,0 5-3 0,2-1 7 0,0 8 1 16,0-7-9-16,0 0 1 0,13-10 8 0,-3 5-15 16,3 3 18-16,1 1-3 0,2-1 1 0,1 4 0 15,4 4 1-15,-1-3-8 0,0 4 5 16,0-1-10-16,-12 1 15 0,7 0-2 0,18 14-15 15,-15-8 16-15,0 6-10 0,-4-3 3 16,0 1 3-16,-2 0 2 0,-2 0-1 0,-2 3 6 16,-3-5-9-16,-3 1-1 0,-1-2 9 15,0-3-6-15,-1-4 0 0,0 0-20 0,0 9-38 16,-12 3-34-16,7-8-26 0,-5 6 9 16,1-5-119-16,-1-2-57 0,-1 0-53 0,11-3 30 15,-9 0-240-15,0 0 56 0,9 0 33 0,-9 0 37 16,-1-10 35-16,10 5 29 0,3 3 18 15,11-9 14-15,3 0 40 0,5 0-21 0</inkml:trace>
  <inkml:trace contextRef="#ctx0" brushRef="#br0" timeOffset="190184.01">12124 13167 739 0,'0'-1'330'0,"-1"1"-1"0,0 0-25 0,-1 1-2 16,-1 2-39-16,0 1 16 0,1 1-6 0,-4 7-6 15,1 5-6-15,0-5-12 0,3-1-15 0,2-1-18 16,0-1-3-16,0 2-24 0,13 15-9 16,-5-13-18-16,1-1 1 0,3-2-31 0,0-1-11 15,3-1 6-15,2-3-23 0,1-1-7 16,3-3 1-16,-11-1-13 0,6 0-2 16,3 0-31-16,22-14-5 0,-20 5 9 0,0-1 0 15,-4 0-18-15,-1-4-5 0,-1 1-9 0,-3-4-4 16,-1 3-25-16,-7-1 14 0,-3 3-20 15,-1 3-13-15,0 0-6 0,-16-12-10 0,2 12-3 16,-4 3-12-16,-4 1-12 0,-2 2-12 16,-1 0-1-16,1 3-33 0,11 0 21 0,-3 0 9 15,-3 0-78-15,-18 11-14 0,21-6-49 0,1-1-27 16,4 1-31-16,3-3 27 0,4 2-217 0,1-2 3 16,2 0 37-16,3 0 52 0,0 1 3 0,1-1 19 15,12 4 26-15,3 0 17 0,8 1 13 16,5-2-3-16</inkml:trace>
  <inkml:trace contextRef="#ctx0" brushRef="#br0" timeOffset="190481.91">12706 13251 540 0,'11'-6'339'16,"-2"0"-33"-16,-2 0 6 0,-2 0-42 0,-2 1 17 16,-2-1-36-16,-1-1 23 0,-2 3-30 15,2 4-9-15,0 0-21 0,-16-21-1 0,2 13-14 16,-2 2-5-16,1 1-26 0,-4 4-6 0,5-1-14 15,4 2-9-15,-5 0-7 0,-20 16 1 16,17-6-14-16,-1 4-12 0,4-1 0 0,0 3-19 16,5-1 8-16,2 0-14 0,3 0-7 15,3 1-6-15,2-8-8 0,0 4-6 16,0 1-18-16,18 12 2 0,-7-13-2 0,-1-2-28 16,-3-5-20-16,8 1-28 0,3 0-15 0,-2-6-44 0,-10 0 3 15,8 0 9-15,4 0-95 0,17-16-42 16,-17 7-40-16,1-1 25 0,-3-4-189 0,0-1-80 15,-3-3 48-15,-1 0 37 0,-2 0 29 16,-2-2 20-16,-3 3 34 0,0-1 28 0,-1 0 34 16,-1-1-17-16</inkml:trace>
  <inkml:trace contextRef="#ctx0" brushRef="#br0" timeOffset="190766.21">12703 12872 959 0,'-2'-5'306'15,"2"2"-28"-15,1-2-11 0,-2 5-17 16,1-2-29-16,0 2 48 0,1 2 7 0,2 3 12 16,1 10-18-16,0 3 12 0,0 3-13 15,0 2-15-15,1 7-9 0,0-1-7 16,0 0-6-16,0-3-28 0,-1 5-17 0,0-3-20 16,2 1-13-16,-2-1-19 0,1 3-10 15,1-2-20-15,-2-2 15 0,1-2-40 0,-2-4-30 16,1-2-27-16,0-2-30 0,-2-4-45 0,0-4-52 15,0 0-35-15,0-3 13 0,0-1-106 0,0-3-62 16,3 1 28-16,-3-3-301 0,1 0 19 16,-3 0 47-16,0 0 55 0,0 0 33 0,7 0 5 15,0 0 34-15,15-15 22 0,-3 9 37 16,7 4 4-16,-1-1 29 0</inkml:trace>
  <inkml:trace contextRef="#ctx0" brushRef="#br0" timeOffset="191625.57">13441 13009 1048 0,'0'-12'336'15,"13"12"-49"-15,-13 0-14 0,0 0-34 0,0 0 66 16,0 0 4-16,0 0-19 0,22 19-7 16,-18 3-14-16,-3 3-24 0,1 3-3 0,0 2-33 15,-2-1-13-15,4-3-14 0,-2 2-6 16,4-4-27-16,-4-1-25 0,0-1-9 0,0-3 5 16,0-2-31-16,3-1-8 0,-3-3-19 0,0-5-26 15,-2 0-47-15,0-8-38 0,0 0-29 16,0 7 10-16,0-7-107 0,0 7-50 15,0-7-66-15,0 0 27 0,0 0-257 0,0 7 35 16,0-7 19-16,-10 6 50 0,7-7 31 0,1-2 37 16,0 1 27-16,2-1 31 0,2 0-12 15,0-2-5-15,9-4 48 0</inkml:trace>
  <inkml:trace contextRef="#ctx0" brushRef="#br0" timeOffset="192191.58">13867 13159 360 0,'11'-12'372'0,"-2"2"-22"16,1-4-54-16,-2 2-15 0,-1-2-40 0,0-1-1 15,-4 4 7-15,1-5-26 0,-2 2-25 16,-2 2 8-16,0 12-20 0,0-12 5 16,0 0-33-16,-12-17-7 0,5 16-8 0,-1 1-7 15,-1 2-24-15,-2 6-23 0,-5-1 0 0,9 5 2 16,-2 0-1-16,-6 0-12 0,-2 0 2 0,-18 22-10 15,15-8 11-15,2 2 1 0,0 4-6 16,3 0 0-16,0-1-5 0,4 2 0 16,3-1-14-16,1 2-1 0,4-3-7 0,1-6 1 15,1-1-8-15,1-12-2 0,0 9-4 0,0-2 0 16,12 6 2-16,-7-11-10 0,1 1 0 16,-1-3-7-16,2 0-5 0,11-3-17 0,-11 3-1 15,18-9-6-15,-9 1-7 0,0-2-14 0,-2-1 6 16,2-6 7-16,-3 5-19 0,1-4 9 0,-3 1 5 15,1 0 8-15,-4 2-11 0,-1-1 5 16,1 2 4-16,-2 2 12 0,-4 0-7 0,0 5 16 16,0 1 0-16,0 0 3 0,1 0 3 0,-3 2 1 15,2 1 13-15,-2-1-4 0,0 2 15 16,0 0-1-16,0 8 19 0,-2-3 14 0,2 2-5 16,-2 11 24-16,2-9 3 0,0 6-8 0,0 6 5 15,0 0-7-15,0 4 6 0,-7 26-13 16,7-25 5-16,-1 0-19 0,0-1 1 0,1 0 4 15,-3-3-21-15,1-1-7 0,2-4 8 0,-1 1-19 16,1-5 5-16,-1-2-14 0,1-3-24 16,-1 0-16-16,1-4-21 0,0 1-21 0,-1-2-27 15,1-2-37-15,0 0 12 0,0-1-132 0,1 0-38 16,-1-1-48-16,0-2 30 0,1-2-271 16,0 0 45-16,2-1 48 0,5-6 52 0,-2-2 24 15,-4 0 15-15,3 1 30 0,1-4 53 16,1 3-36-16,5 2 86 0,0-2 6 0</inkml:trace>
  <inkml:trace contextRef="#ctx0" brushRef="#br0" timeOffset="192709.97">13988 12535 742 0,'16'12'253'0,"2"0"-21"0,-1-2-12 15,4 5-3-15,0-1-18 0,0 3-21 16,-2 0-25-16,3 4-21 0,2 5 6 16,-3 2-16-16,0 5-21 0,-1 4-2 0,-3 4-18 15,0 3 2-15,-4 2-3 0,-4 2-25 0,0 5 2 16,-7 3-20-16,-2-30-5 0,0 13-16 16,-13 56-12-16,2-40-16 0,-1-2-7 0,-5 1-28 15,-3-1-37-15,-5 0-25 0,-5 0 11 16,-5-4-196-16,-6-4-93 0,-4-1-13 0,-6-2 74 15,-2-3 25-15,2-1 3 0,-3-2 31 16</inkml:trace>
  <inkml:trace contextRef="#ctx0" brushRef="#br0" timeOffset="193488.07">9375 12410 722 0,'0'0'241'0,"-33"21"-22"0,20 1-8 16,1 0-27-16,-6 4-5 0,4 6-16 0,-2 9 22 15,2-3-35-15,-4 6-6 0,4 4-2 0,0 3-17 16,2 3 5-16,0 1-9 0,2 3-27 16,5 0 6-16,1 1-22 0,4 0-7 0,0-3-10 15,0-27-25-15,15 59-17 0,-1-29-8 0,5-2-35 16,5-3-42-16,8-4-30 0,7-4-43 15,8-3 14-15,5-4-123 0,3-4-110 0,6-2-24 16,2-2 6-16,2-5 75 0,2-5-2 16,0-2 7-16,3-2 9 0</inkml:trace>
  <inkml:trace contextRef="#ctx0" brushRef="#br0" timeOffset="194222.57">14487 12222 280 0,'0'0'276'16,"0"0"-35"-16,0 0-15 0,0 0-25 15,0 0-13-15,0 0-3 0,-29-11-17 0,25 11 10 0,2 0-15 16,-1 1 21-16,-1 1-30 0,1 0 3 16,-1 3 10-16,2-1-7 0,-1 1-17 0,-1 11-15 15,0 2 14-15,3-1-8 0,-1 3-19 0,2 1-11 16,0 1-12-16,0-2-14 0,0-10-8 16,0 5 12-16,0 2-28 0,0 2-6 0,0-1-77 15,0 3-31-15,0-3-50 0,0-1-74 16,0-2 18-16,0 1-276 0,-4 11-3 0,-3-17 58 15,-2 2 9-15,2-3 28 0,-6 0 35 0,3 1 41 16,-3-1 7-16,0 4 4 0</inkml:trace>
  <inkml:trace contextRef="#ctx0" brushRef="#br0" timeOffset="194377.99">14301 12789 959 0,'-2'2'355'0,"2"1"-40"0,0-2-53 0,-1 1-99 16,0 1-64-16,1-2-73 0,0 4-3 16,-1-4-298-16,-1 1-76 0,0 1 35 0,0-2 29 15,-1-1-10-15,-1 0 10 0</inkml:trace>
  <inkml:trace contextRef="#ctx0" brushRef="#br0" timeOffset="196050.75">15660 12814 416 0,'0'-13'324'0,"0"13"-52"16,0 0-8-16,0 0-33 0,0-14-1 15,-26-4-44-15,26 15-4 0,-1 0-11 0,1 0 8 16,0 1-51-16,0-1-3 0,0-1 0 0,-2 3-31 15,2-3 2-15,2 1-21 0,-2 3-10 16,0 0-9-16,0 0 12 0,0 0-4 0,0 0-9 16,0 0-7-16,0-6 1 0,0 6-15 0,0 0-4 15,0 0 5-15,0 0 6 0,0-7-24 16,0 7 15-16,0 0-4 0,0 0 0 0,0 0-7 16,0-6-12-16,0 6 9 0,0 0-4 15,0 0 1-15,0 0 5 0,0 0-23 0,0 0-3 16,0 0-4-16,0 0 1 0,0 0 6 0,0 0 7 15,0 0-13-15,0 0 0 0,7 0-2 0,3-13 11 16,-10 13-9-16,2 0 12 0,0 0-3 16,0 0-8-16,-2 0 9 0,2 0-18 0,-2 0 4 15,0-2-6-15,2 2 13 0,-1 0 0 16,-1 0 12-16,0 0-10 0,0 0-5 16,0 0 4-16,0 0-16 0,0 0 15 0,0 0-11 0,0 0 7 15,0 0 14-15,0 0-4 0,0 0 1 16,0 0 4-16,0 0-9 0,0 0-8 0,0 0 14 15,0 0 7-15,0 0-5 0,0 0 2 16,0 0 7-16,2 0 15 0,-2 0-12 0,0 0-1 16,-2 0-1-16,4 0-9 0,-2 2 24 0,0-4-10 15,-2 2-4-15,2 0 12 0,2 0-12 0,-2 0-6 16,0 0 11-16,0 3-5 0,2-1 22 16,-4-2 11-16,2-2-4 0,0 2 12 0,2-3 7 15,-2 3-19-15,-2-2 6 0,2 1-2 0,0 0 1 16,-2 0-7-16,2-2 16 0,0 2-6 15,-1 1 10-15,1-3-3 0,1 3 7 0,-1-1-4 16,0 0-8-16,-1-1 16 0,1 1 5 0,-2 1 1 16,2-2 4-16,2 1 0 0,-2-1-11 15,1 0 1-15,-1 1 13 0,0 0-2 0,0 1-18 16,0-3 9-16,0 3-16 0,0-1 3 0,2 0 10 16,-4 0-9-16,4 0-15 0,-2 0 1 15,0 1 7-15,2 0-21 0,-2-1 5 0,0 0 0 16,0 1-16-16,0-1 17 0,2 1-8 0,-2 0 1 15,2 0-15-15,0-1-1 0,3 2-1 16,0 0 12-16,8 6-5 0,3-2 7 16,-1 3 7-16,-1 3 9 0,6 2 12 0,-1 4-24 15,-2 1 19-15,6 2 2 0,1 0-13 16,-6 3 1-16,5 0 0 0,-1 1-4 16,-1-3 4-16,-4 1-3 0,2-1-4 0,-4 0-2 15,6-3-4-15,-8 1-13 0,3-1-7 16,-5-3-10-16,1-2 1 0,-2 0 0 0,-5-5-10 15,1-1-11-15,0-2-7 0,-2-1-26 0,-4 0-12 16,2-3-36-16,-2-1-26 0,2 0-31 0,-2 0 14 16,-2-2-97-16,2-3-41 0,0 1-46 15,0-2-35-15,0-1 31 0,6-10-202 0,-6 8 22 16,3-17 52-16,1 7 14 0,-2 0 57 16,1 3 31-16,-1 3 14 0,-2 1 18 15,0 3 21-15,0 0 3 0,3 0 33 0</inkml:trace>
  <inkml:trace contextRef="#ctx0" brushRef="#br0" timeOffset="196287.96">16102 12814 323 0,'-1'-10'297'0,"-2"2"-21"0,3-1-32 16,-2-9 15-16,2 18-10 0,-4-19-7 16,2 10-29-16,-1 1 55 0,1 4-2 0,0-2-9 15,0 1-23-15,0 1-11 0,-3 4-24 16,0-2 6-16,1 4-6 0,-3-2-10 0,-11 9-6 16,2 2-7-16,-4 6 21 0,3-1-13 0,-2 0-17 15,1 2-23-15,-2 4-13 0,2 2-16 16,0-2 10-16,-2 2-36 0,4 0-11 0,1-4-12 15,1 0-10-15,-2 0-19 0,5-2-50 16,0-4-23-16,2-1-46 0,7-4 7 0,-3-1-124 16,1-6-66-16,1-2-63 0,3 0 28 0,0 0-242 15,0-8 40-15,0 4 52 0,3-1 25 16,-1-2 52-16,-2 2 19 0,2-12 9 0,-2 10 14 16,0-1 32-16,0-1 23 0,0-1-49 15</inkml:trace>
  <inkml:trace contextRef="#ctx0" brushRef="#br0" timeOffset="196536.12">15673 12891 702 0,'-4'0'441'0,"2"-1"-72"0,0 0-3 16,0 1-23-16,0-1-15 0,-1 1-14 16,6 0-24-16,1 0-6 0,0-3-20 0,3 2-30 15,11-1-3-15,-9 2-27 0,9 0-15 0,3 0-3 16,3 0-19-16,28-10-31 0,-19 5-19 15,-1 2-9-15,-1-2-9 0,0 3-34 0,-3-1-33 16,1-1-36-16,-4 1-64 0,0 3 7 0,-3-1-125 16,-4-3-88-16,0 0 24 0,-3 0-289 15,-3 0 39-15,-1 0 48 0,2-1-2 0,-1-2 46 16,3 0 57-16,-1-3 17 0,3 2 52 16,2-1-19-16,6 2-11 0,2 1-13 15</inkml:trace>
  <inkml:trace contextRef="#ctx0" brushRef="#br0" timeOffset="197831.32">16987 12826 539 0,'0'0'366'0,"-15"0"-43"16,15 0-51-16,0 0 19 0,0 0-12 16,0 0-34-16,-35-5 2 0,28 17-23 0,-3 1-3 15,2 0-11-15,1 2-17 0,1-2 1 0,6-2-23 16,-3-1-5-16,2-1-5 0,1-1-18 15,0-8 0-15,0 7-1 0,11 12 2 16,-3-12-20-16,-1-2-11 0,9 0-3 0,-1-5 8 16,-1 0-17-16,-5 0-8 0,7 0-19 0,2 0-8 15,23-11 6-15,-18 8-16 0,2 0-9 16,-2 0 14-16,2 1-17 0,-2 0-2 0,-1 0 5 16,0 2-1-16,-11 0-18 0,3 0-4 0,2 0-3 15,14 17 5-15,-17-8 2 0,-5 3 13 16,-1 1-3-16,-5-2-2 0,-2-11 13 0,0 12 3 15,0 2-2-15,-16 18-12 0,5-17-3 0,-2 1 1 16,0 0 1-16,-4 0-5 0,-1-2-13 16,0-2 8-16,-4 1 1 0,0-2-12 15,1-3-45-15,1-1-26 0,-1-1-47 0,2-4-37 16,0-1-27-16,5 1 16 0,6-2-124 0,-3 0-38 16,-2 0-31-16,1 0 29 0,-5-11-222 15,10 7 4-15,2-1 77 0,1 0 35 0,2 1 16 16,-1-2 36-16,1 2 33 0,-3-11 14 15,1 4-9-15,-3-3 27 0,5 0 13 0</inkml:trace>
  <inkml:trace contextRef="#ctx0" brushRef="#br0" timeOffset="198104.05">16910 12767 262 0,'-2'-3'519'16,"0"1"-108"-16,-1-1-15 0,3-1-49 0,3 3-45 16,0-2-10-16,2 1-9 0,12-1-19 15,2-2-19-15,4 1-22 0,4-2-21 16,2 4-26-16,3-1-10 0,1 0-22 0,-1 1-12 16,1-1-20-16,1 1-10 0,-1 2-31 0,2-2-32 15,-2 2-30-15,1-2-2 0,2 1-127 0,0-1-50 16,-3 2-43-16,0-2 19 0,-3 1-310 15,-18 1 35-15,7 0 39 0,0 0 46 0,2 0 6 16,-4 0 22-16,-1 0 29 0,-3 0 33 16,16-12 25-16</inkml:trace>
  <inkml:trace contextRef="#ctx0" brushRef="#br0" timeOffset="198439.59">17844 12276 858 0,'1'-3'353'0,"1"0"-50"0,-2 1-8 0,4 2-7 15,-2 0-34-15,0 3 35 0,1 2-24 0,4 10 7 16,-1-1-37-16,-1 4-3 0,0 3-26 0,-1 1-8 15,-2 2-15-15,1 0-23 0,0-2-16 16,0 2-12-16,-1-1-15 0,-1-2-16 0,2-2-6 16,1 1-8-16,-4-6-7 0,1 0-29 15,-1-4-41-15,0 0-37 0,3 7 3 0,-1-5-114 16,0-2-42-16,-2-10-45 0,0 7-67 0,0-7 28 16,0 9-251-16,0-4 56 0,0 3 17 0,0-8 53 15,0 9 14-15,0-1 19 0,0 4 34 16,0 2 27-16,12 20 10 0</inkml:trace>
  <inkml:trace contextRef="#ctx0" brushRef="#br0" timeOffset="199112.17">18650 12866 747 0,'3'-2'436'0,"2"2"-67"0,-2 2 29 16,1 1-29-16,0 2-19 0,6 7-30 0,-1 3-20 15,0 0-9-15,-3 1-24 0,2 2-27 0,1-2-21 16,-2 1-22-16,-3-2-29 0,-1-4-1 16,0 1-27-16,-2-4 5 0,1-1-17 0,-1 0-11 15,-1-2-17-15,2 0 1 0,-2-3 1 16,0-2-6-16,0 0-18 0,0 0-3 0,-11 6-11 15,8-8-14-15,-3 1-3 0,3-2 2 0,-7-9-17 16,1-1-11-16,0-1-1 0,3-5-12 0,2 2-21 16,3-4 11-16,1 12-17 0,0-4 5 15,13-15 6-15,-5 15 2 0,3 1-13 16,5 4 11-16,2 0-6 0,1 4 14 0,4-1-6 16,0 5 6-16,-1-2-3 0,-9 2 6 0,5 0-4 15,27 17 6-15,-20-8 24 0,-1 1-4 16,-3 2-6-16,0 1 5 0,-3 1-6 0,-3 0 6 15,-2-2-6-15,-2-2 14 0,-1 0-23 0,-4-4 12 16,-2 1-6-16,0-2 13 0,-2-1-6 16,-2-4 2-16,0 0-13 0,0 0 17 15,0 0-14-15,0 0 4 0,-13 7-3 16,9-8 18-16,0-1-21 0,1-2-6 0,-6-6 9 0,5-1 7 16,6 0-16-16,0 2 19 0,-2 1-20 15,18-11 11-15,-3 8-17 0,2-2 12 16,3 1-12-16,3 3 15 0,1 1-11 0,2 1-2 15,3 5 0-15,0-1 16 0,0 3 3 16,-14 0-4-16,6 0-4 0,28 14 13 0,-24-4 15 16,-5-1-21-16,0 3-13 0,-3-1 10 15,-3 0 1-15,-4 4-5 0,-1-2-2 0,-7-2 8 16,-1-1-17-16,-1-10-4 0,0 7-6 16,-15 12-48-16,6-9-39 0,0-3-40 0,-1-4-32 15,1 1 16-15,1-2-134 0,-1-1-57 0,9-1 33 16,-14 0-244-16,2 0-10 0,-9-11 60 15,12 1 53-15,1-2-12 0,5 1 60 0,2-1 40 16,1 3 9-16,17-15 21 0,-8 10 31 16,9-1-17-16,-1-1 48 0</inkml:trace>
  <inkml:trace contextRef="#ctx0" brushRef="#br0" timeOffset="199449.58">19525 12812 262 0,'6'-5'466'0,"0"2"-101"0,-1 0-12 0,-2 2-39 15,0 2-40-15,-1-1 68 0,1 3 4 16,-1 2-11-16,0 0-22 0,0 2-5 0,2 9-20 15,-1 2-5-15,2-1-16 0,2 2-9 0,3-2-33 16,-1-4-29-16,0 3-5 0,3-2-11 0,0-1-20 16,2-2-16-16,2 0-15 0,2-2-11 15,0-6-11-15,3 3-15 0,0-3-8 0,2-1-10 16,-13-2-10-16,9 0-8 0,1 0 5 16,24-14-7-16,-22 3-17 0,-1 3 2 0,-2-2-21 15,1-2-10-15,-5-1-15 0,0-2 2 16,-4-1 0-16,0 2 20 0,-3-2-20 0,-5 6 8 15,-3-1-4-15,0 11-5 0,-15-16-5 16,2 8 8-16,-7 1 4 0,1 0-12 0,-5 2-3 16,-1 2-27-16,-2-1-4 0,15 4-10 0,-8 0-30 15,-2 0-16-15,1 0-9 0,0 0-45 16,1 0 14-16,-10 12-84 0,19-10-38 0,0 0-45 16,3-1-39-16,3 0 30 0,1 0-209 0,2 1 17 15,2-2 35-15,0 3 55 0,4-2-1 16,2 2 41-16,17 3 30 0,7 1 36 0,-3 0 20 15,3 0 1-15</inkml:trace>
  <inkml:trace contextRef="#ctx0" brushRef="#br0" timeOffset="199993.57">20393 12949 949 0,'12'-4'377'0,"-4"-1"23"15,-1-1-33-15,-3 1-24 0,-1-2-34 0,-2 0-13 16,-2 0-28-16,0 1-10 0,1 6-19 15,-9-23-33-15,-4 8-19 0,-2-1-11 0,1 1-7 16,-5 3-19-16,-1 5-22 0,-5 1-12 16,14 6 2-16,-8 0-17 0,-2 0 2 0,-22 15-16 15,22-1 11-15,2 2-10 0,0 2-2 16,4 1-21-16,3 0 14 0,4 3-12 0,3-2-5 16,5 0-15-16,0-11 6 0,0 4-16 0,19 16-6 15,-6-17-3-15,1 0 5 0,1-5-3 16,4-5-23-16,3 0-25 0,-9-2-21 0,4 0-23 15,23-19-23-15,-18 7-16 0,-2-2 11 0,-2-1-97 16,1-2-9-16,0-5-18 0,-3 1-42 16,1-5 5-16,-3-3-22 0,1 2 15 0,0-2 23 15,-2 1 1-15,-3 0 21 0,-3-1 86 16,1 2 35-16,-4-4 26 0,-1 3 28 0,-3 13 21 16,0-5 32-16,-12-26 2 0,6 22 31 0,-5 1 8 15,1 1 11-15,1 4 22 0,1 1 2 16,1 2-11-16,-1 3 56 0,2 2 2 0,4 3-21 15,-3 4 26-15,1 3 8 0,4 0 16 0,0 0 0 16,-14 20 13-16,14-5 3 0,0-3 19 16,0 7-12-16,15 27-19 0,-9-19 20 0,5 4 12 15,2 1-40-15,-1-2-1 0,4 3-16 16,-2 0-20-16,1-1-9 0,1-1-22 0,-1-4-4 16,-2-1-25-16,1 1-8 0,-2-5-72 0,1-1-36 15,-2-3-55-15,-2-1-45 0,1-3 14 0,0-4-148 16,-3-3-68-16,2-4 31 0,-3-2-303 15,-6-1 29-15,0 0 80 0,24-12 21 0,-10 1 32 16,-1-4 59-16,3 1 39 0,2-2-15 0,2 0 66 16,2-1-20-16,6-2 45 0,0 0-23 0</inkml:trace>
  <inkml:trace contextRef="#ctx0" brushRef="#br0" timeOffset="200233.86">21123 12622 454 0,'11'-10'480'0,"-3"3"14"0,-2 0-35 15,-2 2-62-15,1 5-18 0,-1 0-15 0,-1 3 2 16,1 1-25-16,3 9-21 0,0 6-11 0,-4 2-31 16,0 3 2-16,0 0-28 0,-3-11-9 15,0 9-35-15,0 1-15 0,0 2-19 0,0 0-16 16,0-1-29-16,-13 24-7 0,9-28-31 16,0 0-10-16,2-7-80 0,2-13-39 0,0 10-57 15,0-3-93-15,0 0 17 0,0-7-167 16,0 0 31-16,14 8-294 0,-9-10 8 0,9-3 72 15,-1-3 49-15,0 0 16 0,5-1 40 0,4 3 50 16,-4-2 14-16,3 1 52 0,3 2-1 16,0-2 22-16,2 2 2 0</inkml:trace>
  <inkml:trace contextRef="#ctx0" brushRef="#br0" timeOffset="200675.54">21648 12768 676 0,'5'-18'421'0,"-1"1"-70"16,-3-2 24-16,-1 1-7 0,0 7-15 15,0-3-34-15,-10-18-21 0,2 12-15 16,-4 4-20-16,1 3-30 0,-1-1-7 0,-4 4-21 16,2 4-26-16,-3 2-6 0,7 4 1 15,-5 0-10-15,-23 15-9 0,17-2-8 0,5 4-1 16,-2 1-8-16,3 0-9 0,0 2-22 0,3 0 2 16,3 4-10-16,-1 0-7 0,7-3-6 15,2-2-6-15,1-2-13 0,0-8-7 0,0 4-7 16,20 10-5-16,-10-13 6 0,4-3-6 0,0-3-12 15,1-2-4-15,-1-2-17 0,-5 0-4 16,6 0-20-16,21-10 6 0,-14 2-20 0,-1-3 5 16,1-2-9-16,1-3 9 0,-1 4-6 0,-5-1 4 15,2 1 0-15,-4 4 10 0,-1 0-6 0,-3 2 4 16,-5 2 0-16,-1 1-12 0,1 2 19 16,-6 1 19-16,0 0 7 0,0 0 10 15,12 23 22-15,-8-5-3 0,-2 0-5 0,-2 5-4 16,0-12-4-16,0 6 4 0,0 5 2 15,0 1-8-15,0 2-1 0,0-1-6 0,-11 25-2 16,7-24-44-16,2-3-35 0,-1 0-37 16,-1-4-45-16,-2-1-69 0,3-3 19 0,-2-1-166 15,-1-1 31-15,-1-4-295 0,0-2 23 0,1-1 44 16,-1-1 78-16,0-3 14 0,0 1 37 16,-1-1 7-16,8-1 52 0,-13 0 19 0,-4 0 54 15,-1 0-13-15,-23-10 18 0</inkml:trace>
  <inkml:trace contextRef="#ctx0" brushRef="#br0" timeOffset="201580.02">16514 12390 679 0,'18'0'236'0,"-6"-15"-3"0,15-9-18 16,-19 17-13-16,1-2-19 0,1 2 15 0,-4 2-9 16,1 0-3-16,-1 2 8 0,-1-2-19 0,-2 3-9 15,-1-1-13-15,2 0-7 0,-4 1-15 16,0-1-26-16,0-1 6 0,0 4-12 0,0 0-5 15,-14-7-9-15,-1 2-15 0,1 3-21 16,-3-1-4-16,-2 3-6 0,8 0-3 0,-7 0 29 16,-1 0-10-16,-23 15 4 0,21-3-6 0,2-2-6 15,-3 4-5-15,4 3 1 0,0 0-4 0,5 2-15 16,-1 2 16-16,3 1 8 0,-1 2-13 16,5 1 12-16,-1-1 2 0,3 3 5 15,3 0-5-15,2-1-2 0,0 3-4 0,0-14 5 16,0 4-10-16,0 6-9 0,11 28-8 15,-7-24 3-15,1-3 3 0,0 3 3 0,2-2-18 16,-1 4 10-16,1 1 3 0,1 2-2 0,0-2 1 16,1 3-3-16,-1 1-5 0,4-1-7 0,-1-2 0 15,2 1-3-15,1 0-39 0,-3-2-14 16,5-3 3-16,-1 1-70 0,4-2-15 0,-1-2-20 16,2 0-39-16,4-3-41 0,2-2 23 0,1-3-242 15,4 0-28-15,5 0 8 0,2-5 62 16,5-3 49-16,3-1-1 0,6 1 33 0,3 1 18 15,5-4 22-15,5-1 39 0</inkml:trace>
  <inkml:trace contextRef="#ctx0" brushRef="#br0" timeOffset="202618.3">21905 12344 254 0,'-13'-5'246'16,"1"-2"-43"-16,5 2-15 0,-1 1-36 0,3 2 14 16,-2-1-23-16,3 1 10 0,1 0 0 15,0 0-10-15,-1 0 4 0,1 2-2 0,1-2 16 16,1 2 4-16,0-3-13 0,-1 1 1 15,1 0-25-15,2-1-4 0,-1 1-14 0,0 2 8 16,0 0-5-16,14-7-18 0,2 1-21 0,2 2 12 16,2-2 2-16,0 3-14 0,5-1-8 0,3 2 8 15,0 0 13-15,2 2 3 0,-16 0-15 16,9 0-15-16,4 0-7 0,0 0 18 0,0 0-35 16,26 11 2-16,-30-5 0 0,-2-2 10 0,-5-1-13 15,-2 1-4-15,-5-1-17 0,-2 0 10 16,0 1 4-16,-2-1-1 0,-1 2-3 0,-1 0-3 15,-1 1 4-15,2 12-10 0,-2-4 2 16,-1 3 10-16,0 1 1 0,-1 0-7 0,0-8 17 16,0 5 11-16,0 2-6 0,0 3 6 0,0 1 13 15,11 25-9-15,-7-19 3 0,2-1-1 16,0-1-8-16,2 5 4 0,0 0 1 0,0-1-4 16,1 2-5-16,0 2-2 0,-1 2 6 0,0-1-3 15,-1 0-1-15,2 4 7 0,-4-2-4 16,0 2 1-16,0-1-14 0,-1 2 1 0,0-2 12 15,-3 1-17-15,-1-2 8 0,0-18-4 16,0 10-4-16,-11 34-2 0,4-28 4 0,-2-1 2 16,-1-2 10-16,-3-1-11 0,-2 0 5 15,0-3 0-15,-2-2 10 0,-1-1-19 0,-2-4 16 16,-2-2-12-16,-6-2 5 0,2-1-12 16,-5-6-6-16,-3 0-2 0,-3-4-17 0,-8-5-31 15,16 0-45-15,-14 0-59 0,-7 0 13 16,-61-15-135-16,49 9-88 0,0-2 31 0,1 1-289 15,3-2 70-15,-3 0 31 0,1-3 40 0,-2 3 31 16,1-1 30-16,2-1 40 0,-1 0 28 16,3 1 0-16,1-1 49 0,3 1 13 0,5-1 29 15</inkml:trace>
  <inkml:trace contextRef="#ctx0" brushRef="#br0" timeOffset="208227.38">9244 12342 331 0,'0'-13'265'0,"0"13"-12"0,0 0-34 0,13 0-9 0,-13 0-10 16,0 0-5-16,24-26 0 0,-22 24-10 16,0 0-13-16,1 0-10 0,-1 1 3 15,-1-2-4-15,0 1-33 0,-1-2-21 0,-2 2 8 16,0 0-7-16,-1-1-15 0,-2 2 5 0,-13 0-29 16,3-1 4-16,5 2-18 0,-5 0 22 0,-6 0-21 15,-3 0-21-15,1 0-7 0,-24 14 9 16,26-11-17-16,-2 4 2 0,4 0 1 0,-4-2 17 15,6 1-31-15,1 1 17 0,3 2-8 16,3-2 0-16,3 3-12 0,2-2-3 0,3 1 15 16,1-2 3-16,1-7-6 0,0 8-3 0,0 3-5 15,10 17 20-15,-4-14-9 0,-1-2-1 0,1 2-2 16,-1 0 0-16,0-1 19 0,1 2-2 16,0-1-13-16,-2-2-2 0,1 5-1 0,-1 0-3 15,-1-1 27-15,-2 3-10 0,0-8 3 0,0 2 7 16,-1-2 7-16,0 2-18 0,0 6 22 15,3 0-8-15,-2 3-30 0,-1 1 21 0,2-2-15 16,-1 1 15-16,2 1 8 0,-2-1-8 0,3 2 5 16,-1 0-9-16,0 3 13 0,1-2-11 15,0 2 5-15,0-1-1 0,-1 0-9 0,0 2-13 16,0 0 22-16,-1 1-14 0,-2-15 9 0,0 8-8 16,0 3 8-16,0 3-6 0,0-1-5 15,0 2 1-15,0 0-4 0,0 0-10 0,0 0 13 16,0 0-9-16,0-2 11 0,0 2-5 0,0-1 6 15,0 2-4-15,0 2 10 0,0 1 5 16,0-1-9-16,0 2-1 0,0 0 2 0,0-1 0 16,0 1 8-16,0 0-10 0,0-2 7 15,-9 31-2-15,7-29-3 0,1-3 7 0,-1-2-15 16,2 2 8-16,-2-4 3 0,1 0-5 16,0-2-2-16,1-2 4 0,0-13-8 0,0 5 2 15,0 1 1-15,14 18 0 0,-7-20-12 0,-1-4 5 16,-2-3-8-16,5 4 14 0,4-2-9 15,-6-2 6-15,0-2-13 0,0 0-2 0,0-1 3 16,-2-1 1-16,1-1 1 0,0 1-2 16,-1-2-6-16,3 0 14 0,-1 1-2 0,0-2-11 15,1 1-7-15,1-1 13 0,10 0-16 16,-9 0-16-16,3 0-7 0,0 0-27 0,12-10-10 16,-14 8-36-16,-3 0 9 0,0-1-91 0,7-3-27 15,-5 1-45-15,-3-1-63 0,-1 3 31 16,1-2-233-16,-2 0 28 0,7-6 47 0,1 1 46 15,-4 0 45-15,2 0 6 0,3 1-10 0,5-3 63 16,6 2 45-16,2 0 7 0</inkml:trace>
  <inkml:trace contextRef="#ctx0" brushRef="#br0" timeOffset="209428.09">22231 11852 710 0,'-16'0'285'16,"16"0"-40"-16,-30-26-6 0,24 25-24 0,0 1-20 15,2-2-28-15,1 2-3 0,-1 0-22 16,2 3-4-16,1-3 25 0,1 3-17 0,2 0-18 15,9 5 24-15,8 0-22 0,4 2-1 0,5-3-15 16,8 0-11-16,6 0-11 0,9 1 16 16,5 1-3-16,1-4-21 0,1 2 3 15,5 1-10-15,4 2-11 0,2-1-11 0,0-1 5 16,-1 1-28-16,-5 1 17 0,-6-5-7 0,-9 1-12 16,-3 0-6-16,-8-1-7 0,-4 0 12 0,-4 2-14 15,-4-2 0-15,-5 4 8 0,-3-3-5 0,-7 0 17 16,-3-1-22-16,-2 0-5 0,-3 2 7 15,-1-1 6-15,-1 0-9 0,0 2-3 0,0-8-11 16,0 14 19-16,0 5-8 0,0 3 6 16,0 3-6-16,0 1-11 0,0 3 14 0,0 3-12 15,0 0 10-15,0 1 26 0,0 1-17 0,0 4 7 16,0-1-10-16,0 4 7 0,0 0-1 16,0 2-6-16,0 1-3 0,0 3 9 0,0 1-9 15,0 2-11-15,0 2 14 0,0 3-4 0,0 0 6 16,0-1-4-16,1 54 2 0,-1-81 10 15,0 12-4-15,0 5 0 0,0 4-6 0,0 0 8 16,0 0-3-16,0-1-6 0,0 1 0 0,0-3 4 16,0-1 5-16,0-2-14 0,0-4 6 0,0-1 2 15,0-4-4-15,0 1 0 0,0-2 3 16,0-3-2-16,-6 24-5 0,4-34 8 0,-3 0 2 16,2-1-2-16,-3-4 3 0,1-4 3 0,-2 2-6 15,-3 0-1-15,1-4-5 0,-1 1 5 16,-3 0 2-16,-1-4 1 0,-2 3-8 0,1-2 0 15,-5 0-3-15,0 1 5 0,-4-3-18 0,0-1-17 16,-3 0-22-16,-1-1-35 0,-2 0 2 16,2-2 6-16,13 0-79 0,-7 0-8 0,-3 0-26 15,-25-10-6-15,28 1-42 0,5 4 25 0,4-7-181 16,6 0-89-16,5 0 6 0,2 2 28 16,14-23 36-16,-2 8 44 0,5 0 29 15,4-4 1-15,0-2 42 0,12-9-2 0</inkml:trace>
  <inkml:trace contextRef="#ctx0" brushRef="#br0" timeOffset="210070.3">23593 12801 539 0,'2'0'384'15,"1"0"-53"-15,0 3-1 0,1-3-42 0,-2 4-36 16,1-1-30-16,-1 1 39 0,0-1-7 0,0 2-36 16,-2-1-15-16,1 2-12 0,-1-2-36 15,0 1 0-15,0 0-6 0,0-2-17 0,0-3-20 16,0 0 8-16,0 0-13 0,0 0-26 16,-12 12-10-16,8-15-15 0,0 2 10 0,0-2-12 15,0-2-4-15,-2-7-2 0,0-2 3 0,2-3-7 16,1 0-9-16,3 2-14 0,0 2 8 15,0 6-6-15,14-15-1 0,-6 10-1 0,3 2 4 16,-1 4-4-16,1 5 6 0,-11 1 16 16,14 0 11-16,20 10 14 0,-16-2-5 0,1 0 13 15,0 5 1-15,-1 2-1 0,1-1 1 16,-2 3 4-16,2-2-25 0,-3-1 19 0,-2 1-2 16,-3-1-6-16,1-3-22 0,-5-3 11 0,-1-1-10 15,0-1 3-15,-2-2-6 0,-1-1 7 16,-1-1-17-16,-1-2 11 0,-1 1-7 0,0-1 18 15,0 0-32-15,-2-3 11 0,-1 1-13 16,-1 1 9-16,2-3-14 0,-5-9 1 0,2 4-5 16,3-1 3-16,0-2-20 0,2 12 3 15,0-10-10-15,12-14 15 0,-3 12-10 0,-3-2-5 16,6 7 7-16,2-3 1 0,3 4 6 0,2 0-1 16,-1 3 4-16,5 1-10 0,-11 2-3 15,4 0 6-15,5 0-5 0,22 14 12 0,-19-10-3 16,1 5-3-16,-2 0 2 0,-3 0 15 0,0 1-2 15,-3-2-2-15,1 1 0 0,-8 1 11 16,1 0-23-16,-6-4 2 0,-1-1-8 0,-3 1-2 16,-1-6 0-16,0 0-34 0,0 0-31 0,-12 14-41 15,8-13-48-15,-2 1 16 0,0-2-105 16,1 1-51-16,-1-2-41 0,1-1 30 16,-1-1-258-16,3 0 26 0,2-2 77 0,0 1 16 15,2-3 34-15,7-8 39 0,3-4 25 16,3 1 20-16,6 2 23 0,0 1 2 0,-1 2 33 15</inkml:trace>
  <inkml:trace contextRef="#ctx0" brushRef="#br0" timeOffset="210380.13">24462 12683 754 0,'5'1'325'15,"-1"2"-21"-15,-2 2 9 0,1 0-14 0,0-1-38 16,4 11 27-16,-2-1-12 0,-1-3-31 16,2 3-5-16,-1-4-7 0,-1-2-17 15,2 0-16-15,-2-2-2 0,1-2-16 0,6 6-8 16,1-7-13-16,-3-1-29 0,0 0-3 15,9 1-11-15,-1 0-20 0,-8-3-15 0,3 0-1 0,5 0-1 16,20-10-22-16,-17 2 8 0,-2-1-13 16,2-1-5-16,-1 0-7 0,-1 0 1 0,-1-1-7 15,-4-1 1-15,-3 1-7 0,-2 2-20 16,-4 2 8-16,-2 0 0 0,-2 3-2 0,0 4 1 16,0 0-16-16,-24-13-1 0,2 10-9 0,3 1-20 15,-3 2-20-15,-3 0-23 0,12 0-14 16,-6 0 8-16,-1 0-81 0,-24 10-40 0,25-6-23 15,3 1-26-15,8-1 23 0,1-1-152 16,3 0-113-16,3-1 5 0,3 3 64 16,2-3 14-16,12 5 47 0,7 0 23 0,3 0 22 15,3-3 20-15,4 1-39 0,0-3 39 0</inkml:trace>
  <inkml:trace contextRef="#ctx0" brushRef="#br0" timeOffset="210909.21">25060 12780 526 0,'33'1'310'0,"-16"-1"-42"16,6 0 13-16,1 0-19 0,-2 0 2 0,22-11-8 15,-28 4-29-15,-4 2 31 0,-3 2-25 16,-2-2 26-16,0 1-11 0,-4 1-15 0,-1-1 0 0,-1-2-24 16,-1 6 0-16,0 0-27 0,-12-19-14 15,1 11-15-15,-4-1-5 0,0 5-19 0,-7-1-5 16,-1 1-11-16,-1 4-12 0,0-1-27 16,12 1-1-16,-25 14 3 0,15-9-7 0,1 7-14 15,4 0-6-15,2 2-1 0,6 1 6 16,0-1-18-16,6-3 0 0,3 0-10 0,0-11 15 15,0 13-13-15,19 11-6 0,-6-15-19 0,1-3-5 16,3-1-17-16,3-2-26 0,-10-3-1 16,6 0-29-16,1 0-5 0,24-10-18 15,-21 3 10-15,-2-3-89 0,2-4-20 0,-3-3-26 16,-1-1-27-16,-1-2 7 0,-1-4-15 0,-3 0 4 16,-2-3 21-16,-2 1 24 0,-3-2 15 15,-2 1 19-15,-1 0 16 0,-1 11 57 16,0-7 37-16,0-5 12 0,-16-26 46 0,11 27 24 15,-3 0 19-15,1-2 27 0,-2 5 12 16,0 1 30-16,-1-1 1 0,0 3 10 0,2 1-15 16,0 6-11-16,1 2 30 0,1 5 3 0,3 5 15 15,3 2 11-15,0 0 19 0,-5 14 4 0,8 6 15 16,-3-9 5-16,13 26-29 0,-7-10 24 16,3 1-12-16,3 4 0 0,-1 1-11 0,0 2-18 15,2-1-15-15,0 2-14 0,0 0 9 16,1-4-14-16,0 2-11 0,3 1-17 0,1-3-7 15,-2-1-56-15,1-4-36 0,-2-2-44 16,-1-4-46-16,-1-1-46 0,4 1 14 0,-1-6-151 16,2-6-47-16,-2-1 31 0,2-3-278 0,-4-3 24 15,-6-2 28-15,4 0 64 0,18-17 48 16,-12 3-1-16,1-3 57 0,0 2 22 0,2-4 39 16,0-4 12-16,4 2 2 0</inkml:trace>
  <inkml:trace contextRef="#ctx0" brushRef="#br0" timeOffset="211156.87">26216 12476 1169 0,'19'-13'530'0,"1"1"-43"15,-4 2-48-15,-2 2-53 0,-3 5-42 0,-1 2-3 16,-10 1-19-16,18 10-20 0,-6 2-19 16,-4 2-30-16,0 3 6 0,-1 2-40 0,0-1-23 15,-4 5-23-15,-3-13-2 0,0 7-29 0,0 4-16 16,0-1-6-16,0 3-5 0,0-1-11 0,0-2-85 15,0 2-33-15,0-4-56 0,0-2-55 0,0-1 11 16,0-6-108-16,0-1-41 0,0 0-59 16,0-8 28-16,0 0-296 0,0 0 65 15,-6 9 33-15,6-12 49 0,3-1 35 0,-2-1-13 16,1 0 57-16,1 0 14 0,6-12-5 0,1 0 56 16,4 2 6-16</inkml:trace>
  <inkml:trace contextRef="#ctx0" brushRef="#br0" timeOffset="211624.62">26636 12586 953 0,'14'-10'363'0,"-2"-2"-48"0,2-2 25 0,-3-1-22 15,1 1-6-15,-3-3-15 0,-3 2-27 16,0-2-32-16,-3 0-22 0,-2 3-15 16,-1 6-24-16,0-3-16 0,-18-13-20 0,6 14-10 15,-3 1-13-15,0 3-6 0,-5 4-2 0,-1 2-15 16,8 0 7-16,-5 0-2 0,-20 17 7 15,14-5-22-15,4 2 4 0,2-2 1 0,1 3-18 16,3 1-2-16,1-1-5 0,4 0 6 0,3-1-7 16,3 3-19-16,3-5 16 0,0-12-22 15,0 12-2-15,11 11 4 0,-1-12-1 0,2-2-12 16,1-3 6-16,4-1-17 0,-2 0 9 16,1-4-7-16,-2-1 1 0,-4 0-3 0,3 0 6 15,21-14-9-15,-13 5 5 0,1-1 0 16,-2 0 2-16,0 1-7 0,-3 1 2 0,1-1 9 15,-7 6-9-15,3-5 2 0,-6 4 3 0,-2 2-7 16,-2 2 7-16,-4 0 4 0,0 0 23 16,0 0-5-16,7 14 22 0,-6-6 20 15,0 12 2-15,0 0 15 0,-1 2-21 0,0-9 6 16,0 4-2-16,0 4-20 0,0 1-9 0,-11 27 8 16,10-24-4-16,-4-2-14 0,1-2-30 0,-1 0-25 15,-1-1 2-15,1-2-138 0,-4-2-78 16,4-1 24-16,-3-3-222 0,0 0 38 0,1-5-292 15,1-3 65-15,2 2 67 0,1-2 29 16,2 3 29-16,1-7 60 0,0 0 40 0,10 25 19 16,-2-12 14-16,4 5 26 0,2-2 33 0,0 3 12 15,-3-2-6-15</inkml:trace>
  <inkml:trace contextRef="#ctx0" brushRef="#br0" timeOffset="211771.51">26785 13114 1085 0,'1'4'453'0,"1"-1"-8"16,1-1-48-16,0 0-26 0,-1 2-51 0,2-3-31 15,-2 2-42-15,1-3-34 0,-1 4-46 16,0-1-90-16,1-1-7 0,-1 1-132 0,0-1-66 16,-2-2-77-16,0 0 18 0,0 0-292 15,0 0 42-15,-3-1 31 0,0-1 29 0,-2 0 43 16,-8-4 1-16,3 0 52 0,-3-1 27 0</inkml:trace>
  <inkml:trace contextRef="#ctx0" brushRef="#br0" timeOffset="-213767.34">8405 14761 646 0,'0'0'205'16,"0"0"0"-16,0 0-2 0,0 0-13 15,0 0-3-15,0 0-1 0,0-12-15 0,0 12-7 16,0 0-2-16,0 0-3 0,0 0-10 0,0 0-6 16,0 0-22-16,0 0-6 0,0 0-4 0,0 0 8 15,0 0-11-15,0 0-26 0,0 0 9 0,0 0 3 16,-3-15-10-16,1 15 22 0,0 2-15 16,-2-1 10-16,1-1 0 0,2 0-6 0,0 2-16 15,0-4 14-15,-1 2-10 0,0 2-9 16,1-2 6-16,0 1-10 0,0 0-17 0,1 0 12 15,1 0 25-15,1 0 25 0,3 1 0 16,2 1 0-16,10-1-10 0,3 1-5 16,-1-3-18-16,4 0 5 0,-11 0-13 0,5 0-6 15,4 0-9-15,1 0-18 0,-1 0 4 0,2 0-3 16,0 0-1-16,0 0 1 0,-5 0-18 16,-1 0-6-16,-4 0-40 0,-3 0-51 0,-1 0-41 15,-2 0 12-15,-7 0-140 0,0 0-62 16,0 0 29-16,10-6-299 0,-14 7 47 0,-2 1 34 15,-11 4 61-15,0-1 26 0,-2 3 25 0,-1 2 29 16,0 4 18-16,-2-4 32 0,-2 3 35 0,3 2-39 16</inkml:trace>
  <inkml:trace contextRef="#ctx0" brushRef="#br0" timeOffset="-213582.85">8303 15003 893 0,'0'5'361'16,"1"-4"-34"-16,3 3-15 0,0-1-38 0,1-1-3 15,2-1-20-15,0 0-30 0,16-2-24 16,-11 1-29-16,4 0-16 0,5 0-11 0,2 0-29 16,1 0-11-16,25-8-72 0,-24 2-72 0,-2 2-52 15,2-2-56-15,2-2 14 0,-1 1-253 16,-2 0-30-16,5-1 23 0,-3-1 40 0,3 0 11 16,6-2 47-16,1-4-5 0,3 1 50 0</inkml:trace>
  <inkml:trace contextRef="#ctx0" brushRef="#br0" timeOffset="-178453.95">11010 14568 499 0,'0'0'259'0,"13"0"-21"0,-13-13-6 0,0 13-22 16,0 0-12-16,0 0 13 0,0 0-10 15,19-26-1-15,-17 23-29 0,-2 2-9 0,-1-2 17 16,1 0-19-16,0 1-18 0,-1 1-12 0,0 1-15 15,-1-1-13-15,-1 2-10 0,-1 2 37 16,0 2-29-16,-6 4 5 0,2 3 21 0,-2 1-13 16,1-1-11-16,2 2-22 0,3-3-3 15,1-2-4-15,1 0-2 0,-1-1-8 0,3 0 1 16,0-3-15-16,0-5 0 0,0 0 7 0,0 8-13 16,0-8-3-16,14 12 8 0,0-7-9 15,-1-2 4-15,4-1-13 0,1 0 12 0,-9-2-2 16,5 0 0-16,2 0-16 0,3 0 16 15,2 0-13-15,-1 0 4 0,1 0-12 0,0 0 12 0,-1 0-2 16,2 0 0-16,-1 0-6 0,18 8 11 16,-21-5-7-16,-2 4 2 0,1 0 2 0,-4 3-6 15,-3 0 6-15,2 1 5 0,-5 1-8 16,-1 2 7-16,-3-4-1 0,-3 0-3 0,1-2-1 16,-1-8 1-16,0 7 5 0,0 1 4 0,-13 13 2 15,3-9 3-15,-1-3 4 0,-4 3-10 16,-2-4 6-16,-2-3-13 0,-2 0 5 0,-3-1-19 15,0 2 4-15,-2-3-35 0,14-3-34 0,-9 0-29 16,-1 0-35-16,-3 0 9 0,1 0-100 16,4 0-42-16,1 0-28 0,-1 0-29 0,1 0 26 15,5 0-267-15,1 0 30 0,3 0 33 16,3 0 46-16,-3-9 50 0,7 7 4 16,3-2 23-16,3 2 35 0,-1-2 35 0,0 1 22 15</inkml:trace>
  <inkml:trace contextRef="#ctx0" brushRef="#br0" timeOffset="-177994.18">10968 14553 788 0,'-3'-2'378'0,"2"1"-36"16,-2-3-30-16,1 3-41 0,-1-1 44 0,1 2-34 16,1-2-21-16,1 2-44 0,1-1-11 15,2-1-19-15,1 0-2 0,13-2-1 0,2 1-7 16,5-1-14-16,6 0 1 0,2 1-1 0,1-3-9 15,2 5-10-15,5-2-18 16,2 0 4-16,-2 2-26 0,5-3 9 0,-3 1-12 16,-1 1-21-16,-3 0 0 0,-4 2-4 0,-1-1-21 15,0-3-5-15,-7 1-5 0,-2 1 14 16,-5 1-22-16,1-1-4 0,-4 1-5 0,-8 1 1 16,-1-1-9-16,-2 1-14 0,-1-1-25 15,-1 0-2-15,0 1-29 0,-3-1-29 0,0 1-30 16,-3 0 10-16,1 0-107 0,0 0-28 15,-2 0-51-15,1 0 24 0,0 0-220 0,-1 0-31 16,0 0 39-16,-1 0 35 0,0-1 28 0,1 0 25 16,-1 1 21-16,0 2 57 0,1-2 31 15,4 0 5-15,0 0-4 0</inkml:trace>
  <inkml:trace contextRef="#ctx0" brushRef="#br0" timeOffset="-160613.58">12843 14554 386 0,'0'0'241'0,"-14"0"-17"0,14 0-14 15,0 0-11-15,0-13 7 0,0 13-18 0,0 0-12 16,0 0 21-16,0 0-4 0,-25-24-10 0,24 24-15 16,1-2-25-16,-1 1 8 0,0-1 12 15,0 2-15-15,1-1-19 0,-1 2-14 0,0-2 18 16,2 1-25-16,0 1 3 0,1-1 14 0,1 4 14 15,7 6-13-15,1 3 1 0,3-1-7 16,3 5 2-16,2-1-12 0,-1 0-3 0,0 2-11 16,1 1-8-16,1 1-10 0,-1-3-2 0,1 0-9 15,2 0 1-15,-4 0-12 0,0-3-5 16,1 1-9-16,-2 0-7 0,-1-1 2 0,-3-4-7 16,-3 0 6-16,-1-2-9 0,-3-3-3 0,-1 2 1 15,-2-4-18-15,0-2 1 0,-1 2-19 16,0-1-42-16,-2-1-6 0,0-1 5 0,0 0-84 15,-3-1-55-15,1-2-57 0,-1 3-37 16,-1-3 30-16,1-1-262 0,2 0 46 0,-2 1 18 16,1-3 43-16,0 1 16 0,-4-7 48 0,2 2 14 15,0 1 42-15,-1 1-13 0,2 1 22 16</inkml:trace>
  <inkml:trace contextRef="#ctx0" brushRef="#br0" timeOffset="-160365.42">13083 14583 826 0,'2'-8'272'16,"-1"3"-12"-16,0 0 6 0,0-2-39 16,-2 3-5-16,-1 0-23 0,0 2-35 0,-3-1 22 15,-1 2-20-15,-11 6 28 0,7-5-10 0,-19 12 7 16,7 2-18-16,-1-2-24 0,4 5-3 16,-4-2-10-16,0 3-4 0,1 2-13 0,-1-1-19 15,-1 1 6-15,-1 2-27 0,0-1-8 0,1 0 1 16,3-2-10-16,0-3-28 0,1 1-47 15,0 0 0-15,1-3-113 0,3-3-45 0,3-1-46 16,8-4 20-16,1-3-289 0,3-1 36 16,1-2-1-16,4-2 56 0,-3-1 23 0,2 1 25 15,1-1-1-15,11-4 28 0,-3-2 55 0</inkml:trace>
  <inkml:trace contextRef="#ctx0" brushRef="#br0" timeOffset="-136051.79">13941 14475 607 0,'0'0'218'16,"0"-12"-11"-16,0 12-36 0,0 0 0 0,0 0-3 15,0 0-17-15,0 0-2 0,0 0-24 16,0-13-20-16,0 13-10 0,0 0-5 0,0 0-5 16,0 0-1-16,0 0 18 0,0 0-16 15,0 0 10-15,0 0 14 0,7 20-19 0,-12-2 12 16,-1-4-18-16,2 3 18 0,-1-2-27 0,3-3 16 16,2 0-27-16,-2-2 6 0,2-2-5 0,0 0 8 15,0-8-25-15,0 7 7 0,0 0-5 16,0-7-11-16,0 9-4 0,19 9 34 0,-7-10 1 15,-1-4-10-15,0 0 2 0,5-2 4 16,-1-1-9-16,-2-1-6 0,-3 0-13 0,4 0-5 16,2 0 12-16,2 0-11 0,18-11 13 15,-22 11-5-15,0 0-8 0,-4 0-5 0,1-1-22 16,-4 1 23-16,3 0-5 0,14 13-3 0,-12-4 11 16,0 2-15-16,-5 3 5 0,0-2-6 15,-4 5 31-15,2-2-13 0,-5-2 9 0,0-2 2 16,0-11-6-16,0 12 2 0,0 2-1 0,-13 13-1 15,7-12-5-15,-3-4-11 0,-3 2 2 16,-1-2-2-16,-1 1 3 0,0-2-1 0,-1-1-8 16,0 1 2-16,-2-3-9 0,2-1-19 0,1-2-28 15,-3-1-19-15,-2 2 6 0,8-3-99 16,-3-1-26-16,14-1-27 0,-10 0-49 0,3 0 26 16,-14-11-253-16,13 4-26 0,1-4 55 15,-3 0 9-15,8 2 43 0,2 0 30 0,-2-2 34 16,-1 2 49-16,1 1-21 0,2 1-13 15</inkml:trace>
  <inkml:trace contextRef="#ctx0" brushRef="#br0" timeOffset="-135681.25">13973 14493 513 0,'1'-2'299'0,"2"-1"-13"16,2 1 6-16,0 0-28 0,10-2-25 15,4-1 1-15,-2-1-30 0,7 1-9 0,3-1-19 16,-1-1-20-16,3-2 39 0,0 1-37 0,1 1-13 15,-4-2-4-15,2 2-19 0,-1 0-11 16,-2-2-14-16,5 3-11 0,-1-1-12 0,-2 2 4 16,-2 2-17-16,-4-4-21 0,0 4 0 0,-3 1-23 15,-4-1-3-15,-3 3-75 0,-2-1-11 16,-2-2-29-16,0 3-24 0,-4-2-33 0,1 0-53 16,0 1 19-16,-2-2-214 0,-1 1-30 0,0 0 24 15,1 0 29-15,-1-1 33 0,-1 3 23 16,0 0 16-16,0 0 16 0</inkml:trace>
  <inkml:trace contextRef="#ctx0" brushRef="#br0" timeOffset="-130199.47">29249 5842 529 0,'0'-13'219'0,"0"13"-8"0,30-33-13 0,-28 19-20 15,-2 14-6-15,4-15-4 0,-3 9-6 16,2 0 5-16,-3 1-33 0,3 1-4 0,-3 1-2 16,1 1-18-16,0-1-32 0,-1 3 18 15,0 3-20-15,2-1 13 0,-2 3 15 0,1 1 13 16,-1 15 2-16,1 0-3 0,3 4-4 0,-4-11-12 16,0 5 3-16,0 6-5 0,0 1-3 15,6 30-10-15,2-28-8 0,-2-3-9 0,1 2 2 16,-1-4-23-16,2-1-4 0,-3 2-5 15,3-6 24-15,-4-1-18 0,3-2-6 0,-3-4 2 0,0-3-19 16,0-1 1-16,-2-1-2 0,-1-2-40 16,1 0-28-16,-2-1 9 0,1-1-52 0,1 0-15 15,-2-2-45-15,2 0-47 0,-2 0 18 16,0 0-106-16,0 0-115 0,0 0-22 0,10-15 29 16,-6 11 28-16,1-1 39 0,8-7 5 0,-5 0 43 15,5 1-7-15</inkml:trace>
  <inkml:trace contextRef="#ctx0" brushRef="#br0" timeOffset="-129639.43">29880 5946 560 0,'4'-7'292'0,"-1"2"-51"0,4-8-15 0,-3 0-20 16,-2 2-15-16,-2 0-4 0,0 2-19 0,0 9-3 15,0-8-29-15,0-5-8 0,0 0 7 16,-11-14-22-16,2 15-11 0,4 4-10 0,-3-4-14 16,1 5 8-16,-1 0-7 0,4 4-8 0,-4 1-14 15,1 2 19-15,7 0-26 0,-14 0 16 0,-17 19 3 16,15-7 14-16,-2 2-9 0,-3 1-9 16,6 2 21-16,-1-2-18 0,5 3 6 0,0 1-5 15,2-3-17-15,2 1 24 0,5-5-9 0,2-5 2 16,0 0-3-16,0 1 14 0,14 11-26 0,-2-9 5 15,-2-5-13-15,-1 0-10 0,2-4-3 16,-3-1 9-16,1 0-23 0,3 0 8 0,18-14 0 16,-10 5 5-16,-5-1-3 0,3-4-9 15,-4-1-15-15,4-2 13 0,-5 3-5 0,1-6-9 16,-3 6-11-16,0-3 22 0,-2 2-10 0,0 1-5 16,-2 2 19-16,-3 2-6 0,0 1-12 15,-1 2 15-15,0 2-18 0,-1-1-1 0,0 4 3 16,-2 0-5-16,0 2-7 0,0 0 31 0,0 4-14 15,-2 3 16-15,2 10 10 0,-4 5 10 16,-2 3 11-16,4 5 10 0,-2 0-2 0,4 4-3 16,0-3 4-16,-2-3-1 0,2-14-9 0,0 7-11 15,0 3 7-15,10 25-17 0,-4-26 3 16,-1-3 3-16,0-3-15 0,3-2-6 0,-4 1-28 16,1-6-22-16,0-4-24 0,-2 1-40 0,2-3 9 15,-1-1-108-15,0-3-48 0,-4 0-49 16,0 0 25-16,23-12-261 0,-11-1 20 0,1 0 54 15,0-3 50-15,0-1 34 0,0 1 20 0,1-1 7 16,0-2 38-16,0 1 16 0,0-2 15 16</inkml:trace>
  <inkml:trace contextRef="#ctx0" brushRef="#br0" timeOffset="-129341.14">30375 5702 735 0,'4'-5'405'16,"-2"3"-47"-16,1 2-31 0,-1 0-41 0,0-3-2 16,2 3-2-16,-2 3-5 0,0 0-17 0,6 11-7 15,-4 3-31-15,-1 7-6 0,0 2 2 0,0 6-12 16,-1 2-28-16,-2-19-18 0,0 11 0 16,0 5-25-16,0 3-1 0,0 0-32 0,-13 35 8 15,7-36-21-15,3-2-10 0,0 1 9 16,-3-4-30-16,2 2-14 0,1-4-24 15,-1 1-26-15,0-9-39 0,0-1 3 0,4-4-50 16,-2-8 8-16,2-3-116 0,2-5-70 0,-1 1-47 16,2-5 30-16,1-7-229 0,-2-6 36 15,2-1 57-15,-4-4 7 0,3-2 30 0,1-1 20 16,-4 0 53-16,2-2 7 0,3-2 29 0,-2 5-2 16</inkml:trace>
  <inkml:trace contextRef="#ctx0" brushRef="#br0" timeOffset="-129027.3">30327 5707 657 0,'-5'-10'407'0,"3"2"-68"0,0 2 16 15,0 1 4-15,2 4-28 0,-2-3-26 0,2 0-43 16,4 1-13-16,-2 0-21 0,13-4-18 0,4 2-7 16,6-3-23-16,4 2 3 0,-2 1-17 15,5 2-12-15,5-3-23 0,6 3-14 0,5-4-1 16,6-1-23-16,4 2-13 0,0 0 4 15,2 2-8-15,1 1-6 0,0 0-22 0,-1 0 15 16,-1 2-20-16,-3-1 7 0,-4 1-11 16,-7 0-1-16,-2 0-7 0,-7 0-19 0,0-1 6 15,-9 0-17-15,0 2-1 0,-5-5-23 0,-2 4-17 16,-8 1-1-16,-1-1-12 0,-5 0-8 0,0 1-27 16,-4 0 6-16,-2 0-73 0,0 3-16 15,-2-3-43-15,-2 2-14 0,-2 0-27 0,-9 1 24 16,-6 2-251-16,0 4 17 0,-2-1 36 15,-2 3 36-15,0-1 9 0,2 2 35 0,-4 1 13 16,0 1 47-16,1-1 11 0</inkml:trace>
  <inkml:trace contextRef="#ctx0" brushRef="#br0" timeOffset="-128735.53">30752 5886 797 0,'-2'0'378'0,"0"0"-55"0,1 3 13 0,1 0-3 16,0 1-5-16,0 0-31 0,1 4 3 15,3 8-12-15,-4-8-47 0,4 21-11 0,-2-7-23 16,0 2-13-16,-2-2-28 0,1 2-17 0,-1-2-16 16,0-12 0-16,0 6-19 0,0 1 0 15,0 1-23-15,0 0-10 0,0-3-38 16,0-1-29-16,0-4-61 0,0 0-25 0,0-3 7 15,0-1-113-15,9-6-38 0,2 13-20 0,-7-13-41 16,-2 0 25-16,3 3-224 0,0-3 24 16,0 0 36-16,1 0 43 0,0 0 1 0,5 0 44 15,8-12 30-15,1 7-29 0,-2-2-1 16,4-1 41-16</inkml:trace>
  <inkml:trace contextRef="#ctx0" brushRef="#br0" timeOffset="-128257.76">31183 6065 613 0,'14'-12'445'0,"-5"0"-75"0,4-1-48 0,-6 4 37 16,0-6-25-16,-3 3-28 0,-2 2-18 16,0 3-28-16,-1-1-17 0,-1 8-36 0,0-9-13 15,-9-10-24-15,2 12-17 0,-3 4-31 16,2 2-5-16,-1 0-4 0,9 1-14 0,-14 0-16 16,-19 11 4-16,17 0-2 0,-4 0-15 15,3 0-5-15,4 3 1 0,1 2-8 0,2-1-3 16,1-1 1-16,3 0-2 0,3-3-5 15,-1-1-14-15,4-1 13 0,0-9-2 0,0 5 6 16,0-5-10-16,11 16 9 0,-7-12-22 16,3-4 11-16,7 8-15 0,1-9 14 0,-7 1-8 15,7 0-7-15,16-10 2 0,-10 1-17 0,-4 1 12 16,1-1-9-16,-4-1-2 0,-2 0-6 16,3-4 8-16,-3 4-3 0,-2 2 10 0,-1 0 7 15,-3 2-13-15,0 2 0 0,-2-1 4 0,-1 3 6 16,1 1-27-16,-2 1 3 0,0 0-4 15,-2 0 21-15,0 0-5 0,4 12 5 0,1 8 9 16,0 2 22-16,-3 4-7 0,0-2 8 16,-2 1-13-16,1 4 5 0,1 0-6 15,-2-4 9-15,0-2-13 0,0-1-3 0,0-10-3 16,0 2 17-16,0 6-31 0,0-6-12 0,0-2-22 16,0 0-13-16,0-4-26 0,0-3-28 15,0-5-59-15,0 0 14 0,-9 9-98 16,6-11-91-16,1-5-48 0,2 2 31 0,0-16-227 15,0 10 53-15,0-8 46 0,0-5 23 0,0-2 51 16,0-3 41-16,0-3 25 0,-11-27 22 16,2 25 10-16,1 1 8 0,-5-2 18 0</inkml:trace>
  <inkml:trace contextRef="#ctx0" brushRef="#br0" timeOffset="-127742.3">28237 3805 702 0,'3'-5'393'16,"-1"0"-32"-16,-1 1-47 0,1 0-41 0,0 1-33 16,-1 2 2-16,0 3 17 0,-1 4-23 0,0 13 12 15,0-4 1-15,0 8-16 0,0 4-27 16,-12 33-2-16,10-25-17 0,1 0-15 0,-1-1-24 16,1 3-3-16,1-4-22 0,0-1-10 15,0-14-4-15,0 5-15 0,0 2-45 0,0 0-42 16,0-2-55-16,14 15 5 0,-3-27-114 15,-1-7-47-15,-1-4-51 0,-9 0-34 0,15 0 29 16,15-20-212-16,-14 10 1 0,4-1 16 0,-3-4 59 16,0 1 8-16,3-3 24 0,0 2 20 15,-2 1 4-15,1 0 62 0</inkml:trace>
  <inkml:trace contextRef="#ctx0" brushRef="#br0" timeOffset="-127305.63">28619 4033 625 0,'11'-20'299'0,"3"7"-1"0,-7-6-28 16,0 0-8-16,-3 1 13 0,0 0-33 0,-4-2 10 15,0 11-18-15,0-3-22 0,0-2-13 0,-14-15-7 16,5 14-39-16,-2 5 11 0,-2-2-21 16,-1 2-10-16,0 3-6 0,0 3-17 0,2 3-5 15,12 1-20-15,-14 0-12 0,-19 14-5 0,19-4 1 16,1 5-1-16,0 1 5 0,2-1-16 0,4 6 15 16,1 0-19-16,3-3 4 0,2 2-11 15,1-10 4-15,0 5-9 0,0 1-3 0,16 18-1 16,-8-21 1-16,1-2-10 0,2-2-3 15,-2-3 9-15,1-4-5 0,-10-2 11 0,10 0-24 16,-2 0 6-16,4 0-4 0,19-17-10 0,-18 5-2 16,-2-1-9-16,0-2-4 0,1-2-8 15,-2-1 3-15,-2 0-2 0,2 0 8 16,-7 3-2-16,2 1 4 0,-3 2-6 0,2 3 5 16,-3 2-14-16,0 3 21 0,-1 0-2 0,1 3 3 15,-2 2 2-15,0 1 14 0,-1 0 3 0,1 4 12 16,-4 9 7-16,1 1 3 0,1 4 2 15,0 4 14-15,1-1 14 0,2-11-11 0,0 8 3 16,0 2-22-16,0 2-2 0,13 25-1 16,-8-23 9-16,2-3-25 0,0-1-10 15,0-4-69-15,-2-6-42 0,1 3 11 0,-1-6-140 16,0-1-53-16,0-5 26 0,0-1-261 0,0 0 48 16,-5-2-76-16,0 0 39 0,15 0 86 15,15-14 24-15,-15 6 21 0,6-3 56 0,-2-3-26 16,3-3 42-16,2 0 3 0</inkml:trace>
  <inkml:trace contextRef="#ctx0" brushRef="#br0" timeOffset="-126764.19">29111 3926 945 0,'3'-2'413'0,"-1"1"-37"0,0 2-64 0,-2 2 35 16,2 3 4-16,0 14-15 15,-2 4-6-15,0 1-25 0,0-2-27 0,1 2-32 16,-1 1-20-16,0-14-20 0,0 3-20 0,0 0-33 15,0-1 2-15,0-3-22 0,0-1-13 0,0-3-4 16,0-7-11-16,0 7-12 0,-12 1-13 16,11-8-4-16,0 0-5 0,-3-3-15 0,2-2-4 15,-2-11-10-15,4 2-19 0,0-6-17 16,0 11 12-16,0-4-8 0,0-2-9 0,15-14-5 16,-7 17-10-16,4 3 1 0,1 2 15 15,-1 2-6-15,1 4-15 0,-4 1 19 16,4 0-9-16,19 13 17 0,-12-4-4 0,1 6 7 15,-3-1 32-15,-1 2-19 0,-2 0 5 0,-2 0 3 16,0 0 16-16,-4-2-17 0,-2-1-10 0,-2-4 22 16,-2-2-17-16,-3 1 27 0,3-3-14 15,-3-1 4-15,0-4-17 0,0 0 26 16,0 0-38-16,-11 3 27 0,6-6-27 0,-5-5 5 16,-1-1 9-16,2 2-19 0,1-9-4 0,3 2 1 15,2 1-5-15,2 1-21 0,1 12 18 16,0-8-13-16,14-14 8 0,-4 10 6 0,6 0-10 15,0 3 1-15,3 2-6 0,5 3 10 0,1 2-1 16,1 2-6-16,3-2 8 0,-15 2 4 16,5 0 9-16,28 14 8 0,-23-1 19 0,-6 1-13 15,2 3 4-15,-9-1 1 0,-1 0-5 16,-6 1 1-16,-1 0-14 0,-3-9 5 0,0 3-4 16,-15 14-39-16,6-14-26 0,-2-1-54 15,-4-1-89-15,6-4 20 0,-2-2-158 0,1-2 30 16,-1-1-298-16,2 0 23 0,-13-12 30 0,15 6 55 15,5-2 38-15,3 1 33 0,1 0 22 0,8-6 56 16,4 2 23-16,2-1 9 0,6-2 25 16,-3 4 13-16</inkml:trace>
  <inkml:trace contextRef="#ctx0" brushRef="#br0" timeOffset="-126492.97">29812 4081 730 0,'5'2'374'0,"-1"3"10"0,-2 0-51 15,5 8 34-15,-4-2-15 0,-3 1-21 16,2-3-19-16,0-1-22 0,-1 0-34 0,1 0-15 15,1-2-22-15,4 7-14 0,-4-2-7 0,4-3-29 16,4 1-1-16,-2-2-14 0,2-5-6 16,0 1-14-16,7-1-15 0,-9-2-6 0,6 0-11 15,1 0-7-15,19-17-28 0,-15 8-8 0,-5-1-9 16,3-2-15-16,-5-1-15 0,1-3 1 16,-5 2-10-16,-2 2-8 0,-7 0-32 0,0 12-12 15,0-11-25-15,-19-10-14 0,4 13-32 16,-2 5 10-16,-4 1-56 0,5 2-11 0,5 0-28 15,-4 0-33-15,-1 0-25 0,-12 15 24 0,17-11-160 16,4 1-93-16,3 0 12 0,1-1 55 16,3 0 29-16,5 1-8 0,5 3 67 0,9 0 19 15,9 1-9-15,-1-1 20 0</inkml:trace>
  <inkml:trace contextRef="#ctx0" brushRef="#br0" timeOffset="-126013.18">30500 4162 1048 0,'11'-6'350'0,"-4"-7"-14"0,0 4-42 16,-7-3 6-16,0 3-2 0,0 9-32 0,0-13-1 16,-18-10-27-16,5 10-7 0,-3 3-27 0,-1 1-15 15,-5 2-12-15,2 2-23 0,-2 3-21 0,10 2-14 16,-4 0-10-16,-21 12-10 0,19-1-10 16,-2 1-7-16,5 2 7 0,2 1-14 15,2 2 0-15,4-2 1 0,2 0-5 0,5 0 6 16,0-6-8-16,0 3-6 0,15 13 5 0,-7-14-11 15,3-4-7-15,3 1 6 0,1-3 1 0,4-4-21 16,-1-1 11-16,-7 0-19 0,2 0-11 16,24-11-31-16,-18-2-30 0,0 1-12 0,-2-4-20 15,2 0 6-15,-3-2-68 0,-1-3-19 16,-4 0-17-16,3-1-8 0,-8-6 16 0,-1-1 5 16,-1 1 21-16,-4 2 12 0,0 13-1 15,0-5 26-15,-9-21 13 0,-2 19 11 0,0 2 21 16,2 2 31-16,-4 3-6 0,1 1 6 15,-1 3 21-15,3 3-1 0,-1 3 26 0,3 2-11 16,8 1 23-16,0 0 18 0,-9 0-5 0,-5 20 43 16,8-6 12-16,4-3 22 0,2 9-2 0,0-10 8 15,0 8 6-15,12 24-15 0,-2-19-8 16,-3 3-2-16,3-3-19 0,-1 0-12 0,3 3-6 16,-1-5-8-16,-2 1-34 0,3-3-45 15,-2-1-54-15,4 0 8 0,-3-4-134 0,0-3-62 16,3-4 23-16,-1 3-310 0,-1-3 20 15,5-2 56-15,2-3 37 0,3-1 28 0,3 0 32 16,-9-1 60-16,6 0-39 0,32-11 21 0,-18 4 71 16</inkml:trace>
  <inkml:trace contextRef="#ctx0" brushRef="#br0" timeOffset="-125689.8">31430 3814 1063 0,'2'-2'375'0,"1"0"-49"0,-3 1-3 16,2-1-52-16,-1 1-44 0,1 2 16 15,-2 1 4-15,2 2 9 0,-2 1-8 0,0 2-11 16,2 17-10-16,-2-13-5 0,0 9-29 15,0 2 1-15,0 1-25 0,0 2-18 0,0 2-17 16,0-2-9-16,0 1 1 0,0-2-16 0,0-1-38 16,0-2-39-16,0-3-62 0,0-2-44 15,0-4 8-15,0-2-133 0,0-2-66 0,7 2 22 16,-3-9-295-16,2 0 45 0,-2-1 36 16,2-2-4-16,9-1 55 0,-1-5 18 0,2 0 51 15,2 0-9-15,-1-1 38 0,2-1 3 0,-1-1 8 16</inkml:trace>
  <inkml:trace contextRef="#ctx0" brushRef="#br0" timeOffset="-125258.09">31743 4006 227 0,'11'-13'512'16,"-2"0"-110"-16,0-3-64 0,-2 2 48 0,-1-2-56 15,-3 0-11-15,1 4 5 0,-4 1-19 16,0 1-20-16,0-2-27 0,0-2-30 0,-15-14-18 16,8 14-34-16,-7 2-12 0,3 5-11 15,-3 0-30-15,1 3-12 0,-7 2-7 0,9 2-9 16,-19 12-2-16,6-2-9 0,3 3-4 0,1 2-7 15,0 1 4-15,1 3-10 0,4-2-8 0,1 5-8 16,3-1 9-16,5-1-1 0,1-3-16 16,-1 3 7-16,6-11 0 0,0 2-10 0,0 1 0 15,15 14-8-15,-6-17 11 0,3-4-29 16,-1-2 22-16,0-3-22 0,0 0-2 0,2 0 12 16,4 0-12-16,20-15-4 0,-18 9 6 0,0-2-2 15,-4 0-2-15,2 0-21 0,-1 0 23 16,-3 0-6-16,-3 5 11 0,-1-2-13 0,-3 1 7 15,0 2-13-15,-3-1-2 0,2 3 13 16,-5 0 4-16,0 0-13 0,0 0 13 0,11 11 4 16,-7-6 21-16,1 12-1 0,1 3 20 15,-1 0-2-15,-2 1 3 0,-1 1-8 0,0-2-4 16,0 3-4-16,-2-2 1 0,2 0-14 0,-2 0 11 16,0-2-5-16,0-6-12 0,0 1-48 0,0-4-45 15,0-10-48-15,0 6 13 0,0 1-191 16,0-7-80-16,0 7 33 0,0 0-278 0,0-7 30 15,0 7 54-15,0-7 59 0,-13 15 18 0,8-10 45 16,-2 4 28-16,-3 0 3 0,5 5 51 16,1-3 58-16,4 1 14 0,0-4 11 0</inkml:trace>
  <inkml:trace contextRef="#ctx0" brushRef="#br0" timeOffset="-123393.73">30605 5202 668 0,'0'0'304'15,"0"0"-40"-15,14-13 8 0,-14 13-29 0,0 0-11 16,0 0-23-16,0 0-33 0,0 0-5 0,0 0-38 16,0 0 11-16,0 0-16 0,0 0-13 0,22 15-12 15,-22-5-12-15,0 7 42 0,0 6-12 0,0 0-14 16,0 3-14-16,0-1-5 0,0 0-9 16,0 1-9-16,0 1 2 0,0-1-7 0,0-1-70 15,0 0-30-15,0-2-41 0,0 0-39 16,-9 18-38-16,7-22-40 0,-2-5 18 0,0 4-249 15,1-4 32-15,-1-2 28 0,4 0 7 16,-3-3 11-16,1-1 59 0,2 0 10 0,-2 1 8 16</inkml:trace>
  <inkml:trace contextRef="#ctx0" brushRef="#br0" timeOffset="-123031.76">30647 6636 784 0,'0'-2'322'15,"0"1"-35"-15,0 1-16 0,0 1 17 16,2 1-15-16,-2 3-33 0,0 3 24 0,2 10-20 16,-2-8-17-16,0 6-21 0,0 6-22 0,0 0-13 15,0 3-12-15,0 1-23 0,0 1-23 0,0 0 3 16,0-1-30-16,0-1-19 0,0 0-41 16,0-3-2-16,0-2-92 0,0-3-61 0,0-4-44 15,0-4-74-15,0 0 21 0,0-9-227 16,0 12 27-16,6-13 38 0,1 0 35 0,14-6-12 15,1 2 63-15,0-4 11 0,1 1 4 0,4-2 33 16</inkml:trace>
  <inkml:trace contextRef="#ctx0" brushRef="#br0" timeOffset="-122597.66">31300 6703 912 0,'6'-21'338'0,"2"-1"-45"0,-4 2-4 15,-4 4-16-15,0 8-41 0,0-5-26 0,-12-15 27 16,4 18-31-16,1 1-16 0,-5 0-8 16,-1 4-5-16,7 5-35 0,-1 0-11 15,-7 0-4-15,-17 19-14 0,12-5 11 0,0 1 11 0,0 4-18 16,4 0-5-16,1 1-4 0,1 0-2 16,3 3-6-16,2-4-15 0,4 1 0 15,1-4-20-15,1-5 6 0,2 0-1 0,0-11-9 16,0 0 13-16,0 6-25 0,13 4 0 0,-7-10 5 15,2-1-6-15,10-8-18 0,0-1 15 16,2-4-4-16,0-1-24 0,1 0 9 0,-1-2-8 16,-2 0-4-16,-2 3 8 0,-1 1 1 0,-3 3-5 15,-5 2-12-15,-1 3 3 0,0 5 6 0,-6 0 1 16,0 0 8-16,3 14 5 0,-5 4-4 16,2-7 4-16,0 9-1 0,-13 28 6 0,8-17-4 15,1-2 3-15,-2 0 3 0,2 0 0 16,2 1-18-16,-2 2-6 0,3-1-1 0,-5-7-34 15,4 0-31-15,-2-5-38 0,3-2 11 0,1-2-112 16,-2-10-66-16,-1 0-65 0,-1-3 27 16,2 0-238-16,-1-1 44 0,1 1 37 0,2-2 32 15,0 0 16-15,-9 0 65 0,-5 0-1 0,-3 0 33 16,-6 0 5-16,-2 0 25 0,-4 0 41 16</inkml:trace>
  <inkml:trace contextRef="#ctx0" brushRef="#br0" timeOffset="-122319.7">30500 7146 360 0,'-25'3'522'0,"5"0"-83"0,5 2-50 16,5-1-15-16,6-2-20 0,6 1 7 15,3 1-38-15,12 1-16 0,8 3-2 16,5-3-35-16,3-3-23 0,10 3-24 0,13-1 10 16,2 4-29-16,7 0 1 0,8-4-41 0,-1 4-10 15,9-1-16-15,1 1-22 0,1 2-2 0,1 1-12 16,1 0-9-16,-4-2-14 0,-4 3-26 15,-6-3-46-15,-6 0-7 0,-9-2-21 16,-6 1-34-16,-8-4-14 0,-5 0-7 0,-5-2-28 16,-1 0 10-16,-20-2-93 0,2 0-36 0,-3 0-26 15,-4 0-67-15,-1-9 29 0,-6 6-192 0,-3 0-43 16,0-1 74-16,-2 3 40 0,-2-1 26 0,-7-2 30 16,-4-2 19-16,-2 4 56 0,-4-1-28 15,2 0 3-15,12 3 53 0</inkml:trace>
  <inkml:trace contextRef="#ctx0" brushRef="#br0" timeOffset="-121951.19">31421 7604 241 0,'-2'4'635'0,"-2"3"-165"15,2-1-50-15,-1 1-60 0,3-3-40 0,-4 13-10 16,-3-2-5-16,4-4-17 0,-1 0-21 15,4 0-23-15,-2 0-39 0,2-11-9 0,0 12-29 16,0 4-5-16,18 12-29 0,-9-17-1 16,2 0-19-16,3-2-4 0,3-2-31 0,0-5 14 15,3 0-20-15,-9-2-10 0,6 0-6 0,4 0 7 16,24-16-17-16,-21 8 8 0,-3-3-22 16,1-2 5-16,-1-1 7 0,-1-1 10 0,-4-2-18 15,-3-2 13-15,-5 0 3 0,-2 2 5 16,-6 5-19-16,0 4 9 0,-14-15-11 0,3 12 5 15,-7-1-21-15,-5 3 14 0,1 3-24 0,-3 0 5 16,0 1-17-16,0 1-10 0,-2-1-51 16,3 3-44-16,2 1 9 0,3 1-154 0,0 0-80 15,5-3 31-15,3 3-262 0,-1 0 37 16,12 0 34-16,0 0 36 0,0 0 5 0,-7 0 40 16,7 0 50-16,-6 11 26 0,8-7 31 0,9 9 34 15,5 8-4-15</inkml:trace>
  <inkml:trace contextRef="#ctx0" brushRef="#br0" timeOffset="-121765.19">32138 8133 1084 0,'18'16'601'0,"-4"-6"-98"16,-3-1-52-16,-5-2-51 0,2-4-66 16,1 1-15-16,-3-1-64 0,0-2-49 15,-1 0-63-15,-5-1-73 0,0 0-8 0,8 0-172 16,-8 0-80-16,8 0 18 0,-1 0-277 0,7-12-15 15,-8 9 53-15,5-4 28 0,-1-5 13 0,1 5 50 16,-3 2 13-16,-3 0 17 0,9-1 21 16,-2 2-8-16</inkml:trace>
  <inkml:trace contextRef="#ctx0" brushRef="#br0" timeOffset="-118531.75">32296 3928 524 0,'0'0'367'0,"0"0"-7"16,0 0-26-16,0 0-20 0,0 0-41 0,0 0 13 15,0 0 1-15,0 0-34 0,0 13-13 16,0-13-24-16,0 0-13 0,0 0-11 0,0 0-11 15,13 0-6-15,-13 0-6 0,0 0-1 0,0 0 3 16,0 0-8-16,27 23-40 0,-21-23 0 16,13 3-23-16,1-3 9 0,14 1-29 0,-5 1 8 15,2 0-22-15,-8-2-2 0,3 2-38 0,-16-2-33 16,3 0-36-16,3 0-58 0,0 0 9 16,-1 0-85-16,-1 0-36 0,0 0-50 15,-1 0-40-15,-5 0 33 0,0 0-238 0,-8 0 20 16,0 0 27-16,9 14 67 0,-20-9 6 0,1 4 14 15,-1 1 42-15,-7 1 0 0,5-2 8 16,-1-2 24-16</inkml:trace>
  <inkml:trace contextRef="#ctx0" brushRef="#br0" timeOffset="-118327.71">32361 4143 340 0,'-7'3'461'16,"1"0"-70"-16,4-1-34 0,-4 1-46 0,4-1 45 15,0 0-41-15,0-2-7 0,0 2-20 0,-1-2-24 16,3 2-32-16,0-1-20 0,0 0-16 15,4 1-19-15,1 0-21 0,-1 1-12 16,15 1-23-16,-3-1-24 0,3 1-51 0,0-1-52 16,15 3 1-16,-1-5-124 0,-1 0-36 0,-1-1-59 15,-11 0 20-15,5 0-225 0,3 0-56 16,0 0 40-16,22-13 21 0,-34 4 61 0,-1 1 14 16,-1 3 37-16,-1 2 8 0,0-9 7 0,1 6-11 15</inkml:trace>
  <inkml:trace contextRef="#ctx0" brushRef="#br0" timeOffset="-117910.09">33114 3934 231 0,'0'-10'484'0,"-1"1"-93"0,0 1-40 0,-2 0-45 16,3 2-39-16,0 2-33 0,-4 4 37 0,1 0-31 15,0 0-29-15,0 0-22 0,-5 4-33 16,-2 4-3-16,-2 3-15 0,-1 2-7 0,-1 5 0 16,-1 0 5-16,4 6-4 0,1-2 0 15,0-4-13-15,3 2-4 0,2-1-7 0,4 0-18 16,1-10-3-16,0 4-8 0,0-1-2 0,17 13 1 16,-4-17-2-16,1 1 7 0,8-1-7 0,-4-3 8 15,7-4-8-15,4-4-13 0,-2-7-6 16,2 3-9-16,2 0 12 0,-3-5-18 0,-3 0-3 15,-3-1 11-15,0-4-11 0,-2-1-6 16,-6-2-7-16,-1 1-2 0,-3 5 3 0,-6-6-15 16,-2 3 18-16,-4 0-19 0,2 9-1 15,-27-13-20-15,9 8-9 0,-6 2-33 0,-4 1-30 16,-3 3-24-16,4 6 11 0,-7 1-84 0,16 0-44 16,-7 0-47-16,-28 14 24 0,22-10-204 15,1-1-89-15,1 7 45 0,2-6 33 16,-3 3 33-16,-3 1 29 0,0-2 45 0,-6-2 17 0,0 0 1 15,-7 4 36-15,-2 1-22 16</inkml:trace>
  <inkml:trace contextRef="#ctx0" brushRef="#br0" timeOffset="-116841.24">28342 4737 403 0,'0'0'265'15,"0"0"-33"-15,13 0-15 0,-13 0-9 0,0 0 2 16,0 0-19-16,0 0-7 0,0 0 13 16,0 0-29-16,0 0 18 0,0 0-6 0,0 0-1 15,0 0-19-15,0 0-17 0,0 0-22 0,0 0-2 16,0-14-16-16,0 14-11 0,18-23 28 15,-12 9-20-15,1 2-21 0,4-1-11 0,1 2-7 16,3 0-7-16,3 2 0 0,1-1 12 16,-1 3-17-16,2 1-7 0,1 5-3 0,-11 1-7 15,6 0 4-15,22 14-4 0,-21-4 0 0,-1 2-3 16,-3 5-15-16,0 0 11 0,-4 5-5 0,-1 0-23 16,-5-6 29-16,-1 3 7 0,-2 0-19 15,0-11-10-15,0 6 0 0,-16 16 13 0,6-15-5 16,-3-1 4-16,-4 1 4 0,1-6-3 15,-5 1 0-15,-4 0-5 0,2-5 0 0,-3 2 0 16,-1-4-21-16,0-1 10 0,1-1-4 0,3 2 2 16,11-3-3-16,-4 0-15 0,-1 0 6 15,-13-17 13-15,20 13-4 0,5-1-1 0,2 2-42 16,2-1 9-16,1 2 11 0,3 1 7 0,2-1 3 16,1 2 34-16,12 4-3 0,1 4 13 15,2 1 21-15,5 2-25 0,-4 0 4 0,3 1-12 16,-2-2 18-16,1 2-14 0,-2-2-5 0,2 0-7 15,0-1-29-15,2-1 2 0,3-4-36 16,-5 1 4-16,-2-4-47 0,-8-1-43 0,3 0-20 16,22-15-22-16,-20 5-22 0,3 0 18 0,0-2-156 15,-6-4-86-15,2-2 9 0,-1-1 14 16,0-1 63-16,-1-1 2 0,-2 1 23 0,-1 1 8 16,3 0 15-16</inkml:trace>
  <inkml:trace contextRef="#ctx0" brushRef="#br0" timeOffset="-116589.56">28960 4753 400 0,'-1'1'284'0,"-1"3"-1"0,-1 1-20 15,-1 12-10-15,-5-5-10 0,4 5 1 0,1-2 3 16,1 2-5-16,3-8-29 0,0 5-6 16,0 1 3-16,11 10-14 0,-4-10-7 0,2-3-12 15,-4-2-4-15,8-4-16 0,0 2-9 16,0-6-9-16,-13-2-19 0,17 0-15 0,-2 0 3 16,20-17-15-16,-19 5-4 0,2-3-22 15,-3-4-13-15,1-1-5 0,-3-1-13 0,-2 1-24 16,-1 1 13-16,-4 2-2 0,-1 0-37 15,-5 3 5-15,0 14-23 0,-13-20-16 0,0 13 6 16,-4 4-39-16,-7 1-21 0,11 2-1 0,-9 0-37 16,-30 11-8-16,23-6-20 0,1 4-33 0,2 0-22 15,4-2 21-15,1-1-249 0,5 4-2 0,5-2 49 16,5-3 35-16,4-2 8 0,2 0 20 16,0-3 32-16,0 0 36 0</inkml:trace>
  <inkml:trace contextRef="#ctx0" brushRef="#br0" timeOffset="-116065.13">29354 4734 740 0,'3'5'424'0,"-1"1"-68"16,4 8 15-16,-1 1-12 0,-2 1-46 0,1 0-30 16,0 2-34-16,-4-4-20 0,0-5-24 15,1-1-22-15,-1-1-17 0,0-2-18 0,0-5-1 16,0 0-10-16,0 0-1 0,0 7-9 15,0-7-13-15,-1 6-8 0,1-7-7 0,-2-3-14 16,2 0-14-16,2-2-8 0,-2-1-12 0,2-10-7 16,5 0-8-16,1 2-10 0,3 1 1 0,1 6-5 15,2-1-4-15,-3 2-2 0,2 4 3 0,-1 1-6 16,-12 2 3-16,13 0 7 0,17 14-8 16,-14-2 12-16,-2-5 0 0,0 6 1 0,-2 0 0 15,-1 3-9-15,-1-2 0 0,-2 1-2 16,2-1 12-16,-2-2-14 0,-6-4 4 0,2 1-6 15,-1-5 17-15,-3 0 2 0,0 0-1 0,0-4-3 16,0 0 3-16,0 0-2 0,-3-2-1 16,0 0-19-16,1-3 12 0,1 0-2 0,-1-11-6 15,2 2-16-15,0 5-3 0,11-13-3 16,-2 10 2-16,4-2 11 0,3 4-3 0,0 1-6 16,2 3 2-16,2 3 11 0,1 2 9 0,-11 1 9 15,7 0-1-15,19 16 0 0,-17-6 30 16,-2 0-24-16,-5 2 0 0,2 3 3 0,-3-2 0 15,-4 2-16-15,-2-5 25 0,-3 2-21 16,-2-12 10-16,0 12-14 0,0-2-11 0,0-2-34 16,-14 6-56-16,10-9-32 0,0-3 11 15,1-2-165-15,-1-2-68 0,4 2 30 0,-4-4-242 16,1-1 0-16,3-2 44 0,4-13 47 16,-4 12 34-16,14-19 31 0,-1 11 11 0,1-1 27 15,3 2-5-15,6 1 14 0,-2 3 40 0</inkml:trace>
  <inkml:trace contextRef="#ctx0" brushRef="#br0" timeOffset="-115799.41">30064 4782 522 0,'7'2'313'16,"-4"2"-18"-16,-1 0 4 0,-1 3 5 0,0 0-40 16,1-1 43-16,0 16-7 0,-2-8-25 15,2 3-9-15,-1-3-23 0,3 1-19 0,0-4-1 16,2 3-19-16,2-3 8 0,3 0-23 16,3-5-19-16,1-1 5 0,2 0-23 0,2-3-19 15,-8-2-5-15,5 0-26 0,2 0-8 0,18-14 10 16,-17 11-16-16,0-9-9 0,-2 0-20 15,2-2-4-15,-3-2-2 0,-3 3-3 0,-1 1-26 16,-1-1 17-16,-7 4-28 0,-1 1 2 16,-1 0-20-16,-2 8-15 0,-13-14-24 0,-1 8-33 15,-4 1-1-15,2 5 9 0,-6 0-94 0,11 0-42 16,-5 0-51-16,-2 0 25 0,0 0-198 16,-15 10-125-16,23-9 63 0,1 0 34 0,5 0 24 15,8 1 67-15,0 0-7 0,19 2 29 16,6 4 31-16,3-1 13 0,2 0 10 0</inkml:trace>
  <inkml:trace contextRef="#ctx0" brushRef="#br0" timeOffset="-115333.18">30788 4850 640 0,'13'-11'447'0,"-2"1"-71"0,-6 0-48 0,1 2 11 16,-6 0-28-16,0 8-20 0,0 0-23 0,-15-21-19 15,4 17-23-15,-5-1-20 0,-3 3-19 16,5 1-20-16,4 1-12 0,-21 10-18 0,10 0-9 15,3 5-16-15,-1 1-4 0,5 1-13 16,0 6-8-16,5-3-3 0,7 0-14 0,-1 1 0 16,3-11-1-16,0 5-19 0,14 17 7 0,-3-18-4 15,2-2-14-15,4-6 1 0,3 0-1 16,-2-3-12-16,-8-3-14 0,5 0-1 0,23-15-18 16,-16 6-15-16,1-6-11 0,-2 1-29 0,-4-1 6 15,1-4-54-15,-2-1-18 0,2-4-32 16,-3 1-9-16,-3-2-20 0,1-2 9 0,-4 1 15 15,-2-1 12-15,-4-3 17 0,-3 2 20 0,0 16 7 16,-12-23 20-16,5 11 14 0,-2 3 29 16,-2 3 12-16,-2 0 7 0,-1 5 25 0,0 1 13 15,1 4 3-15,4 2 28 0,2 3-19 16,1 1 4-16,6 2-2 0,0 0 50 0,-11 10-7 16,3 4 45-16,6 3 20 0,0 4 9 0,2 4-2 15,0-12-15-15,0 8 5 0,0 5-29 16,0 1 5-16,16 31-13 0,-10-33-4 0,1 1-13 15,3-2 2-15,-1 2-21 0,2-4-41 0,0-2-60 16,-2-2 4-16,2-4-91 0,-1-4-68 16,1-3-97-16,1-5 31 0,0 1-246 0,-12-3 32 15,15 0 48-15,21-11 42 0,-15 5 24 0,6-4 28 16,2 2 10-16,-4-3 22 0,4-3-7 16,1 1 26-16</inkml:trace>
  <inkml:trace contextRef="#ctx0" brushRef="#br0" timeOffset="-115109.59">31488 4703 356 0,'3'-9'568'0,"4"1"-72"0,-3 3-42 16,-1 2-53-16,-1-1-31 0,0 3-57 15,2-1-34-15,-4 2-25 0,3 3 5 0,-1 1-12 16,0 3-5-16,-2 14-21 0,0-10 5 0,0 8-21 16,0 4-24-16,-13 27-13 0,11-23-16 15,-1 1-26-15,1-3-5 0,0-1-16 0,0 1 3 16,2-4-36-16,0-4-57 0,-3-4-48 0,1-2-50 15,2-11-48-15,0 0 12 0,0 0-184 16,12 11 28-16,-6-12-286 0,7-6 7 0,5-1 71 16,-4-1 31-16,0-2 8 0,1-2 56 15,3 0 20-15,-2 0 45 0,0 1 7 0,0-1 12 16,-3 2 21-16</inkml:trace>
  <inkml:trace contextRef="#ctx0" brushRef="#br0" timeOffset="-114709.49">31765 4815 1015 0,'3'-5'466'0,"5"-8"-29"15,-7 4-35-15,-1 1-12 0,0 0-43 0,0 8-18 16,0-6-35-16,0 6-47 0,-14-13-17 16,7 12-30-16,-13-2-7 0,2 3-32 0,6 0-10 15,-3 0-24-15,-19 17-9 0,16-5-19 16,1-2-8-16,3 5-4 0,3-2-13 0,0 2-8 16,3-1 9-16,6-3-21 0,0-2 6 15,2-9-12-15,0 7-2 0,0 0-11 0,14 2 12 16,1-5-19-16,-1-1-21 0,-1-3 5 15,-2 0-19-15,3 0-16 0,20-11-6 16,-14 4-13-16,-2-2-10 0,0 4 21 0,-3-3-8 16,-1 1 4-16,-1 0 12 0,-6 2 0 15,1 2-3-15,-2-1 4 0,-2 2-2 0,-1-1 3 16,-1 3-4-16,-2 0 8 0,0 0 3 16,0 0 17-16,4 10 12 0,-4-6 2 0,-2 4 15 15,0 11 10-15,2-10 4 0,0 5-8 0,-9 21-3 16,7-13 1-16,0-3 11 0,-1 0-23 0,1-2 11 15,-1 0-2-15,1-5-2 0,0-1-34 16,0-2-39-16,2-5-27 0,0 1-51 0,0-2 11 16,0-3-182-16,0 0 26 0,2 0-318 15,2-3 47-15,1 1 43 0,-2-2 47 0,10-4 20 16,5-7 3-16,2 3 66 0,7-2 34 16,4-1-11-16,1 1 45 0,6-3-20 0</inkml:trace>
  <inkml:trace contextRef="#ctx0" brushRef="#br0" timeOffset="-114486.89">32400 4839 1026 0,'3'-1'598'0,"0"-1"-59"16,1-1-59-16,-1 1-37 0,3 2-49 0,0-2-47 16,18-2-27-16,0 3-33 0,-2 1-20 0,3-1-48 15,-11 1 6-15,4 0-34 0,2 0-41 16,3 0-40-16,0 0-52 0,-4 0-90 0,2 0-60 15,14 16 9-15,-19-14-180 0,-4-2-78 0,-4 2 29 16,-1 1-241-16,-2 0 44 0,-3 1 44 16,-7 5 63-16,1-4 3 0,-5-1 35 0,0 3 47 15,-7 0 7-15,1 4 50 0,-6 4-3 0</inkml:trace>
  <inkml:trace contextRef="#ctx0" brushRef="#br0" timeOffset="-114270.8">32452 4992 853 0,'-6'2'525'15,"2"-1"-25"-15,2 0-13 0,-1 1-40 0,-2 0-16 16,3 0-36-16,0-1-47 0,4 1 0 16,-2 0-7-16,4 2-36 0,2-1-22 0,16 7-32 15,-2-2-44-15,5-1-1 0,-2-4-40 0,6 3-42 16,-3-2-12-16,1 0-86 0,-2-3-62 16,-16-1-66-16,7 0 10 0,2 0-153 0,-1 0-87 15,15-12 29-15,-16 5-303 0,-1 1 35 16,0-2 62-16,-1 1 41 0,1 0 29 0,8-1 32 15,-6-1 21-15,7-1 49 0,2 1 18 16,0 6 37-16,1-6-40 0</inkml:trace>
  <inkml:trace contextRef="#ctx0" brushRef="#br0" timeOffset="-114027.66">33300 4780 1350 0,'4'-9'598'15,"-2"4"-46"-15,1 2-74 0,-1 1-58 0,0 0-61 16,0 3-43-16,1 5-30 0,-3 11-15 16,5 7-15-16,-3 5-27 0,0 2 7 15,0 2-49-15,-1 3-19 0,-1-18-5 0,0 10-28 16,0 3 10-16,-15 31-37 0,11-30-10 0,-7-7-98 16,4-3-84-16,-2-1-81 0,-2-3 14 15,3-4 15-15,-4 0-494 0,2-4 48 0,2-3 5 16,-1 2 45-16,1-6 69 0,8-3 32 0,-10 0 56 15,1 0 20-15,-1 0 11 0,1 0 2 0,-4 9 23 16,9 1 35-16</inkml:trace>
  <inkml:trace contextRef="#ctx0" brushRef="#br0" timeOffset="-112773.07">29451 8497 861 0,'0'0'327'0,"0"14"-9"16,0-14-41-16,-13 0-16 0,13 0-6 0,0 0-41 15,-24 0-24-15,21-3 25 0,1-3-1 0,1 1-29 16,1-2-17-16,0-1-42 0,0-6 9 0,13-11-11 16,-1 11 1-16,1 5-4 0,3 1-21 15,-4 7-2-15,-2 1 4 0,4 0-5 16,15 21 8-16,-12-3 10 0,-4 4-12 15,-2 3-10-15,-3 4-5 0,-3 2 0 0,-3 0-4 0,-2 1-9 16,0-15-4-16,0 10-14 0,-14 35 0 16,8-26-14-16,-5-2-1 0,-2-4 9 0,-1-1-14 15,0-7-5-15,1-2 14 0,-7-2-5 16,4-6-18-16,-2-6 13 0,2-3-9 0,9-3-2 16,-5 0-16-16,-14-18-20 0,14 6-20 0,0-1-9 15,3 3-7-15,2-4-2 0,2 2 11 16,3 4-18-16,1 1 12 0,1 7 9 0,0 0 4 15,0-9-2-15,12-3 25 0,-9 8-16 0,12 0 22 16,3 2-7-16,1 0 13 0,-10 2-2 16,5 0 1-16,3 0 6 0,19 15 0 0,-18-8-3 15,3 4 3-15,3-4-10 0,-2 0 7 0,0 1-22 16,-3 2-16-16,3-3-51 0,-1 1 9 0,-2-1-69 16,0 0-31-16,-7-4-43 0,0-2-28 15,-1 2-23-15,-11-3 24 0,9 0-222 16,-2 0 31-16,0 0 7 0,-7 0 62 0,9 0 1 15,5-10 19-15,-12 6 58 0,2 0 20 0,-1 1 18 16,3-11 12-16</inkml:trace>
  <inkml:trace contextRef="#ctx0" brushRef="#br0" timeOffset="-112540.95">29857 8571 933 0,'3'-4'457'0,"-3"2"-58"16,2 2-13-16,0 4-1 0,-1-1-17 0,2 14-10 15,2 1-33-15,-3 3-16 0,1 8-28 16,0 0 1-16,0 2-42 0,2-3-21 16,-5-12-25-16,0 8-21 0,0 4-7 0,0 2-52 15,0 1-25-15,11 28-25 0,-9-37-66 0,-2-1-54 16,1-2 4-16,4-4-111 0,0-6-55 0,3-4-55 16,2-5 25-16,-1 0-288 0,1 0 45 15,21-17 13-15,-14 4 67 0,6 4 7 0,0-5 42 16,-1-1 2-16,0-1 43 0,1 2 44 15,0-1 13-15,1 0 7 0</inkml:trace>
  <inkml:trace contextRef="#ctx0" brushRef="#br0" timeOffset="-111750.5">30322 8751 1088 0,'-1'-2'416'0,"-1"1"-34"16,1 1-20-16,1 3-23 0,-4-1 4 0,2 1-11 15,2 3-35-15,-4 0-10 0,4 1-24 16,-1 14-43-16,1-12-9 0,0 3-17 0,0 2-17 15,0-1-15-15,0-2-45 0,0-1 0 0,0-1 2 16,0-1-21-16,0-8-9 0,0 7-7 16,0-7-14-16,5 7 17 0,-3-10-29 0,-2 0-8 15,0-1 4-15,0 0-8 0,0-4-18 0,4-10-18 16,-4 8 7-16,9-20 9 0,-5 11-21 0,3 4 11 16,0 1-13-16,6 2 11 0,-6 0-23 15,3 6 16-15,-2 2 3 0,-1 3-5 0,2 1-17 16,-9 0 31-16,22 10 3 0,-8-2-18 15,1 1 4-15,0 3 24 0,-3 1-2 0,1 1-1 16,0 1-5-16,-1-1-7 0,2 0 1 16,-3-1-1-16,-2-1-6 0,-3-4 16 0,0-6 2 0,-2 2-5 15,-1-2 35-15,-3-2-23 0,0 0-8 16,0 0 16-16,0 0-28 0,0 0 14 0,8-15-14 16,-8 8 13-16,0 1-21 0,0 0 0 0,0-1 11 15,0-1 5-15,0 0-15 0,0-1 12 16,14-12-14-16,-9 10-3 0,1 4-11 0,0 3 8 15,2 0 13-15,5-1-5 0,0-1-9 0,-1 5-10 16,-5 1 21-16,3 0 0 0,17 12-2 16,-12-5 2-16,0 1 19 0,-4 3-17 0,-4 2 14 15,2-1-24-15,0 2 29 0,0-2-16 16,-7-2 12-16,-1-2-42 0,0 1-15 0,0-4-37 16,-1 0-38-16,0 0-45 0,2-3 15 15,-2-2-111-15,0 0-60 0,0 2-55 0,2-4 33 16,0 0-201-16,0-3 11 0,5-10 17 0,1 3 56 15,0-2 21-15,3-1 36 0,5 3 21 16,-3-2 42-16,3 3 9 0,0 0 17 0,-2-1 41 16,-1 4 311-16,-2 4-7 0,-4-1 248 0,-1 3 6 15,-1-2-4-15,-1 0-18 0,-2 2-35 16,0 2 42-16,-1 0-10 0,-1 0 4 0,0 0-17 16,0 0 4-16,0 0-23 0,5 14-9 0,1 3-7 15,-4-6-7-15,7 2-7 0,0 3-8 16,3 0-19-16,3-3-13 0,-1 0-23 15,1-4-8-15,2-1 8 0,2-1-43 0,0 1-4 16,1-7-19-16,0 0 9 0,-11-1-21 16,6 0-1-16,19-14 11 0,-16 6-24 0,-2-3-29 15,-2-2 11-15,-1 1-7 0,-1-5-22 16,-4 3-9-16,-3-1-14 0,-1 3-15 0,-4 12-5 16,0-8-16-16,-15-11-22 0,1 10-26 0,-2 1-5 15,-2 4-46-15,1 2 15 0,5 2-78 16,1 0-57-16,-3 0-36 0,1 0-18 0,0 0 29 15,3 0-214-15,-3 12-3 0,9-8 62 16,4-2 30-16,2 1 44 0,13 3 13 0,1 3 48 16,2-3 1-16,3-1 0 0,5 0 19 15,-1 0-21-15</inkml:trace>
  <inkml:trace contextRef="#ctx0" brushRef="#br0" timeOffset="-111299.3">31318 8783 486 0,'22'-1'288'0,"-3"-1"-14"0,-9 2-8 16,4 0 13-16,13-10-2 0,-11 5-35 0,-2-2-28 15,-10 0-25-15,3 1 87 0,-1 1-48 0,-4 1-5 16,0 1 0-16,-2-1-25 0,0 4-20 15,0 0-9-15,0 0 7 0,-11-5-20 0,-4 10 4 16,-1 0 11-16,1 0 0 0,1 5-27 16,1 2-9-16,-1 2 12 0,5 2-12 0,0 2-1 15,4-1-8-15,3 0-20 0,2 1-11 0,0-10-6 16,14 9-19-16,1-3 6 0,1-4-14 16,-3-7-10-16,-1-1-5 0,-3-2-39 0,6 0-9 15,20-12-33-15,-18 2-21 0,2 3 0 16,-2-7-29-16,-3-1-5 0,-1-3-8 0,1-3-8 15,1 2 10-15,-3-5-72 0,-5 0 7 0,1-2 11 16,-5-4-10-16,-3-1 12 0,0 16 13 16,0-9 26-16,0-3-9 0,-11-28 15 0,4 30 38 15,-3-1 4-15,0 4 19 0,1 0 24 16,-3 3 9-16,3 4 12 0,5-1 0 0,-6 6 73 16,6 3-2-16,0-1 17 0,1 5 6 0,1 3 17 15,2 0 11-15,0 0-4 0,-2 11 19 0,2 6 1 16,0-5-18-16,0 9 25 0,11 27-13 15,-7-16-4-15,6-5 1 0,-1 4-7 16,-1-4-13-16,2 4-12 0,-1-4-8 0,2 0-24 16,0-1-6-16,0-3-25 0,0 0-19 15,1 1-32-15,-3-4-56 0,-1-2-49 0,6-5 11 16,-3-3-128-16,1-4-56 0,-1-4-60 0,2-2 30 16,-13 0-260-16,8 0 64 0,13-11 52 0,-5 0 30 15,-3-3 21-15,-1-2 26 0,-1 0 29 16,0-3-10-16,1 3 76 0,-1-5 6 0,1 3 11 15</inkml:trace>
  <inkml:trace contextRef="#ctx0" brushRef="#br0" timeOffset="-111091.74">31896 8563 947 0,'2'-8'382'0,"0"1"26"15,2 4-24-15,-2 1-40 0,-1 1-16 16,1 2 20-16,0 1-14 0,0 5-18 0,3 11-6 16,2 3-13-16,-5 1-30 0,2 1 2 15,-1 5-29-15,1-2-26 0,-4 1-27 0,2-3-21 16,0 3-35-16,1-3-43 0,-1 0-51 0,-2-14-30 15,0 4-87-15,0 0-45 0,0-3 11 0,0-2-128 16,0-4-54-16,0-5-47 0,14 11 31 16,-8-10-196-16,10-6 3 0,4-2 46 0,0 3 38 15,-1 1 30-15,3-4 41 0,0-1 46 16,1-3 3-16,-1 1 21 0,1 0-39 0,0-2 62 16</inkml:trace>
  <inkml:trace contextRef="#ctx0" brushRef="#br0" timeOffset="-110726.76">32304 8733 256 0,'14'-14'436'0,"-9"0"-26"0,-3 2-43 0,0-2-46 15,-2 3 36-15,0 4-29 0,0-5-8 0,-18-12-8 16,7 13-25-16,0 0-28 0,-3 7-15 16,-1-4-7-16,3 6-37 0,5 2-18 0,-4 0-9 15,-18 12-16-15,13-4-1 0,1 3-21 16,3 1-2-16,1 0-6 0,2 2-24 0,4-5-13 16,1 7 10-16,3-6-27 0,1-10 1 15,0 12-10-15,13 8-8 0,-7-15-3 0,-2-2-30 16,5-2-10-16,-1 1 8 0,2-4-7 0,-3 2-6 15,7 0 5-15,20-10-24 0,-15 5 19 16,1 0-16-16,1-2 1 0,-3 0-3 0,0 2 8 16,-5 3-11-16,-5-1 1 0,0 2 12 0,1 0-5 15,-9 1 17-15,0 0 16 0,22 16-7 16,-17-8 25-16,2 10 8 0,0 0 6 0,-2 4-24 16,-1 0 20-16,-2 2-21 0,2 0 7 15,-2 1-10-15,-2-1 1 0,1-3-25 0,1-2-2 16,-2-1-16-16,2-6-28 0,-2-3-45 15,0-1-58-15,2-6 13 0,0-2-164 16,-2 0-65-16,0 0 32 0,0 0-274 0,17-22 68 16,-9 7 56-16,11-14 23 0,-2 3 28 0,5 1 35 15,8-3 22-15,-3 2 25 0,2-1 38 0,3 7 22 16,-3 0 26-16,0 7-9 0</inkml:trace>
  <inkml:trace contextRef="#ctx0" brushRef="#br0" timeOffset="-110537.77">32700 8632 462 0,'-4'-5'579'16,"1"3"-66"-16,-3 0-40 0,8 2-30 0,-4 1-40 16,2-2-49-16,6 0-22 0,1 4-45 0,5 0-28 15,-1-3-50-15,4 1-22 0,1 2-25 0,2-3-41 16,-2 3-59-16,2-1-81 0,4 3 2 16,-2-4-107-16,0 1-72 0,-6-1-51 0,4-1 22 15,-3 4-229-15,-3 0-4 0,-3 2 26 16,-1 1 57-16,-6 1 47 0,-2-8-12 0,0 10 10 15,0-2 42-15,-12 11 50 0,3-7-5 0</inkml:trace>
  <inkml:trace contextRef="#ctx0" brushRef="#br0" timeOffset="-110358.79">32751 8803 796 0,'-6'4'529'0,"2"-2"-45"16,-1 0-38-16,3 0-52 0,-1-4-37 0,3 7-1 15,4 0-36-15,2 2-29 0,3 0-45 0,2 2-20 16,3 0-31-16,3-2-41 0,1-2-58 0,3 2-62 15,-1-2-46-15,6-1 1 0,-1-4-154 0,-14 0-61 16,7 0 24-16,23-14-289 0,-19 4 40 16,-3 3 5-16,5-1 41 0,1 4 5 15,0-6 80-15,-1-2 1 0,2 3 21 0,-5 3-14 16,1 2 62-16</inkml:trace>
  <inkml:trace contextRef="#ctx0" brushRef="#br0" timeOffset="-109961.73">33195 8639 1088 0,'-4'-10'489'0,"2"1"-32"16,-2-2-32-16,4-2-23 0,-2 2-14 15,4-2-17-15,2 3-32 0,0 0-25 0,0-2-31 16,5 3-18-16,0 0-28 0,2 3-26 0,5 3-31 16,2 4-11-16,-1-1-22 0,4 1-7 0,2 3-14 15,-4 0-14-15,-1 4-12 0,-2 1-2 16,0 2-6-16,-3 3-9 0,3 1-8 0,-9 1-4 15,-1 3 6-15,0 2-10 0,-5 4-5 0,-5-3-33 16,-3-4 14-16,-2 1 12 0,-2 1 1 16,-5-1-35-16,-3 3 2 0,0-6 10 0,-2-2-18 15,1 3 4-15,0-1 7 0,0-3 20 0,9-5-34 16,-3-1 12-16,8 0 12 0,-1-2-25 0,4 1 2 16,1 0-25-16,2 1 16 0,0-7-2 15,14 1-1-15,-6-2-36 0,5 1-6 0,3 1 0 16,1-1-11-16,6-1 8 0,-4-1-6 0,2-1-36 15,-3 2-18-15,1 0-8 0,-4-1-52 16,-2-1-33-16,1 4 18 0,-2-3-122 0,-12 2-42 16,8 0 31-16,1 0-275 0,-1 0 64 15,-1 0 39-15,1 0 3 0,1 16 53 0,-1-7 53 16,-3-1 16-16,-1 6 16 0,2 4 17 0,0 0 15 16,-4 2 39-16,0 6 17 0</inkml:trace>
  <inkml:trace contextRef="#ctx0" brushRef="#br0" timeOffset="-109659.43">33068 9525 1102 0,'0'4'350'0,"-4"-3"-44"0,3 1 41 15,-2-5-54-15,3 6-6 0,-2 1-39 0,-1-1-20 16,5 7-28-16,-1-10-18 0,0 3-23 16,2 1-38-16,-1-2-55 0,12 4-6 0,-12-6-155 15,4 1-96-15,-3 2 18 0,3 1-283 0,-1 2 37 16,-4-3 50-16,3 6 34 0,0-1 28 0,-4 0-6 15,7 0 33-15,-7-8 0 0,0 10-42 16</inkml:trace>
  <inkml:trace contextRef="#ctx0" brushRef="#br0" timeOffset="-109493.98">33129 9822 299 0,'-1'5'524'0,"-1"-1"-64"0,-1 0-70 0,3-1-52 16,0 2-70-16,-1-2-4 0,-1-2-34 0,0 6-33 15,2-4-21-15,0 1-165 0,-2-1-95 16,2 2 9-16,-2 0-250 0,-1 2-67 0,-1-3 33 16,-1 4 33-16,-4 0-18 15,7 3 59-15,-1-1 10 0,-1-1 11 0</inkml:trace>
  <inkml:trace contextRef="#ctx0" brushRef="#br0" timeOffset="-109327.04">33055 10108 343 0,'-2'2'559'0,"4"-1"-107"0,-2 1-40 0,-2-1-87 16,2-3-34-16,0 0-15 0,-2 2-56 0,4-3-23 16,-5 3-23-16,6 2-18 0,-5 2-133 0,2-4-54 15,-4-5-77-15,2 8 11 0,1-4-318 16,3 1 17-16,-2 0 35 0,-2 2 49 16,3 1 7-16,-2 2 23 0,-4 2-17 0,3 3 49 15</inkml:trace>
  <inkml:trace contextRef="#ctx0" brushRef="#br0" timeOffset="-109129.5">33017 10522 779 0,'-2'5'373'0,"2"-3"-37"0,0 0-32 16,7-1-17-16,-9 0-36 0,4 2-29 0,-2-2-25 15,1 1-23-15,-5-5-18 0,2 4-63 16,4 1-61-16,-2-2-39 0,1-3-23 0,-1 3-53 15,-1-2-40-15,-1 2 12 0,-2-2-157 0,1-3-93 16,-2 7-5-16,1-3 62 0,2 0 18 16,-4-4-17-16,1 5 13 0,7-7 16 0</inkml:trace>
  <inkml:trace contextRef="#ctx0" brushRef="#br0" timeOffset="-107681.14">28202 563 301 0,'0'-12'263'16,"0"12"-39"-16,0 0-10 0,0 0-28 0,0 0-11 15,0 0-19-15,0 0-37 0,0 0-14 16,0 0 1-16,-10 0-9 0,2 14-25 0,8 1-4 15,-3 0 5-15,2 1-3 0,-4 1-26 16,5 0 5-16,-3-3 5 0,0 1-12 0,2 3-8 16,1-2 4-16,-1-4-5 0,0 0-5 0,-1 0-6 15,1 3 8-15,-3-1 1 0,-1 0-12 16,-1-6-5-16,1 6-23 0,5-3-45 0,-5 3-3 16,-1-2-24-16,1 2 9 0,-7-5-175 0,5 4-134 15,2-3 26-15,0 3-13 0,-1 0 13 16,3-2-2-16</inkml:trace>
  <inkml:trace contextRef="#ctx0" brushRef="#br0" timeOffset="-107064.5">28262 3222 385 0,'-1'6'317'16,"-3"11"-33"-16,3 1-28 0,1-10-26 0,-6 20-5 16,1-7-26-16,3 0-21 0,-2-2-20 0,0 0-22 15,3-2-12-15,-1 3-8 0,0-8-11 0,1 2-45 16,0-7-44-16,1 0-37 0,0-1-34 0,0-2-59 16,0-4 13-16,0 0-219 0,0 0-57 0,12 2 24 15,-7-3 25-15,3 0 13 0,8-6-16 16</inkml:trace>
  <inkml:trace contextRef="#ctx0" brushRef="#br0" timeOffset="-106624.82">28506 3167 499 0,'2'-12'297'16,"1"3"-29"-16,-3 2-11 0,0 0-48 15,-2 2-24-15,-1 3-11 0,-1-1-31 0,-3 1-9 16,-1 2-14-16,1 0-6 0,-10 3 0 0,8-3-23 15,-14 7-12-15,10 0-7 0,4-2-3 16,3 2-5-16,3 0 8 0,0-1-6 0,2 0 3 16,1-6-27-16,0 6 5 0,0 4-5 0,14 15-12 15,-7-10 1-15,1 0-2 0,1-1-8 16,-1-1-4-16,1-2 16 0,2 1-20 0,-3 0 3 16,4-1 0-16,-2-2 17 0,-1 2-13 0,-1-1 2 15,-1-2 6-15,1-3 18 0,-4 1-19 16,0-1 11-16,-1-1-28 0,0 0 34 0,-1-2-19 15,-1 1-14-15,-1-2 25 0,0-1-8 16,0 0 9-16,0 0-19 0,0 0 21 0,-12 12-14 16,7-11 16-16,1 0-13 0,-2-1 14 0,1-2-3 15,0 1 33-15,0-1 4 0,1 0-25 16,1-1 14-16,1-1-4 0,-2 0-14 0,3-2-13 16,1 0 6-16,5-10 2 0,-5 9 2 15,11-15-21-15,-1 8-9 0,1-2-4 0,1 1-2 16,2 3-67-16,-1 1-28 0,0 1-14 0,0-1-45 15,-2 2-39-15,4-1-57 0,-3-1 21 16,-3 6-272-16,0-2 35 0,1-1 32 0,2 1 26 16,4 2 61-16,5-3-11 0,1 3 43 15,4-3 29-15</inkml:trace>
  <inkml:trace contextRef="#ctx0" brushRef="#br0" timeOffset="-105752.91">29689 1706 613 0,'-7'16'296'16,"-4"1"-44"-16,4 2-18 0,-1 3-22 16,3-2-12-16,-1-1-22 0,-2 0-9 0,3-2-24 15,1-3-27-15,2-2 2 0,-1-4-23 16,-1 1 6-16,4-3-2 0,-1-1 40 0,0-1-14 16,1-3 20-16,0 0-10 0,0-1-14 0,4 0-15 15,-2-2-20-15,1-1 7 0,1-1-17 16,9-7-8-16,-3-1-10 0,3 1-6 0,-1-3-5 15,1 1-5-15,-4 1-3 0,2 5-8 0,-4 0-5 16,1 3-21-16,-1 1 10 0,-1 0-2 0,-6 3-1 16,0 0 1-16,8 0-11 0,17 14 6 15,-12-4 2-15,1-1-1 0,-2 2-3 0,0 0-11 16,0 0 11-16,1-2-4 0,-3 0-3 16,-2-4-1-16,-1 2 11 0,-4-4-1 0,1 2-3 15,-2-4-2-15,3 2 11 0,-5-1 17 16,2-1-5-16,-1-1 0 0,-1 0-12 0,0 0-20 15,0 0 14-15,0 0-6 0,0 0 1 16,23-19-2-16,-16 12 8 0,3-3 5 0,0 0-20 16,4-2 18-16,-3 2-1 0,-3 3-36 0,5-3 4 15,-1 3 17-15,2 0 1 0,-1 1-6 16,-3 1 5-16,1 4 0 0,-4-2-1 0,-1 3 1 16,-1-1 1-16,2 0-1 0,-3 0-76 0,-1 1-11 15,1-1-16-15,-1 1-33 0,-3 0-17 16,0 0-26-16,0 0-13 0,8 10 4 15,-4-6 16-15,-2 0-29 0,2-1-20 0,0 0-47 16,0 1-23-16,0-1-31 0,1 1 14 0,9 2-6 16,-5-2-15-16,-2-1 29 0,1-1-8 0</inkml:trace>
  <inkml:trace contextRef="#ctx0" brushRef="#br0" timeOffset="-105506.27">30201 1843 362 0,'2'-3'211'15,"1"1"-28"-15,1 2-2 0,-2-3-40 0,0 3-8 16,2 0-20-16,0 0 12 0,-2 2 3 0,2-1 6 15,-2 3 13-15,3 0-14 0,3 8-1 0,2-3-12 16,-5-3-5-16,1 1 1 0,7 2-1 16,-5 0-12-16,9-1-1 0,-7-2-18 0,3-2 22 15,2 2-22-15,-3-5 15 0,-1 0-35 16,-1 1 12-16,-10-2-1 0,8 0-8 0,1 0-13 16,-9 0-8-16,7 0 14 0,-7 0 1 15,20-11-34-15,-18 8 11 0,0-2-25 0,0-1-7 0,-2 3-12 16,0-3-27-16,-8-5-39 0,-3 1-10 15,-3 3-46-15,1 3-37 0,-5 1 15 16,2 1-81-16,4-1-131 0,12 3 25 0,-6 0-99 16,-1 0 25-16,7 0 23 0,-9 0 10 0</inkml:trace>
  <inkml:trace contextRef="#ctx0" brushRef="#br0" timeOffset="-105051.96">30635 1846 383 0,'4'-7'285'0,"4"-4"-62"0,-2 3-21 16,-6 1-6-16,0 0-45 0,-2 2-10 16,0 0-13-16,-4 1-22 0,0 3-2 0,-1-1-6 15,-11 2-8-15,11 0-9 0,-6 0 2 16,-20 10-21-16,16-3 3 0,4 2-4 0,0 2-26 16,1 3 8-16,4 1-5 0,1-3 7 0,6 1-5 15,1-13-2-15,0 9-17 0,0 0 9 16,0-1-4-16,17 11-17 0,-6-10 8 0,0-4-1 15,0-2 3-15,0-3-10 0,-11 0-3 0,8 0-14 16,0 0 11-16,3 0-35 0,14-15 15 0,-11 6-25 16,-1-2 1-16,-4-1-7 0,3-2-6 0,-3 0-14 15,1 0 7-15,-2-1-61 0,-1-5-28 16,-3 0-29-16,2 0-14 0,-2 0 10 0,-1 1-2 16,-3-1 33-16,2 1 9 0,-2 9 41 15,0-4 123-15,0 0-2 0,0-2-3 0,0 2 59 16,0 2 14-16,-13-7 15 0,11 14 1 0,2 0-12 15,-2 3-12-15,0 1-11 0,1 0 11 16,-3 2 13-16,2 2 3 0,2 2 1 0,-4 0 12 16,3 12 2-16,1 3-12 0,0-11-1 15,0 8 12-15,13 22-38 0,-6-13-4 0,4-6-1 16,1 3-10-16,1-1-6 0,1-2-1 0,-1 1-32 16,-4 0-47-16,2-1-43 0,2-3-36 15,-1-5 9-15,-3-5-273 0,0 3 26 0,-1-5-70 16,0-2 25-16,-2-3 19 0,-6 0 6 15</inkml:trace>
  <inkml:trace contextRef="#ctx0" brushRef="#br0" timeOffset="-104838.39">31163 1661 491 0,'5'-2'283'16,"-1"2"-35"-16,0 0-46 0,-2 1-27 0,-1 3-5 15,-1 1-21-15,-1 2-13 0,-1 7-19 16,2-4 3-16,-13 20-21 0,6-9-5 0,0-1-2 16,3 1-21-16,2-3-26 0,-3 2-12 0,1 0-53 15,2-3-19-15,2-11-31 0,0 4 7 0,0-2-117 16,0-1-100-16,0 0 21 0,11 2-113 16,-11-7 21-16,2 1 7 0</inkml:trace>
  <inkml:trace contextRef="#ctx0" brushRef="#br0" timeOffset="-104453.86">31390 1701 331 0,'9'-11'362'16,"-7"4"-64"-16,1 0-44 0,-3 2-36 0,0 0-40 16,-6 2-10-16,2 1-22 0,-2 1-12 0,-1 1-14 15,-11 6-1-15,2-1-12 0,-4 3-19 16,2 0 0-16,2 0-22 0,2 2-13 0,-1 2 14 15,1-4-16-15,5 4-2 0,1-1-1 0,1 0-24 16,3-3-7-16,1-1 14 0,3-1 8 16,0-6-15-16,0 0-5 0,0 0 5 0,12 12-7 15,-6-12 5-15,1 2 8 0,-1-2-18 0,13-2 18 16,-11 2-18-16,6 0 3 0,15-9-3 16,-13 6 6-16,0-2-9 0,-3 2-1 0,-1-1 4 15,-4 4-4-15,1 0-1 0,-9 0-2 16,7 0 4-16,13 12 7 0,-11-3-1 0,1 5-6 15,-6 1 16-15,5 2-11 0,-9 3 5 0,6-1 13 16,-6 2-21-16,0-2 7 0,2 1 5 0,0 0-14 16,0-1-5-16,-2-12-35 0,0 4-21 0,0 0-26 15,0-1-54-15,-12 6 12 0,10-13-187 16,2 0-119-16,0-1 27 0,0-2 5 16,0 0 23-16,0 0 63 0,16 1 13 0,5-7 1 15</inkml:trace>
  <inkml:trace contextRef="#ctx0" brushRef="#br0" timeOffset="-104207.67">31983 1727 634 0,'1'-4'342'0,"1"0"-44"0,-2 2-44 0,2-2-31 0,0 1-30 15,0 1-7-15,2-1-20 0,3 3-32 16,-2-2-8-16,2 1 0 0,2 1-33 0,11-1-4 16,0 1-1-16,-6 0-10 0,1 0-52 0,1 0-36 15,-3 0-39-15,1 0-54 0,-3 0 10 16,-4 0-226-16,2 0-97 0,-9 0 29 0,11 8 5 16,-11-5 24-16,0-1 46 0,-2 3-1 15</inkml:trace>
  <inkml:trace contextRef="#ctx0" brushRef="#br0" timeOffset="-104011.66">31947 1794 664 0,'0'-2'447'0,"2"2"-72"0,1-3-32 16,3 3-17-16,1-2-42 0,0 2-24 15,2 0-27-15,2 0-49 0,6 0-9 0,2 0-15 16,2 0-17-16,0 0-117 0,-2 0-73 0,-1 0-74 15,-3 0 11-15,-1 0-324 0,-5 0 7 0,-1 0 28 16,-1 0 2-16,-7 0 24 0,6 0 23 16,-6 0 11-16,8 0-4 0</inkml:trace>
  <inkml:trace contextRef="#ctx0" brushRef="#br0" timeOffset="-103411.06">32947 374 320 0,'10'-5'331'16,"-6"2"-38"-16,0 3-20 0,1 0-50 0,-3 1-42 0,2 9-16 16,-2-3-17-16,5 7-4 0,-4 1-32 15,-5 3-8-15,2 2-8 0,-3-1-5 0,3 3-15 16,-5 3 3-16,3 1 7 0,-4-4-17 16,1 2-4-16,-1 0-23 0,-1 1 3 0,-1-2-35 15,6 2-32-15,-2 2-27 0,4-10-67 0,11 29 10 16,-3-13-294-16,3 6 29 0,2 3-37 15,0-1 27-15,6 1 70 0,1-2 24 0</inkml:trace>
  <inkml:trace contextRef="#ctx0" brushRef="#br0" timeOffset="-103186.46">33280 1541 489 0,'3'0'336'0,"-5"-1"-62"16,2 1-52-16,-2 0-15 0,-2 1-70 0,-1 0-51 16,-3-1-39-16,4 1-59 0,-2 7 0 0,0-8-185 15,1 5-140-15,-4-1 18 0,0 0 11 0,2 1 1 16</inkml:trace>
  <inkml:trace contextRef="#ctx0" brushRef="#br0" timeOffset="-103031.54">33275 1781 516 0,'3'2'358'0,"-2"0"-46"0,-3 0-37 15,2-5-28-15,-2 6-72 0,6-2-40 0,-4 3-61 16,2 0-47-16,1 2-92 0,8-4 6 15,-12 3-264-15,-6 10 22 0,7 1 23 0,-3 8-38 16,3-7 13-16</inkml:trace>
  <inkml:trace contextRef="#ctx0" brushRef="#br0" timeOffset="-102883.65">33287 2256 360 0,'-3'4'304'0,"6"2"-47"0,-1-1 0 0,-7-2-42 16,8 3-25-16,-6-5-3 0,6-1-44 15,-3 0-16-15,4 2-58 0,-2-8-48 0,0 0-72 16,3 5 4-16,3-3-288 0,-7 0-11 0,0 3 37 16,0 3-3-16,3 4-9 0</inkml:trace>
  <inkml:trace contextRef="#ctx0" brushRef="#br0" timeOffset="-102757.82">33361 2385 212 0,'2'4'308'15,"-2"-1"-47"-15,0 0-2 0,0-2-43 16,4 0-11-16,-4-1-20 0,-2 2-32 0,5-1-30 15,-3 1-31-15,0 1-63 0,-1-2-2 16,2 2-165-16,-1-6-186 0,-3-1 25 0,0-1 18 16,0 5-45-16,-6 0 3 0</inkml:trace>
  <inkml:trace contextRef="#ctx0" brushRef="#br0" timeOffset="-102374.29">33020 2773 285 0,'4'-6'463'16,"0"5"-101"-16,-2 1-39 0,1 1-47 0,-3 1-34 15,0 5-5-15,0-1-13 0,-5 8-34 16,3 3 1-16,-1 1-21 0,3 3-6 0,-6 2-4 16,4 0-27-16,-2-1-14 0,1-1-12 15,-2 0-13-15,5 1 0 0,0-2-9 0,-2-3-11 16,2 3-23-16,0-11-5 0,0 2-88 0,0 1-32 15,0-1-43-15,0-1-33 0,0-2 12 0,0-8-195 16,0 7-121-16,-5-3 30 0,8-5 4 16,-3-1 26-16,0 2 61 0,9-4 29 0,3-1 29 15</inkml:trace>
  <inkml:trace contextRef="#ctx0" brushRef="#br0" timeOffset="-101942.55">33374 2981 1006 0,'9'-6'381'0,"-3"1"-51"16,-1 0 32-16,-3 3-22 0,-1 2-42 0,1-3-42 16,-2 2-24-16,-4-1-38 0,-3 5-26 15,-6 1-4-15,-5-1-37 0,-5-2 1 0,2 2-18 16,3 1 2-16,0 2-36 0,1 0 4 0,1 1-14 16,3-5 4-16,1 6-26 0,5 0-5 0,1-1-18 15,6 1 1-15,0 3-20 0,2-2 21 16,2-1-9-16,3 4-8 0,4-2 8 0,2 1 1 15,4 2-7-15,2-2 11 0,0-1-10 16,6 2-4-16,-6-2 2 0,-1-1-5 0,-1 1-2 16,-2-4 4-16,-6 4-4 0,-2-1 2 0,-3-3-2 15,-3 0 3-15,-1 1 4 0,0-7 3 0,0 0 18 16,-19 15-14-16,8-11 3 0,-4-1 16 16,1-2-13-16,-2 0 23 0,1-2 1 0,1-1 10 15,0-2 10-15,6 0-4 0,-2 0 4 16,2 0 5-16,1-1 0 0,2 0 2 0,4 1-20 15,-1-1-1-15,7 0 6 0,3-2-22 0,6 1-5 16,3-3-27-16,7-2-21 0,1 1-21 16,1-3-18-16,1 1-41 0,1 4 9 0,-1-1-75 15,0 2-26-15,-5-2-41 0,-2 1-37 0,-1-4 29 16,-8 4-260-16,-6 1 0 0,-7 0 37 16,-3 0 60-16,-2-2 35 0,1 1 12 0,-6 0 9 15,-1-1 66-15,1-1-35 0,-4 0 35 0</inkml:trace>
  <inkml:trace contextRef="#ctx0" brushRef="#br0" timeOffset="-101253.2">28418 2053 391 0,'2'0'176'16,"-2"1"-11"-16,1 0-26 0,1 0-8 15,0 0-16-15,-1-1-18 0,2 1-30 0,-2-1-27 16,1 1-3-16,0 0-51 0,1-1-27 0,-1 0-77 16,1 0-198-16,1 2 11 0,1-2-3 0</inkml:trace>
  <inkml:trace contextRef="#ctx0" brushRef="#br0" timeOffset="-100501.5">31660 2008 357 0,'0'0'184'0,"0"0"-44"0,0 0-8 0,0 0-24 16,0 0-1-16,0 0-5 0,0 0-5 15,0 0-31-15,0 0-4 0,0 0 1 0,0 0-35 16,0 0-3-16,0 0-34 0,0 0-38 0,0 0-90 16,0 0-169-16,0 0 14 0,0 0-57 15</inkml:trace>
  <inkml:trace contextRef="#ctx0" brushRef="#br0" timeOffset="-99730.94">33161 1810 247 0,'0'0'287'0,"0"0"-40"16,0 0-11-16,0 0-7 0,0 0-29 0,0 0-13 16,0 0 4-16,0 0-36 0,0 0-17 0,0 0 5 15,0 0-27-15,0 0 8 0,0 0-15 16,0 0-16-16,0 0-19 0,0 0-9 0,0 0-4 16,0 0-2-16,0 0-13 0,0 0-4 0,0 0 8 15,0 0-11-15,0 0-13 0,0 0-5 16,0 0 6-16,0 0-4 0,0 0-5 0,0 0 8 15,0 0-3-15,0 0-7 0,0 0-8 0,0 0 13 16,0 0-4-16,0 0-17 0,0 0 7 16,0 0 6-16,0 0-13 0,0 0 12 0,0 0-17 15,0 0 12-15,0 0-4 0,0 0 16 16,0 0-6-16,0 0-18 0,0 0 0 0,0 0 5 16,0 0-9-16,0 0 9 0,0 0 19 0,0 0-25 15,0 0 3-15,0 0 15 0,0 0-3 16,0 0-11-16,0 0-4 0,0 0 6 0,0 0-25 15,0 0 14-15,0 0-14 0,0 0-21 16,0 0-15-16,0 0-28 0,0 0-12 0,0 0-23 16,0 0 12-16,0 0-151 0,0 0-136 0,0 0 12 15,-16 0 11-15,-9-12 25 0,15 13 14 16,0 2 4-16</inkml:trace>
  <inkml:trace contextRef="#ctx0" brushRef="#br0" timeOffset="-89117.21">14579 13250 229 0,'0'0'202'0,"0"16"-82"0,12 8 4 16,-1-16-3-16,-4-1-21 0,5 2-13 0,-1-4-205 15,1-2-166-15,2 1 1 0</inkml:trace>
  <inkml:trace contextRef="#ctx0" brushRef="#br0" timeOffset="-87270.21">11036 14183 314 0,'0'0'288'0,"0"-13"-30"0,0 13-30 15,0 0-20-15,0 0 23 0,28-27-33 16,-25 23 2-16,-2 2-26 0,1-2 3 0,0 0-25 16,-1 0-23-16,0 1 3 0,-1 1 4 0,-1-1-30 15,1 3-8-15,0 0-21 0,-22-12 5 0,10 12-7 16,-1-2 3-16,3 2-30 0,-7 0-9 15,0 0-13-15,-4 0 19 0,-2 0-10 0,1 0 5 16,-25 11-29-16,24-6 3 0,1 1 7 0,-1-1-9 16,-1 2 3-16,0 0 11 0,1 3-11 15,2-2 14-15,2 1-23 0,1 3-10 0,2-2 13 16,1 1-9-16,4-1-7 0,2 2 1 16,-1 3 18-16,1-5 1 0,1 4 0 0,1 0-5 15,3 0-13-15,1 3-1 0,-2 1 10 16,2-1 21-16,1 2-32 0,-1-1 33 0,-1 2-20 15,-2 1-3-15,1 1 24 0,0 1-16 0,1 2 26 16,0 1-13-16,-1 1 25 0,1 4 0 0,-2 0-2 16,2-3-6-16,-1 0 10 0,2 1 13 15,-1 3-13-15,1 2 10 0,1 0-26 0,2 2 27 16,-1-1-4-16,0 1-17 0,1 0 1 16,0-18-7-16,0 11-17 0,0 4 19 0,0 2 4 15,11 37-9-15,-6-36 2 0,2-3-10 0,-4-1 3 16,4-1 1-16,1-3 11 0,0-2-5 15,2-1-2-15,1 0 6 0,1-2 2 0,0-3 1 16,0-3 2-16,2-2-19 0,1-3 0 0,2-3-3 16,3-1 5-16,0-5-2 0,4-1-6 15,-13-2-1-15,9 0 1 0,3 0-5 0,26-15-1 16,-21 9-20-16,0 0-28 0,3 0-8 16,-1 0 6-16,-1 0-113 0,-2-2-17 0,1 1-41 15,2-1-38-15,4 2 26 0,-2-2-274 0,5-1 9 16,2-2 59-16,2 3 40 0,4-4 21 15,0-1 10-15,6 2-8 0,2-2 66 0,5 4 4 16,5-1 14-16</inkml:trace>
  <inkml:trace contextRef="#ctx0" brushRef="#br0" timeOffset="-86403.9">13959 13909 210 0,'-1'0'381'0,"0"0"-55"0,1 2-25 16,2-1-27-16,0-1-4 0,3 2-5 0,1 0-34 16,15 3-26-16,1-2-7 0,4-1-21 15,5-2 30-15,3 0-18 0,-19 0-17 0,12 0-21 16,5 0-3-16,6 0-22 0,4 0-11 0,49-14-25 15,-40 11 14-15,2-1-31 0,2-1-1 16,1 1 3-16,-4 1-13 0,-3-2 6 0,-6 2-25 16,-3 1 6-16,-8 2-6 0,2-1-13 0,-20 1 6 15,5 0-5-15,1 0-8 0,-2 0 1 16,-2 0-4-16,-3 0 1 0,6 13-1 0,-13-11-11 16,-3 2-7-16,1 0 13 0,-4 0-5 0,3-1-6 15,-1 4 1-15,-2-2 0 0,0 1 0 16,0-6 4-16,0 13 0 0,0 2-13 0,0 2 7 15,0 2 2-15,0 2-11 0,0 1-5 0,0 2 20 16,0 2 1-16,0 3-5 0,0 0-12 16,6 35 1-16,-1-30 16 0,1 3 0 0,-1 3-8 15,2 2 12-15,0-1-6 0,-1 2-6 0,-1-1-2 16,3-1-7-16,0 0 8 0,-1-4-2 0,-1-1 12 16,3-3-3-16,0-1-20 0,-2-3 11 15,-1-1 17-15,1-3 2 0,0 1 9 16,0-3-13-16,-1-3 9 0,-1-2-12 0,-3 1 18 15,0-3 2-15,-2-2 4 0,0-7-4 0,-11 16 7 16,1-9-3-16,-2 0 0 0,-1-1-10 0,-4 1-1 16,-2-3-7-16,2 0-7 15,-5-3 11-15,4 3-4 0,-4-2-8 0,5-1-8 16,-4-1-29-16,0-1-24 0,0-4-4 0,2 1 6 16,-4 0-93-16,3-2-44 0,9-1-27 15,-2 0-45-15,-16-9 26 0,15 1-276 0,5 0 23 16,2-4 68-16,7 1 2 0,-2 0 44 0,2 1 13 15,16-19 43-15,-3 11 31 0,2 0 1 16,4-5 8-16</inkml:trace>
  <inkml:trace contextRef="#ctx0" brushRef="#br0" timeOffset="-85815.25">15357 14616 340 0,'7'-3'444'15,"-1"3"-56"-15,-2-1-60 0,2 2 35 16,-2 2-47-16,1-1 5 0,-1 1-25 0,7 6-36 16,-2-2-6-16,-2 6-39 0,0-5-15 15,-3-2-14-15,0 1-27 0,-1-2-13 0,0-2-10 16,-3 1-12-16,0 0 3 0,0-4-7 0,0 0-16 16,0 0-23-16,0 0 7 0,-12 9-16 15,7-10-8-15,1-1 1 0,-9-5-7 0,1-3-8 16,1-2-4-16,1-7-2 0,4 3-4 0,2 0-6 15,4-1-2-15,0 8-7 0,0-3-6 16,16-12-6-16,-5 12 6 0,-2 2-8 0,7 4-1 16,3 2 2-16,4 2 0 0,-11 2 13 0,5 0-2 15,24 12 3-15,-17-2 0 0,-1 2 14 16,2-1-3-16,-2 3-15 0,-4 0 5 0,0 0 7 16,1 3-5-16,-5-1 3 0,4-3-9 0,-8-1-2 15,-1-4 8-15,-2-2 0 0,-4 1 0 16,1-4 2-16,-3 0-6 0,0-1 14 15,-2-2-18-15,0-1 13 0,-2-2-8 0,0 1 7 16,-1-1-13-16,-3-12-6 0,1 5 12 0,2-2-11 16,3 12-11-16,0-8 0 0,0 0-3 15,0-5 5-15,15-12 6 0,-7 12-23 16,4 2 12-16,3 2 8 0,1-1-14 0,2 3 15 16,2 2-25-16,0 2 10 0,3 3 7 0,1 0-11 15,-13 0 5-15,6 0 25 0,23 13-21 0,-18-4 15 16,-5 2-2-16,2 0-7 0,-5 2 3 15,-1 1 6-15,-4 0-10 0,-4 1-2 16,-2-6-3-16,-3 0 10 0,0-9-27 0,0 8-35 16,0-2-28-16,-17 5-34 0,7-2-39 0,-3-1 13 15,3-2-122-15,-1-3-26 0,-1-2-70 16,12-1 32-16,-9 0-214 0,-5 0 31 0,-8-13 44 16,16 6 9-16,1 0 66 0,7 3-14 0,3-2 21 15,8-3 81-15,8-4 15 0,8 2-35 16</inkml:trace>
  <inkml:trace contextRef="#ctx0" brushRef="#br0" timeOffset="-85507.81">16261 14572 727 0,'10'0'360'16,"-3"3"-12"-16,0-2-23 0,0 3-43 0,-2 0 72 15,3 6-17-15,1 3-7 0,0-1-23 16,-2 2-9-16,-1 3-20 0,-1-2-19 0,2-5-39 16,-2 6-5-16,1-4-27 0,3-1-4 15,3 0-16-15,-3-3-28 0,4 1 4 0,3-4-32 16,-3-2 13-16,1-3-26 0,-1 0-10 0,-1 0-10 15,-3 0-6-15,22-11 1 0,-9 4-6 16,-2-5-20-16,1 1 14 0,1-3-21 0,-6-2-24 16,4 2-2-16,-4-4 6 0,-3 1-21 0,-4 1-5 15,-4 0-15-15,-5 2-7 0,0 6-22 16,-14-11-9-16,-2 8-23 0,-5 3-13 0,-4 2-8 16,-2 1-32-16,0 4 10 0,-1 1 12 15,15 0-67-15,-7 0-18 0,-3 0-20 0,-21 12-53 16,23-9-28-16,6 1 30 0,3 1-244 0,6-1 50 15,3-1 31-15,3-1 31 0,0 1 30 16,7 0 16-16,11 1 12 0,7 2 56 0,7-2 10 16,8-1-4-16</inkml:trace>
  <inkml:trace contextRef="#ctx0" brushRef="#br0" timeOffset="-84973.39">17026 14570 357 0,'25'-7'379'0,"-5"2"-51"0,-2-3-29 0,-4-2-16 16,-1-1-29-16,-3-1 7 0,-7 3-19 15,-2 1-31-15,-1-2-25 0,0 10 23 0,0-7-11 16,-13-16-23-16,1 12 0 0,-1 1 14 0,-2 3-28 16,-2 0-6-16,-6 4-18 0,-1 1-9 15,13 2-9-15,-27 12 4 0,15-3-11 0,0 2-21 16,4 3 3-16,3 3-7 0,3 0-5 16,3 0-11-16,6 0-5 0,2 2-1 0,2-11-7 15,0 6-3-15,22 13-4 0,-6-14-2 16,1-3-18-16,4-2 4 0,-1-3 2 0,3-3-9 15,-11-2-5-15,3 0-19 0,23-13-12 16,-14 5-6-16,-3-2-19 0,1-3-2 0,-2-1-19 16,-2-2 2-16,-2-4-17 0,0 3-14 0,2-4 8 15,-4 0-27-15,-1-2 4 0,-2-1 9 16,-2 1-9-16,-5-3-9 0,-2 2 18 0,-1-1 15 16,-1 13-20-16,-13-24 24 0,1 12 3 0,1 5 12 15,-5-3 0-15,2 2 0 0,-3 0 16 0,1 3-8 16,-2 1 10-16,4 2 7 0,1 4 22 15,4 0-9-15,3 4 5 0,-1 2 16 16,3 2 19-16,1 2 8 0,3 0 14 0,0 4-3 16,3 0 51-16,-1 1 19 0,5 11 12 0,1 3 10 15,3 1 18-15,0 2-8 0,0 4-1 0,0 2 4 16,-1 2-18-16,1 0-12 0,1 1 8 16,1 0-22-16,-3 1 9 0,2-1-34 0,1 0-4 15,-1-1-3-15,0-4-5 0,0 1-5 16,0-2-1-16,-1 1-21 0,1-4-17 0,-1-3-45 15,-1-2-47-15,0 0-39 0,-3-5 13 0,-1-8-118 16,-2-1-89-16,-1-2 28 0,-3-1-320 16,0 0 55-16,0 0 45 0,19-17 33 15,-9 4 30-15,5 1 13 0,4-2 62 0,5 3 18 16,8-3 21-16,2 3 55 0,5-2-10 0</inkml:trace>
  <inkml:trace contextRef="#ctx0" brushRef="#br0" timeOffset="-84707.18">18007 14313 933 0,'5'-9'477'15,"-2"5"-50"-15,2-4-44 0,-4 3-41 0,2 5-24 16,0 0-2-16,-1 5 10 0,1 1-32 0,5 12-12 16,-2-1-28-16,-1 6-11 0,-2 6 1 15,1 3-8-15,-3 0-26 0,2-4-36 0,-2 4-12 16,-1 0-7-16,0-18-26 0,0 8-9 15,0 1-13-15,0 0-55 0,0-1-53 16,0-5-40-16,0-3-32 0,0-3-41 0,11 5 11 16,-6-14-131-16,2-2-75 0,8-2 29 0,-6 2-267 15,13-17-3-15,-4 6 43 0,-4-2 36 16,6-1 32-16,1-1 50 0,-4 1 23 0,5-1 28 16,-3 2 33-16,3 0 14 0,-1 0-8 0</inkml:trace>
  <inkml:trace contextRef="#ctx0" brushRef="#br0" timeOffset="-84347.72">18478 14418 796 0,'16'-18'380'0,"-3"1"-15"0,-5-2-48 16,-2 2 42-16,-2 3-22 0,-2-1-23 16,-2 15-23-16,-11-24-30 0,0 14 1 0,-4 5-14 15,-4 3-24-15,8 2 3 0,-6 0-21 16,-26 20 10-16,20-4-11 0,2 1-34 0,0 3-9 16,2-3-9-16,4 3-15 0,1 2-23 15,3-1-9-15,6 0-23 0,1-4 5 0,4-5-4 16,0-12-16-16,0 12 4 0,17 5 5 0,-1-10-27 15,1-4-12-15,2-3 12 0,-9 0-1 16,6 0-22-16,23-14-12 0,-14 4 4 0,-2 0 9 16,2-1-21-16,-3-1-5 0,-1 4-5 15,-3-2 10-15,-1 3-11 0,-2 2-2 0,-6 5 15 16,-9 0 7-16,22 11 3 0,-14 3 24 0,-1 0 1 16,-1 8-4-16,-4 2 13 0,1 4-1 0,-1 2-4 15,-1 2-6-15,0-2-6 0,1 0 0 16,-1-1-10-16,-1-14 8 0,0 4-26 0,0 2-1 15,0 2-82-15,-12 18-54 0,10-30-61 16,-1-1 18-16,-3-6-179 0,3-4 31 0,-2-1-327 16,1-2 34-16,-2 0 48 0,0-9 69 0,-2 0 28 15,3-2 26-15,1-3 46 0,3 4 8 16,1 5 29-16,18-21 10 0,-3 12 34 0,10-3 41 16</inkml:trace>
  <inkml:trace contextRef="#ctx0" brushRef="#br0" timeOffset="-73673.22">8710 16075 860 0,'0'0'322'0,"-18"13"-14"0,-6 4 4 0,16-14-41 16,2 0 35-16,1-1-25 0,0 1-6 15,1 0-20-15,1-3-24 0,-2 1-11 0,2 1-15 16,1 0-24-16,1-1-16 0,1 2 9 15,2-2-9-15,3 0-19 0,4 0-18 0,15-1-5 16,-10 0-14-16,9 0-14 0,5 0-15 16,3 0-3-16,1 0-5 0,0 0-14 0,0 0-11 15,-2 0-37-15,-2 0-38 0,-1 0-47 16,-5 0 7-16,-1 0-97 0,16 6-52 0,-25-3-41 16,-3 0 23-16,-4 2-255 0,-3-1-2 0,1-2 25 15,-4 2 38-15,0 0 16 0,-1 1 29 16,-10 7 22-16,-7 0 62 0,5 0-31 0,-7 3 18 15</inkml:trace>
  <inkml:trace contextRef="#ctx0" brushRef="#br0" timeOffset="-73496.86">8666 16406 301 0,'-20'13'512'0,"4"-3"-122"0,3-1-59 16,0-2 8-16,7 0 9 0,4-2-18 16,2-5-28-16,0 0-27 0,18 8-18 0,5-8-37 15,2 0-13-15,-11 0-27 0,9 0-13 16,3 0-43-16,31-11-72 0,-22 7-5 0,3-1-119 15,-1-2-38-15,4-2-81 0,6-1 17 0,5-3-314 16,4-1 27-16,9 2 30 0,4-2 53 0,4-1 34 16,6-5 8-16,10 1 50 0,1-2-9 15,7 0 12-15</inkml:trace>
  <inkml:trace contextRef="#ctx0" brushRef="#br0" timeOffset="-72829.58">11042 16204 953 0,'1'-4'350'16,"0"0"-46"-16,-1 2-37 0,0-4 17 0,0 0-41 15,1 1-32-15,0-2-25 0,3-8-21 0,1 0-27 16,6-2-6-16,3 6-38 0,2-2-10 0,0-1-10 16,5 1-6-16,0 3 33 0,2 1 2 0,-2 2 4 15,1 5-44-15,-1 2 29 0,-11 0-22 16,4 0-20-16,17 19 19 0,-14-7 10 0,-4 0-13 16,-2 2-6-16,1 1 7 0,-7 2 5 15,-2 0-8-15,-2-2-3 0,-1-6 0 0,0 4 1 0,-19 20-7 16,6-17 2-16,-2 0-3 0,-6-2-16 15,0 0-4-15,1-1 1 0,-3-1-9 0,-1-2 3 16,-1 2-13-16,-2-3-7 0,-1-1-18 16,0-3-11-16,1 4-10 0,2-6-6 0,2 2-7 15,2-2 14-15,7-3 10 0,2 1-28 16,12-1 41-16,-7 0-15 0,7 0 0 0,0 0-4 16,-13-11 10-16,16 8-5 0,3 1 31 0,10-3 19 15,2 2-8-15,6 1 0 0,2-1-7 16,3 3 18-16,-14 0-6 0,8 0-2 0,5 0-12 15,27 12 15-15,-27-6-16 0,-1 1 8 0,-1 0-13 16,3 2-36-16,-4-3-18 0,-1 3 5 0,0-2-96 16,-2-2-42-16,-4-2-51 0,3-1 24 15,-6-2-262-15,-4 0-16 0,4 0 37 0,3 0 39 16,20-12 27-16,-20 0 5 0,-1 3 66 0,3-3 24 16,-4-3 11-16,3 2-8 0</inkml:trace>
  <inkml:trace contextRef="#ctx0" brushRef="#br0" timeOffset="-72474.3">11794 16082 658 0,'4'-9'406'16,"-4"2"-67"-16,0 3 18 0,-1 0-51 0,-4 4-14 15,2 3-46-15,-1-2-20 0,-1 2-13 16,1 2-9-16,-5 4-20 0,2-1-31 16,-2 4-14-16,3-2-14 0,2-3-15 0,2 1-3 15,-1-1 1-15,2-1-18 0,1-1-10 0,0-5-9 16,0 0-7-16,0 8 14 0,0-8-27 15,21 16-7-15,-8-13-18 0,4 2 20 0,2 0-13 16,-1-3 1-16,5 1-9 0,-2 0-11 0,3 1 6 16,-3-1 7-16,1 1-19 0,1 0 1 15,-2 0 1-15,-2 3 6 0,1 0 3 0,0 1-13 16,-7 1 7-16,0 0 1 0,0 1 1 0,-6-1 11 16,-3-1 20-16,-2 0 2 0,-2 1 9 15,0-9 1-15,-13 22-6 0,2-10-4 0,-3 1-9 16,-4-2 3-16,-1 2-9 0,-6-5 2 0,1-2-28 15,-5-3-31-15,-2 0-58 0,-1-2 8 16,17-1-112-16,-8 0-63 0,-22-12 21 0,21 4-278 16,4-1-6-16,6-3 53 0,7 0 31 0,2 2 41 15,2-1-11-15,2 1 51 0,1 2 25 16,12-11 19-16,-2 6 3 0,-1 4 2 0</inkml:trace>
  <inkml:trace contextRef="#ctx0" brushRef="#br0" timeOffset="-72230.65">11784 16091 406 0,'-3'-4'476'0,"2"2"-80"16,2-3-82-16,2 0 5 0,2 3-41 0,10-8 3 15,4 0-48-15,6 1-31 0,2-1 2 16,1 3-28-16,1 0-20 0,2-1-10 15,3 2-24-15,-1-2-15 0,1 3-35 0,1-1-8 16,0 2-117-16,-2-3-59 0,1 1-105 0,-1 5 19 16,0-5-242-16,-1 1 14 0,4 3 22 0,-18 2 46 15,8 0-1-15,5 0 38 0,1 0-11 16,0 0 6-16</inkml:trace>
  <inkml:trace contextRef="#ctx0" brushRef="#br0" timeOffset="-71630.45">12665 16050 448 0,'1'2'478'0,"1"0"-90"16,-1 2 41-16,8 8-23 0,0 0-28 0,0 0-43 16,1 1-13-16,-1 8-45 0,2-2-33 15,-4 3-13-15,2-3-33 0,-3 1-18 0,-1-1-27 16,-1-3-13-16,-4-5 0 0,2 1-19 15,-2-5 2-15,1-1-10 0,-1 1-6 0,0-7-3 16,0 0-20-16,0 0-8 0,0 0-9 0,-11 2-4 16,8-4 10-16,0-3-28 0,-1 2 7 0,-5-9-28 15,2-5 2-15,4 5-15 0,3 0-11 16,0-8-7-16,0 9-4 0,0-3-10 0,19-16 17 16,-7 16-7-16,0-2-8 0,6 3 11 0,-1-1 5 15,3 4-7-15,3 2-6 0,1 5 8 16,1 1 0-16,-12 2 7 0,7 0 5 0,24 10 0 15,-17-2-1-15,-3 4 6 0,-2 1 7 16,0 0 2-16,-3-1-2 0,-3 3-1 0,-3 1 2 16,-6-3-16-16,0 1 17 0,-3-2-1 0,-4-5 5 15,2 1-1-15,-2-8 12 0,0 0-16 16,0 6 8-16,-11 2 1 0,7-8 3 0,0 0-9 16,-1 0-9-16,1-5-2 0,-1 1 3 0,-4-8 11 15,4-1-7-15,3-4-9 0,2 8-10 16,0-5 6-16,15-16 0 0,-5 13-10 15,1 1 15-15,4 3-3 0,2 1-3 0,2 1-9 16,1 2 7-16,3 2-10 0,1 0 13 0,2 2-5 16,-14 5 7-16,9 0-1 0,25 12 6 0,-20-2-12 15,-1-2 4-15,-4 6-1 0,-2-3-2 16,-1 2 16-16,-6-1-6 0,1 0 1 0,-7 1-8 16,1-1-3-16,-7-12-2 0,0 9 2 15,0-2-26-15,-11 6-33 0,5-8-61 0,0-1 13 16,-1-4-143-16,0 3-51 0,4-2 27 0,-5-2-285 15,8 1 33-15,0 0 7 0,-9 0 37 16,9 0 52-16,-7 0 31 0,0-12 28 0,9 9 16 16,11-2 62-16,8-2-5 0,3 2-3 0</inkml:trace>
  <inkml:trace contextRef="#ctx0" brushRef="#br0" timeOffset="-71344.6">13713 16128 262 0,'3'2'429'0,"-2"1"-27"16,1 0-66-16,0 0 48 0,-4 2-25 0,4-1-28 15,-2 2-20-15,1 0-19 0,-1 0-22 16,2 0-28-16,4 9-23 0,3-3-10 0,0 0-29 16,2-3-8-16,3 1-13 0,1-3-24 0,6-3-10 15,-2 0-10-15,2-3-18 0,1-1-11 16,-12 0 1-16,7 0-16 0,2 0-5 0,24-15-11 16,-21 9-7-16,-2-4 4 0,1 0-22 0,1-4 2 15,-7 4-22-15,-2-2-3 0,-1-1-5 16,-1 2-22-16,-5 2-17 0,-4 0-9 0,-2 9 0 15,0-7-26-15,-13-3-14 0,-2 2 8 0,-3 3-41 16,-5 1-19-16,-1 1-49 16,-1 0-32-16,1 3-44 0,3-1 23 0,12 1-243 15,-6 0-2-15,3 0 34 0,2 0 11 0,5 0 28 16,-4 13 73-16,12-10 42 0,12 3-10 0,8 2-10 16</inkml:trace>
  <inkml:trace contextRef="#ctx0" brushRef="#br0" timeOffset="-70827.22">14415 16154 394 0,'21'-9'330'0,"-4"3"-9"16,0-3-33-16,-2 1-21 0,-3-1 5 0,-3 0-33 15,1 0 37-15,-5 1-17 0,0 1-24 16,-3 2-6-16,-2 5-22 0,0 0-1 0,0-9-24 16,-16-8-12-16,1 9-15 0,-2 5-10 0,-1 1-12 15,-4 1-2-15,9 1-15 0,-3 0-17 16,-27 11-15-16,21-1-1 0,4 4-8 0,-3 0-7 15,4 2-15-15,3 3 2 0,5 1-11 0,1 3 0 16,6-3-6-16,2-11-8 0,0 8 3 16,14 16-3-16,-5-18-6 0,3-2 1 15,3-4-14-15,0-1-13 0,1-6-2 0,3 0-16 16,-10-2-5-16,18-10-1 0,-9 2-22 0,0 0-17 16,2-4 7-16,-1-3-60 0,-2-2-25 0,1 1-20 15,-7-3-10-15,3-1-27 0,-3-4-10 16,2-1-9-16,-5-3 10 0,-2 2 23 0,1-1 22 15,-5-3 43-15,-2 0-9 0,0 16 40 16,-9-27 35-16,-2 17 35 0,1 0 28 0,-2 2 1 16,-5 3 31-16,4 1 7 0,-3 1 24 15,3 3 45-15,1 2-10 0,0 3-21 0,5 1 7 16,2 3-21-16,0 1 11 0,3 3-9 16,2 1 45-16,0 0-8 0,0 0 10 0,-7 27 15 15,8-9-8-15,-1-5-11 0,13 24 23 0,-2-12-18 16,2 0-10-16,1 0-7 0,1 2-7 15,2 2-15-15,3-3-1 0,-4 0-15 0,4-2-2 16,0 1-6-16,2-4-27 0,-1 1-17 0,-3-2-41 16,4 0 3-16,-2-4-97 0,1-4-63 15,3-2-69-15,3-2 22 0,-6-1-308 0,2-5 30 16,1-2 19-16,-11 0 47 0,8 0 45 0,28-10 19 16,-22 0 21-16,2-1 28 0,0-1 32 15,5-1-33-15</inkml:trace>
  <inkml:trace contextRef="#ctx0" brushRef="#br0" timeOffset="-70580.53">15267 15816 368 0,'0'-16'453'0,"-2"6"-86"0,2 0 40 16,-2 3-65-16,2 2-44 0,0 5-36 0,0 0 29 16,-2-3-4-16,2 6 4 0,0 4-16 0,2 13-19 15,-2-9-11-15,0 7-29 0,0 8-8 16,11 29-17-16,-5-26-2 0,2 0-34 0,-4-1-9 15,-2-3-29-15,7 0 13 0,0-2-33 16,-2-2-43-16,2-4-41 0,-2-3-71 0,6-3 7 16,-2-5-170-16,2 1-70 0,-1-7 25 15,-12 0-294-15,15 0 28 0,2 0 69 0,19-13 15 16,-16 9 35-16,-1-3 37 0,4-2 26 16,0 2 15-16,2 0 54 0,2 4 16 0,1-3-70 15</inkml:trace>
  <inkml:trace contextRef="#ctx0" brushRef="#br0" timeOffset="-70202">15853 15904 385 0,'-2'-20'497'0,"-2"2"-80"0,-5 0-61 0,-3 3 18 15,-1 0-39-15,-3 1-12 0,-1 4-31 16,-4 0-26-16,-2 8-21 0,-1 2-22 16,10 0-16-16,-23 10-25 0,12 2-18 0,4-3-8 15,2 6-17-15,2-1-12 0,6 2-12 0,-2 1-10 16,10-1-14-16,1-3 0 0,2-3-20 0,0-2 6 15,0 3-14-15,21 10-3 0,-8-9-16 0,-1-10-15 16,5 1-3-16,3 1-12 0,3-4-1 16,-12 0-7-16,7 0-21 0,0 0 7 15,27-18 1-15,-20 10-3 0,-3-4 10 0,-1 2-11 16,1 2 5-16,-4 1 0 0,-4-1 19 0,-3 3-12 16,0 2 0-16,-6 1 3 0,-5 2 17 0,0 0 9 15,17 17-3-15,-7-6 0 0,-6-1 5 16,0 9-4-16,-1 0 2 0,1 2 3 0,3 0-5 15,-5 0-7-15,3 2 0 0,-3-2 8 16,2 2-9-16,-1-4-14 0,-1-2-46 0,0-3-48 16,0-5 10-16,-2-2-177 0,0 0-85 15,0-7 31-15,0 0-257 0,0 6 49 0,0-6 36 0,0 0 38 16,-20 20 15-16,9-8 28 0,-2-1 25 16,-4 2 42-16,-3 1 2 0,-2-1 40 15</inkml:trace>
  <inkml:trace contextRef="#ctx0" brushRef="#br0" timeOffset="-69452.43">8462 17460 661 0,'0'0'352'0,"0"0"8"0,0 0-51 16,0 0-19-16,0 0-36 0,0 0 19 16,0 0-35-16,0 0 11 0,0 0-33 0,0-11-2 15,16 6-26-15,7-2-4 0,3 0-6 16,2 0-27-16,1 3-10 0,1-2-28 0,3 1 1 15,1 1-16-15,2 1-20 0,-2 1 3 0,5 2-15 16,-23 0-4-16,8 0-42 0,4 0-22 0,-3 0-30 16,22 16 3-16,-29-11-143 0,-8 1-43 15,-2 0 23-15,-6-4-170 0,-2 1-146 16,0 0 40-16,-3 1 32 0,-2-2 39 0,1 1 27 16,-11 4 10-16,-2-1 49 0,-1 1 13 0,0 3 8 15</inkml:trace>
  <inkml:trace contextRef="#ctx0" brushRef="#br0" timeOffset="-69244.88">8581 17716 360 0,'-3'7'501'0,"3"-2"-99"16,0 2-20-16,2-2-8 0,2-3-22 0,0 1-46 16,12 4-21-16,8-2-26 0,1-3-41 15,5 0-9-15,4-1-26 0,-17-1-20 0,10 0-15 16,4 0-36-16,1 0-42 0,2 0-7 0,-1 0-141 15,-2 0-59-15,29-13-76 0,-35 12 19 16,1-2-288-16,-1 1 22 0,2-1 47 0,-4 3 35 16,-3-4 31-16,-11 4 8 0,5 0 46 0,4 0 3 15,2 0 18-15</inkml:trace>
  <inkml:trace contextRef="#ctx0" brushRef="#br0" timeOffset="-65044.14">9912 17173 702 0,'14'-16'343'0,"5"-9"-17"0,-19 16-22 0,2 5-52 15,-1-1-35-15,1 2-24 0,-2 3-9 16,-1 5-12-16,0 2 13 0,-6 15-19 0,2 7-23 15,-1 0-17-15,0 5 42 0,1 4-6 16,1 2 11-16,2 0-24 0,2 3 4 0,0-21-18 16,11 41-19-16,-2-22-6 0,4-4 1 15,5-3-13-15,-1-3-7 0,1-5-3 0,2-1-7 16,1-4-17-16,-1-5 8 0,1-4-11 0,2-3-19 16,-1-4-5-16,-12-5 9 0,6 0-15 15,19-17 13-15,-17 5-4 0,-2-3-12 0,-4 1-4 16,-2-6 0-16,-1 0 4 0,-4 2-8 0,-1 1-1 15,-3 4-11-15,-1 13-3 0,0-9-7 16,-11-6 6-16,-5 11 2 0,-2 3-8 0,8 1 9 16,-6 0-2-16,-24 11 1 0,18-2 2 0,-3 4-8 15,3 0-13-15,2 0-15 0,0 3-28 16,0 0-35-16,7 2 7 0,-2 4-86 0,4-3-33 16,4 2-56-16,7-5 25 0,0-3-192 15,0-6-86-15,14 7 50 0,1-7 12 0,5-6 62 16,2 0 36-16,-8-1 10 0,7 0 39 0,5 0 8 15,30-12-22-15</inkml:trace>
  <inkml:trace contextRef="#ctx0" brushRef="#br0" timeOffset="-64723.13">10827 17529 1087 0,'1'-3'406'0,"-1"-1"-42"15,2 1-26-15,-2 1-54 0,-2 2-8 16,2 1 0-16,-2 3-17 0,-7 15-11 0,-1 2-29 16,0 3 2-16,-1 6-21 0,-2 2-22 0,-15 31-13 15,-2 5-19-15,0-5-2 0,2 2-16 16,-1-2-10-16,1-3-20 0,4-5-21 0,3-8-24 15,5-9-38-15,2-6-43 0,6-3 1 16,1-8-127-16,5-6-33 0,2-9-60 0,0-6 24 16,7-1-243-16,-5-9-37 0,10-4 27 15,-2-3 61-15,3-9 17 0,2 5 25 0,3-7 31 16,-1-1 24-16,1 0 17 0,4 0 10 16</inkml:trace>
  <inkml:trace contextRef="#ctx0" brushRef="#br0" timeOffset="-64509.02">10918 17733 942 0,'15'-17'405'16,"-6"2"-58"-16,1 8-43 0,-4 4-38 0,-4 3 77 16,-2 3 19-16,-1 4-22 0,-6 12-14 15,-8 17-16-15,-4 3-42 0,-4 8-13 0,-1 10-3 16,-7 4-44-16,-2 4-4 0,-3 0-45 0,1 3-11 16,-2-7-21-16,2-3-30 0,1-6-60 15,6-2-50-15,1-9-72 0,7-3 7 0,-2-9-129 16,6-10-58-16,8-3 25 0,-5-9-301 0,11-5 10 15,2-2 59-15,0 0 19 0,2-12 33 16,1-3 29-16,1-4 43 0,-2 7 23 0,3-2 20 16,2 3-29-16,0 0 37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9T03:52:52.5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515 456 464 0,'0'0'276'0,"-18"0"-39"16,18-12 4-16,-27-9-24 0,24 15-7 0,-5 2 5 16,4-2-18-16,-1 2-11 0,7-1 10 0,-6 2-20 15,2 3-11-15,2 0-13 0,-2 0-51 16,0 3-24-16,2 5-3 0,-6 4 24 0,4 6-33 16,0-1 15-16,2 7 10 0,0 6 4 0,0 4-26 15,0-1-7-15,0-13 32 0,0 4-14 16,0 5 9-16,0 5-17 0,12 32 12 0,-8-37-15 15,-2-3 1-15,0-2-12 0,-2-15-6 16,0 7 6-16,0-2-11 0,0 2 16 0,0-5-20 16,0-1 14-16,0 1-14 0,0-3-1 0,0-8-9 15,-16 14-10-15,10-9 13 0,-3-2-1 0,0-4-11 16,-1-1-3-16,0-3 0 0,-4-3 6 16,5 4-5-16,0-6-1 0,5 2-22 0,2 3 11 15,-1-1-2-15,-2-3-27 0,5 2 23 0,5-1-26 16,2 3 20-16,2 0-3 0,9 2 0 15,2 0 6-15,5 2-2 0,0 1-6 0,1 3-4 16,0-1 13-16,-16-2-9 0,28 9 8 0,-10-3 10 16,-8-2-10-16,1 2-7 0,-6-2-4 0,-4 1-17 15,-2-5-2-15,0 2-6 0,-9-2 4 16,0 0-23-16,11 0-23 0,3-10-2 0,-14 10-14 16,2-4-6-16,0 2 9 0,-6-1-13 15,-3-9 1-15,5 1-5 0,-3 1 11 0,2 1 20 16,-1-5-17-16,0 1 31 0,-1 3-4 15,-3-2 5-15,2 4 28 0,-4-7 16 0,6 10 15 16,4 2 14-16,-3 1-25 0,5 6 8 0,-1-4 14 16,1 4 19-16,0 4 9 0,-2 1 30 0,4 5-6 15,1 1 45-15,2 4-5 0,1 1-1 16,-7-1 17-16,3 2-23 0,3 1 6 0,-1-1-17 16,2 2-14-16,-2-4-9 0,-2 3 10 0,1-4-21 15,1-3 5-15,-6-1-11 0,2 0-42 16,6-2-1-16,-6-3-58 0,-2-2-30 0,2-4-41 15,1-1-5-15,-3-2-32 0,0 0-51 0,4-14 20 16,-4 7-288-16,2-1 35 0,0-4 33 16,-2-4 35-16,0 1 30 0,0 5 7 0,0-6 40 15,0-2 13-15,0-4 22 0</inkml:trace>
  <inkml:trace contextRef="#ctx0" brushRef="#br0" timeOffset="286.25">686 320 658 0,'1'-2'357'15,"-1"-6"-53"-15,1 0-26 0,2 11-5 16,3 4-20-16,3 7-4 0,1-2-29 0,5 7 31 16,3 5-18-16,2 8-31 0,4 7 21 0,-3-3-20 15,4 2-22-15,2 3-1 0,-3 1-14 16,3-2-24-16,-2 3-13 0,-4-3-16 0,-2-2-2 15,-1 3-6-15,-6-3-17 0,-3 3-5 0,-4-3-17 16,-3-2-12-16,-2-19-26 0,0 12-26 16,-21 34-26-16,4-28-37 0,-2 1 4 0,1-3-95 15,-1-4-42-15,-2-3-52 0,2-2 27 16,-4-1-223-16,4-10-29 0,1-2 15 0,2-5 20 16,1-6 39-16,15 0 48 0,-16-11 0 0,12 2 20 15,10-4 12-15,5 1 4 0</inkml:trace>
  <inkml:trace contextRef="#ctx0" brushRef="#br0" timeOffset="984.21">1625 480 431 0,'-4'-10'386'0,"-3"0"-8"0,-2 0-68 15,2 2-35-15,-10 5 4 0,9-2-33 16,-3-2 3-16,6 7-43 0,-5-3 3 0,1 3-25 16,-5 3-30-16,5 5-9 0,-5 10-19 0,1 0 5 15,-2 4-5-15,3 6 3 0,2 6-7 16,-1 9-14-16,3 2 24 0,-1 4-2 0,9-24-13 15,0 11-2-15,0 7-19 0,20 43 8 16,-15-45-14-16,12-5 0 0,0-1-6 0,-2-7-7 16,8-6-8-16,-1-2-22 0,-2-3 13 0,4-8-5 15,0-6-4-15,1-3 0 0,-13 0-8 16,24-10-11-16,-13-2 4 0,2 0 0 0,-6-5-5 16,0-1-1-16,-3-5-13 0,0 3-4 0,-1-1-4 15,-3-4-3-15,-1 0 4 0,-2 1-14 16,-2 0 12-16,-3 5-4 0,0 1 3 0,-1 6-2 15,1-1 0-15,-1 3 2 0,-3 3-11 0,0 7 2 16,-1-6-2-16,-1 2 8 0,-5 8-10 0,3 2 12 16,-2 4-5-16,1 2 6 0,2 2 14 15,0-2-14-15,1 6 17 0,-2 6-6 0,4-13 6 16,0 3 1-16,0 2 4 0,14 21 13 0,-8-21 4 16,1-4 5-16,5 3-12 0,3-3-6 15,3-2 8-15,0 1-10 0,-1-8 7 0,1-2 9 16,-8-1-2-16,4 0-14 0,19-15 3 15,-14 8-2-15,-5-4-9 0,0-2 11 0,1-3-4 16,-3-4-8-16,-3-2 18 0,-2 4-31 16,3-7 7-16,-6-1-16 0,-1 2 5 0,-3 4-14 15,0 11-10-15,0-5 4 0,-17-16-13 0,6 20-4 16,-4 1 5-16,1 5-8 0,-9 2-2 16,-4 3-17-16,1 3-22 0,-4 1-5 0,1 0-13 15,1 5-26-15,3-5-18 0,3 5 15 0,3 4-46 16,0-4-49-16,2-4-30 0,6 0-45 15,4 2 25-15,0-3-183 0,-2-4-50 0,9-1 38 16,2-2 34-16,5 2-5 0,6 0 52 0,0 0 31 16,-2 0-8-16,6 0 54 0,30-12 13 15,-17 10 3-15</inkml:trace>
  <inkml:trace contextRef="#ctx0" brushRef="#br0" timeOffset="1603.36">2166 715 473 0,'11'12'451'16,"-1"3"-81"-16,-1 6 34 0,4-1-63 16,-2-5 3-16,3 6-14 0,-2 0-16 0,0-1-29 15,2 4-21-15,1-5-34 0,-5-4-10 0,-3 5-23 16,1-3-29-16,-3-2-6 0,2-4-8 0,-3 1-22 16,-3-4-11-16,2 0-4 0,-2-7-1 15,0 5 7-15,-1-6 10 0,0 0 0 0,-5 4-23 16,1-7-26-16,-4 1 16 0,1-4 0 15,-1-4-23-15,0-3-14 0,-2-1-8 0,0-6-2 16,4 1 5-16,4-2-44 0,-1-1 25 16,0 8-19-16,4-7-4 0,1 2-16 0,3 0 3 15,4 7-2-15,-1 4 17 0,6-4 3 0,-1 4-18 16,4 7-3-16,3-2 12 0,-2 1-15 16,-8 2 3-16,5 0 1 0,2 0 7 0,23 21-27 15,-20-11 14-15,-1 4 12 0,0-2 1 16,-8 4-16-16,3 0 6 0,-4-1-12 0,1-4 30 15,-3 2-9-15,-2-2 5 0,-1-1-13 0,-4 0 15 16,2 0-4-16,-3-10 15 0,0 5 12 16,0 2-19-16,0-7 17 0,-14 19-3 0,8-19 9 15,-1-2 8-15,0 2-4 0,1-4-5 16,-6-4-3-16,8 0-2 0,-1-4-4 0,-1 1 4 0,2-5 11 16,-2 0-24-16,6 2-3 0,0 5-17 15,11-20 8-15,-3 10 3 0,1 3-21 0,7 0 3 16,-2 2 3-16,5 3 6 0,1 4-7 0,2 1-1 15,0 2 13-15,-1 3-19 0,1 2 25 16,1 2-18-16,-2 4-11 0,0 1 0 0,-3 1 5 16,-2 3-6-16,-2 0 23 0,-3 0 5 15,-1 0-19-15,-2-1-3 0,-7 2 2 16,2-3 1-16,0 1 16 0,-3-3-13 0,0-8-29 16,0 10 11-16,0-3-31 0,-15 10-12 0,8-14-41 15,-5 2-28-15,1-3-38 0,-1 0 16 0,1-2-125 16,-3 0-41-16,2 0-25 0,12 0 31 0,-9 0-231 15,-2-10 9-15,13 5 31 0,5-2 58 16,6-2 19-16,3 2 50 0,5-3 25 0,2-7 23 16,1 5 26-16,0 5 14 0,2-5 4 15</inkml:trace>
  <inkml:trace contextRef="#ctx0" brushRef="#br0" timeOffset="1836.98">3000 744 1023 0,'7'0'338'0,"-2"0"-29"16,-5 2-4-16,0 4-37 0,3 2 36 0,-2 5 14 15,0 1 4-15,-1-6-19 0,0 7-14 0,6 27-20 16,-3-17-23-16,1 1-9 0,3 6-22 0,-5-1-14 16,6 1-36-16,-1-2-5 0,0 1-6 15,0-2-28-15,0-3 0 0,-2-1-23 0,2 0-10 16,-2-6-23-16,2-1-39 0,-5-3-34 16,-1-5-43-16,-1-10-32 0,0 7-34 0,0-7 11 15,0 0-132-15,-9 9-54 0,3-11 27 0,-3-6-230 16,-1-1-51-16,5-8 45 0,-2 0 44 15,0 1 34-15,-1-5 28 0,0-7 7 0,-1 5 49 16,-3-2 4-16,5-2 32 0,3 5 17 16</inkml:trace>
  <inkml:trace contextRef="#ctx0" brushRef="#br0" timeOffset="2112.28">2980 836 362 0,'3'-12'461'0,"-3"5"-89"0,0-8 17 15,2 1 16-15,2 0-42 0,5 1-11 0,-1-1-17 16,4 4-10-16,3 0-22 0,2 3-35 15,0 2-21-15,4 0 4 0,-3 3-31 0,5 2-18 16,3 5-3-16,-3 6-15 0,1 1-20 16,-3 7-27-16,2-3-3 0,-4 1-11 0,-4 1-11 15,-7 1-14-15,2-6 6 0,-4 9-29 16,-5-5 2-16,-1-9-14 0,0 5-1 0,0 0-20 16,-17 18 16-16,0-16 4 0,-2-1-36 0,-8-1-37 15,4-3-9-15,-2-3-39 0,-4 0-52 0,0-2-39 16,7-3 15-16,7-2-149 0,-5 0-47 15,-1 0 29-15,-17-19-248 0,23 4 1 16,5 6 41-16,5-6 51 0,1-2 12 0,3 3 32 16,1 6 27-16,10-16 30 0,3 7 18 0,5 10 48 15,6-8 2-15</inkml:trace>
  <inkml:trace contextRef="#ctx0" brushRef="#br0" timeOffset="2980.32">3329 727 1027 0,'2'4'349'15,"2"-3"-54"-15,0 8-20 0,0-3-35 0,0 8 86 16,-1-1-19-16,0 1 8 0,1 4-19 16,1 4-19-16,-1 1-3 0,3 1-32 0,1-7-15 15,3 9-27-15,-7-4-1 0,7-7-26 0,3 4-5 16,-3-6-33-16,5 3 2 0,-6-3-34 16,3-2-5-16,-7-3 3 0,6-6-27 0,0-2 32 15,-4 0-44-15,2 0 6 0,14-19-21 16,-10 9-19-16,3-2-7 0,-6 0-9 0,2-7-9 15,-1-1-11-15,-3-2-1 0,3-2-23 0,-4-2-3 16,1 2 0-16,0 1 9 0,-5-1-3 16,2 5 8-16,-3 2-1 0,-1 4-7 0,-1 2 9 15,3 9 9-15,-3-4-3 0,-1 3 2 0,0 3-11 16,0 0 18-16,-8 8-7 0,5 2 21 16,1 3 18-16,-1 3-2 0,3 8 3 0,0-16 8 15,0 7 9-15,0 2 7 0,17 24-13 0,-7-22 9 16,-2 2 14-16,3-3-25 0,2-2 27 15,0 0-19-15,1-2-5 0,-1-3-13 0,1-1 31 16,3-3-36-16,-1-4 5 0,-2-1 25 16,-6-2-15-16,4 0 7 0,17-21-45 0,-15 11 13 15,-2-7-27-15,-1 0 2 0,3-4-12 0,-6-5-10 16,1-2-15-16,-3 1-25 0,-1-6-1 16,0-2-18-16,-3 2 5 0,0-2-7 0,-2 19 7 15,0-10 0-15,0-3 18 0,0 1 0 0,-12-20 8 16,5 26 0-16,-1 1 7 0,-3 4-12 0,2 0 31 15,-4 5 4-15,4 2-15 0,-2 2 18 16,-1 3 17-16,6-1-4 0,-1 3-1 0,2 0 23 16,-1 5 4-16,0 2 9 0,1 0 6 0,2 5 13 15,3 3 13-15,5 1 17 0,-4 9 9 16,2 0 11-16,4-4-8 0,-1 10 29 0,3-2-18 16,6 3 12-16,-1 13 0 0,3-6-10 15,-2 0 20-15,0-2-28 0,-3-2-4 0,-1-1 17 16,8-2-12-16,-9-4 1 0,-2 1-2 0,1-7-20 15,-3 1-9-15,3-6-16 0,0 1 20 0,1-6-19 16,-3-2 8-16,9 1-23 0,-4-3 5 0,-2-5-6 16,1 1 4-16,-3-1-11 0,7 0 4 15,22-18-1-15,-16 13-16 0,-1-7-9 0,4 0-4 16,-1-3 14-16,0-3-20 0,-4 5 0 16,0-7 3-16,-4 3 14 0,0-1-13 0,-5-1 3 15,3 6-6-15,-8-5 14 0,-5 2-6 16,0 5-1-16,0-1 4 0,0 2 1 0,0 2 1 15,-18-8-1-15,9 18 1 0,-4-1-24 0,6-1 1 16,-16 14 3-16,10-1 14 0,1 9 0 16,0 0 8-16,3-5 0 0,2 4-1 0,2-2 5 15,0 0 6-15,5 1 0 0,0-10 1 0,0 2-5 16,0 5 2-16,15 10-17 0,-3-15 2 16,2 2-21-16,3-9-3 0,-2 0-20 0,0-5-51 15,-4 0-45-15,15-12-60 0,-7 5 21 0,-1-4-111 16,-6-3-21-16,5 2 28 0,-14-2-226 15,3-1-101-15,-2-2 71 0,-1 8 49 0,-3 9 38 16,0-12 41-16,0 2 19 0,-20-9 39 16,9 4-11-16,-1 5 24 0,-3 0 14 0,1 0 62 15</inkml:trace>
  <inkml:trace contextRef="#ctx0" brushRef="#br0" timeOffset="3200.9">3879 676 287 0,'-5'-1'595'0,"2"-3"-98"16,4 2-58-16,3 0-62 0,0-1-21 15,7-1-21-15,-2 3-25 0,10-6-31 0,1 0-36 16,5 0-22-16,1 1-34 0,-2-2-40 0,3 2-54 16,1 1-63-16,2-2-2 0,-1-1-179 15,2 2-82-15,5 2 21 0,0-4 18 0,4 2 19 16,2 1-304-16,2-2 74 0,2 4 22 0,2-1 1 15,3 0 48-15,3 1 21 0,15 0 29 16,6 3-14-16</inkml:trace>
  <inkml:trace contextRef="#ctx0" brushRef="#br0" timeOffset="4545.52">6789 1010 830 0,'13'0'308'0,"-13"0"-15"16,0 0-28-16,0 0 11 0,0 0-5 0,0 0-54 16,24-9-5-16,-22 6-23 0,0-1 35 15,-2-1-22-15,0 1-8 0,0-2-17 0,0 0 0 16,0 6-25-16,0-7 9 0,0-2-15 0,0 0-18 16,-10-8-5-16,4 7-19 0,-2-1-3 15,0 0-18-15,-3-2 7 0,-3 0-12 0,2-2-10 16,-2 5-5-16,-1 1-1 0,-2 1-11 0,-3 5 0 15,0 3 0-15,10 0-22 0,-20 11-3 0,9-1 6 16,-3 4 1-16,2 0 5 0,3 3-8 16,0 7 10-16,2-1-21 0,-2 1 19 0,3 2 0 15,5-2 1-15,2 0-8 0,7-2 10 0,0 2 1 16,-2-4-17-16,4-11 14 0,12 16-5 0,-1-11 8 16,4-2-11-16,-1-2-11 0,4-4 2 15,0-2 2-15,3-2-10 0,-10-2 1 0,7 0 14 16,4 0-16-16,23-14 6 0,-22 5-22 15,-1 0 3-15,-3-2 8 0,0-4-9 0,-2 0 0 16,-4 3-3-16,1-5-5 0,-2 0-10 0,-2 0 0 16,-1 1 18-16,1-3-20 0,-3 1 15 0,-2 1-3 15,-1 3 4-15,-2 3 14 0,4 0 7 16,-4 1-13-16,0 3-1 0,0 0 11 0,-2 5 28 16,2-1-14-16,-1-1 18 0,1 1 6 0,-2 3-16 15,0-3 10-15,2 3-18 0,-2-4-6 16,1 3 10-16,-1 1-26 0,0 0 14 0,0 0-14 15,0 0 14-15,4 14 7 0,-2-3 7 16,0-6 11-16,0 9-16 0,0 6 22 0,3-4-2 16,-1 9-15-16,0 0-2 0,-1 4 28 0,1 3-16 15,-3 0 14-15,1-5 5 0,-2-1-30 16,1 3 31-16,2-5-29 0,-1-2-5 0,-1 3 2 16,1-3-14-16,-2-11 7 0,0 5-13 0,0 0 13 15,0 0-5-15,0-3-20 0,0-1 5 16,0-3-8-16,0-1 0 0,0-1-26 0,0 0-3 15,0 0-25-15,0-7 7 0,0 6-25 0,0-6 8 16,0 7-29-16,0-7-12 0,0 0-12 16,0 7-22-16,-6 1-9 0,5-6 14 0,-3-2-96 15,4-3-29-15,-1 3-9 0,1-4-43 16,1 1 28-16,1-2-140 0,0 0-73 0,1 1-4 16,5-9 34-16,0-1 48 0,0-1 29 0,8-6 25 15,-5-1 45-15,2 2 5 0,3-3 36 0,-1-4-17 16</inkml:trace>
  <inkml:trace contextRef="#ctx0" brushRef="#br0" timeOffset="5274.97">6734 323 685 0,'0'0'260'0,"1"3"7"0,0-3-5 0,1 2-18 16,-2-1-10-16,2-1-3 0,-3 0-8 0,-2 0-32 15,8 0-22-15,-5 1 13 0,-3-1-22 16,4 3-17-16,-3-3-26 0,2 2-13 15,2 1 33-15,0 1-10 0,2 1 5 0,1-1 17 16,6 0-8-16,0 0-13 0,5-3-2 16,0 5-5-16,8-3-1 0,1 0-17 0,0-2 1 15,8 0-20-15,0-2 3 0,-15 1-12 16,8 0-3-16,3 0-10 0,30-10 3 0,-34 7-13 16,-2 1-13-16,-5-1 10 0,-5 0-18 0,-4 0 5 15,0 3 2-15,-7-2-15 0,3 0 3 0,4 1 6 16,-8-1-1-16,0 2-16 0,1 0 0 15,-2-1-7-15,-1 1 11 0,0 3-17 0,-8 1 1 16,3-1 5-16,0 3-11 0,-1 3 4 16,-1-1-4-16,-2 4 7 0,1 4-7 0,2 0-7 15,-3 3 0-15,1 4 6 0,0 2 13 0,0 0 6 16,-2 8-10-16,10-8 17 0,-5 1-6 16,3 1 8-16,-1-5 1 0,3 0-18 0,1-9 1 15,0 7 17-15,0 1-13 0,0-2 4 16,0-2-5-16,0 1 2 0,0-1-19 0,0-2-3 15,0-4-14-15,0-3-20 0,0-1-40 16,0-7-7-16,0 0 8 0,8 8-112 0,-8-16-38 16,5 1-65-16,-1-5 26 0,2 5-253 0,0-7 17 15,0 0 26-15,-1-2 69 0,-1-1 27 16,3 3 23-16,1 4 39 0,-1 3 0 0,5-1 28 16,8-1 0-16,1 3 9 0</inkml:trace>
  <inkml:trace contextRef="#ctx0" brushRef="#br0" timeOffset="5794.93">7667 469 553 0,'-3'-10'403'0,"0"-4"-20"0,2 3-62 0,-5-2-11 15,0 2-39-15,2 0 42 0,-5 0-44 16,-1 1-9-16,2-1-32 0,-2 3-12 0,-2 1-26 15,3 3-27-15,-4 1-25 0,0 5-6 0,-2 2-12 16,-1 3 4-16,-2 1-1 0,1 4-22 16,-1 1 9-16,1 5-7 0,-1 1-6 0,3 3-3 15,0-2-8-15,2 2 5 0,2-5-5 16,2 8-18-16,1-7-8 0,6 0-3 0,0 1 6 16,2-13-4-16,0 2-1 0,0 3-16 0,15 6-2 15,-2-13 11-15,1-4-11 0,3 0-16 16,1 0 11-16,2-8-5 0,3-1-20 0,-4 0-16 15,4-6 4-15,-1 2 9 0,-3-1-11 16,2-1 8-16,-3-6-14 0,-3 2-4 0,-3 1 6 16,1 1-1-16,-1 0-1 0,-2 7 8 0,-4-1 20 15,1 4 2-15,-2 2-7 0,-2 5-21 16,-2 0 7-16,-4 4 7 0,0 7 25 0,2 3 0 16,-3 4 3-16,1 2 21 0,2 5 7 0,-3 2 11 15,0 4-2-15,-1-5 18 0,7 3-37 16,-2-13 14-16,0 5-9 0,0 2-6 0,0 2 3 15,0 0-8-15,0-2 2 0,0-3-6 16,0 0-4-16,0-5-4 0,0-1-58 0,0 0-32 16,7-5-26-16,-7-3-30 0,8 0-43 15,-4-8 14-15,-2-7-182 0,-1 2-49 0,-3 0 33 16,7-1-258-16,-6-3 36 0,3-4 32 0,-2-1 79 16,9-1 18-16,-6 0 30 0,3-3 29 0,3 5 46 15,4-2 12-15,5 1 7 0,7 0 35 16,6 1-12-16</inkml:trace>
  <inkml:trace contextRef="#ctx0" brushRef="#br0" timeOffset="6227.08">8131 427 620 0,'5'-5'502'16,"-2"0"-64"-16,-1 4-27 0,0 0-52 0,-2-1-33 16,0 5-21-16,-3-1-15 0,-3 7-16 15,1-2-24-15,-2 5-8 0,-2 1-16 0,1 11-30 16,1-2 0-16,1 7 6 0,-1 0-46 15,2 3-15-15,0 3 33 0,3 2-21 0,2-21-1 16,0 8 2-16,0 2-47 0,0 0 6 0,0 0-12 16,0 0-12-16,0-3 3 0,0-5-10 15,0-3-7-15,0-1-9 0,0-4-7 0,-8 1-5 16,4-5 8-16,-3-8 4 0,-1-1-7 0,-2 0-2 16,-1-5-9-16,0 1-17 0,3-5-1 15,-3-1-10-15,0-1-2 0,4 2 1 0,2-5 14 16,2 9-3-16,-5 1-39 0,7-5 7 0,0 5 2 15,2-3-2-15,-1 10-1 0,-1-5 2 16,7 2-1-16,7-1-1 0,-2 3 3 16,14 0-2-16,-4 1-1 0,4 1-10 0,-13-1 2 15,28 10 1-15,-7-7 12 0,-3 2 2 16,1 1-21-16,-5-2-6 0,-2-1-1 0,-4 0-6 16,-4-3-29-16,-1 1-15 0,-5-1-11 15,-10 0-49-15,10-11-58 0,-6 4 17 0,-4-4-113 16,-2 0-61-16,-4 1-32 0,-1-3 35 15,-3 3-218-15,-2 0 53 0,0 0 35 0,-1 1 22 16,-1 4 13-16,3-5 46 0,-3-1 38 0,4 0 25 16,0 1-8-16,0 2 48 0,3-2 11 0</inkml:trace>
  <inkml:trace contextRef="#ctx0" brushRef="#br0" timeOffset="6398.04">8165 599 379 0,'-5'-1'375'0,"4"-1"-53"16,-1 5-13-16,0 0-24 0,-1 4-38 0,4 3 72 15,-2 4-4-15,2 2 8 0,-4 2-24 0,3-7 3 16,0 12-16-16,0 4-29 0,0 3-21 0,0 2-31 15,0 1-31-15,-10 36-6 0,8-42-31 16,-3 1-48-16,-1-5-48 0,2-2-51 16,-1-3 2-16,0-2-166 0,3-7-69 15,-6-4 23-15,1-2-302 0,0-1 14 0,7-2 71 16,-7 0 20-16,-3-14 46 0,3 5 25 0,2 1 22 16,0-2 2-16,-3 0 21 0,-1 1 7 15</inkml:trace>
  <inkml:trace contextRef="#ctx0" brushRef="#br0" timeOffset="16792.34">9265 1238 848 0,'0'14'312'15,"29"14"-4"-15,-25-19-40 0,-1 0-18 16,2-4-22-16,-3 2-35 0,0-1-13 16,0 0 3-16,-2-2-42 0,2 0 3 0,-1-2 0 15,0 0-16-15,0 1 2 0,-1-1 0 0,0-2-4 16,0 0-17-16,0 0-32 0,0 0 15 16,-8 5 8-16,5-7-33 0,0 1 17 0,-1-2-25 15,-6-10 18-15,3-2-12 0,1 3 10 16,-1-5-26-16,7 3 5 0,0 14 4 0,0-15-9 15,14-10-9-15,-6 15 7 0,3 2-4 0,4 3 6 16,-7 5-5-16,5 0-5 0,3 0 11 0,23 10-4 16,-16-1-7-16,-1 0 17 0,-6 1-4 15,1 0-3-15,-1 2-7 0,-2-4 1 0,0 4-8 16,0-3-2-16,-3-1 3 0,1 0 4 0,-4-2-8 16,4 2-2-16,-4-4 5 0,-4 1 1 15,-2-2 2-15,1 1-17 0,-1-4 16 0,-1 0-6 16,0 3-16-16,-1-3 17 0,0 0-13 15,-3 0-3-15,0-1-3 0,1-1 8 0,-1-1-3 16,1 0-4-16,-6-8-6 0,6-1 9 16,-4 0-9-16,6 12-8 0,0-12 9 0,14-7 8 15,-4 9-2-15,1-2-7 0,6 2-5 0,0-2-4 16,5 6 14-16,2 3 6 0,1-1 6 0,-12 4 11 16,8 0 10-16,28 11-8 0,-22-5 9 15,0 5-4-15,-8-2 11 0,-6-3-15 16,2 3 0-16,-3 0-9 0,-3-3 24 0,-2 1-26 15,-1-2 1-15,-4 0-8 0,0 2 3 0,-2-3 1 16,0 1-19-16,0-5 6 0,0 0-14 16,0 0-38-16,-10 17-25 0,3-14-39 0,1-1-33 15,0 0 13-15,-8 5-159 0,0-6-58 0,7-1 32 16,7 0-289-16,-7 0 41 0,-1 0 39 16,8 0 39-16,0 0-3 0,-5-10 34 0,11 8 97 15,22-11 19-15,6 2 7 0,-3 3 8 16,5-4 8-16</inkml:trace>
  <inkml:trace contextRef="#ctx0" brushRef="#br0" timeOffset="17135.79">10174 1218 602 0,'1'1'410'0,"-3"3"-70"0,1 1-25 0,-6 0-41 16,0 4 40-16,0 1 6 0,1-3-14 0,3-2-16 16,-1 3-13-16,1 0-3 0,1-2-5 0,0 2-21 15,2-3-28-15,0-5-24 0,0 0 7 0,0 9-30 16,0-3 0-16,19 10-20 0,-6-7-16 15,1 0-30-15,3-5 10 0,0 0-26 0,-7-4 1 16,4 0-15-16,5 0-13 0,0 0-5 16,23-14-5-16,-13 2-32 0,-8-3 7 0,-1 1-32 15,0-2 12-15,-3 0-19 0,-7-1 4 16,1 0-1-16,-2 1-5 0,-7 1-5 0,6 5 4 16,-8 10-4-16,-14-17-5 0,3 12-4 15,-6 1 4-15,7 4-13 0,-7 0-8 0,-2 0-11 16,-27 12-22-16,21-7-18 0,4 2 10 0,2 0-56 15,3 0-30-15,3-1-22 0,-1 0-42 0,3 2-27 16,9-4 22-16,2-4-157 0,3 2-111 16,1 1 39-16,8-3 33 0,-2 0 14 15,10 0 53-15,-7 0 11 0,12 0 11 0,7 0 19 16,6 0 3-16</inkml:trace>
  <inkml:trace contextRef="#ctx0" brushRef="#br0" timeOffset="17452.15">10828 1226 602 0,'2'-2'383'0,"5"1"-59"0,-3-3 3 0,0 3-45 16,-1 0 45-16,-3-2-11 0,0 3-30 15,-1-4-34-15,-2 3-20 0,0-2-9 16,-3-1-26-16,-5 1-6 0,0 3-11 0,-2-3-9 16,13 3-12-16,-14 0-23 0,-1 0 0 0,-2 0-16 15,1 0-5-15,-19 13-26 0,17-8-4 0,0 4-11 16,0 2 4-16,6 2-6 0,2-5-11 15,2 4-10-15,0 0 7 0,-1 0-9 16,4-2-1-16,3 3-11 0,2-13 13 0,0 9-18 16,0 3 10-16,13 12-19 0,-5-10 5 15,3-7-9-15,4-2-21 0,-1 0-21 0,2-2-26 16,2 0-21-16,-10-3-34 0,8 0 10 0,20-11-75 16,-16 4-27-16,-2-2-36 0,-2-1-26 0,5-5-26 15,-2-2 28-15,1 0-124 0,-11-3-93 16,-4 4 16-16,-2-3 36 0,1-1 21 0,-4 11 37 15,0-6 20-15,-11-21 40 0,2 15-17 16,2 0 19-16</inkml:trace>
  <inkml:trace contextRef="#ctx0" brushRef="#br0" timeOffset="17706.81">10796 928 483 0,'-2'-10'370'0,"1"0"-17"0,-1 0-20 0,-1-2-50 16,-1 8-18-16,5 4-31 0,-1-2 13 15,1 3-11-15,2 5 29 0,-2 3 10 0,3 8 6 16,1-2-5-16,2 6-13 0,1 3-2 15,1 4-17-15,2 6-16 0,-1 2-26 0,6 0 34 16,-7-2-45-16,4-7-2 0,-4-1-21 16,-2-1-17-16,1-1-8 0,1 4-17 0,-3-1-32 15,-1 0-10-15,2-3-46 0,-3-2-32 0,1-4-7 16,-2-1-51-16,0-4-22 0,-1-3-42 0,-2-4-23 16,0 2 12-16,2-3-104 0,0-2-49 15,-2-3-63-15,0 0 31 0,0 0-266 0,0 0 39 16,0 0 34-16,4-16 39 0,-3 10 32 15,5-13 55-15,6 1 12 0,6-8 39 0,17 4 55 16,5 0-20-16,6 1 18 0</inkml:trace>
  <inkml:trace contextRef="#ctx0" brushRef="#br0" timeOffset="18299.89">11905 1115 380 0,'0'4'391'0,"0"-1"-49"0,0-3-13 15,0 0-39-15,-1 2 26 0,0-2-18 16,-1 2-10-16,5-4-40 0,-6-3-34 0,3 3-1 15,0-5-30-15,-2-2-40 0,-2 2 1 0,1 1 2 16,1-2-29-16,0 1-21 0,-1 2-3 16,0-3-7-16,2 6-9 0,0-2 2 0,1 3-24 15,-2 0 0-15,1 0 11 0,1 1-32 16,2-5 2-16,0 8 20 0,2-1-8 0,2 5 24 16,3-5-8-16,2 3-11 0,4-1 0 0,-1 0-3 15,7-1 2-15,4-3-17 0,-2 3 8 0,-11-3-12 16,8 0-3-16,4 0 5 0,33-11-1 15,-32 4-4-15,0 0-12 0,-1-1-13 0,-4-1 2 16,-1-4-13-16,-3 4-7 0,-3 0 14 16,-2-3-9-16,-2 4-5 0,-4-1 12 0,-2 1 2 15,-2-4-16-15,2 5 12 0,-3 7 1 0,0 0 1 16,-12-15 9-16,4 17-9 0,1 1 6 0,0 1-17 16,-2 4 17-16,2 3 8 0,-2-3 10 0,2 7 18 15,0 2 11-15,0 4-4 0,2-1 9 16,-1 4 1-16,0 1 2 0,1 1-11 0,1-1 7 15,3 3-3-15,-2-6 16 0,3-13-27 16,0 6 17-16,0 2-25 0,0 0-2 0,0 0 4 16,0-2-8-16,0-1-39 0,0-2-15 0,0 0-36 15,0-4-49-15,0 0 11 0,0-2-111 16,0-6-57-16,0 6-79 0,0-6 31 0,0 0-255 16,1 9 67-16,1-10 35 0,-2-1 43 15,2-3 41-15,6-13-4 0,4 0 61 0,5 4-29 16,5-3 44-16,4 2-10 0</inkml:trace>
  <inkml:trace contextRef="#ctx0" brushRef="#br0" timeOffset="18870.44">12625 974 1021 0,'-8'-5'377'0,"-3"2"-54"16,3-1-42-16,1 0 19 0,7 2 5 15,-4-2-26-15,-2 0-5 0,3 1-22 0,3 3-20 16,-3-1-16-16,6 1-25 0,5 1-19 16,-1 1-1-16,9 2-15 0,2 0-11 0,3 0-14 15,2 2-8-15,3-2-13 0,-3 6-5 16,6-1-13-16,1 2-15 0,-5 0-9 0,-2 0-3 16,-4 3-4-16,-1-2-14 0,-5 1-7 0,-3 3 6 15,-4 0-5-15,-4-3-1 0,-2-8-11 16,0 4-5-16,-19 13 1 0,12-12 13 0,-5-1-22 15,-2 0 12-15,-1-2-9 0,-4-1 11 0,2-1-6 16,-2 0 5-16,-2-1-21 0,2-1 4 16,0 0-6-16,3-1-1 0,0 0 14 0,6-2-18 15,10 0 8-15,-8 0 2 0,1 0 3 0,7 0 3 16,-9 0-19-16,9 0-2 0,-11-3-2 16,19 1 9-16,-2 0-8 0,4-1-5 0,7 1 14 15,3 2 5-15,4-2-21 0,3 1 11 16,-13 1 5-16,9 0-4 0,30 11-3 0,-23-3 6 15,-2 5-2-15,-1-3 11 0,-6-3 2 0,1 2 1 16,-1 1-3-16,-3 0 23 0,-1 2-12 0,-1 0 19 16,-5-2-11-16,-2 1-5 0,-4-2 10 0,-3 0 6 15,-2 1 14-15,0-10-14 0,0 8 4 16,-21 11-5-16,6-7 24 0,-3-5-10 0,-3 2-1 16,-2-3-6-16,-3 1-21 0,-4-1-1 15,-4-3-1-15,1 0 18 0,1 1-4 0,0-2-97 16,-2-1-47-16,17-1-54 0,-5 0 16 0,-6 0-174 15,-25-12-99-15,32 4 35 0,4 1-236 16,5-5 54-16,5-1 42 0,2-8 40 16,3 0 38-16,2 11 25 0,24-21 52 0,3 14 19 15,16-5 6-15,13 2 42 0,13-1-9 0,14-1 24 16</inkml:trace>
  <inkml:trace contextRef="#ctx0" brushRef="#br0" timeOffset="30444.61">14452 1042 507 0,'0'-12'412'15,"0"12"-89"-15,0 0-54 0,0 0-16 0,-14 9 31 16,9 5-41-16,1 6-28 0,-1 0 44 0,5 3 6 16,-2 0-23-16,2 2-39 0,0-15-2 15,0 3-17-15,0 3-9 0,14 16-17 0,-9-15-17 16,-1-5-13-16,5 3-12 0,0-3-20 0,2-2 9 15,-2-2-18-15,-3-2-13 0,2-3-7 16,-1-2 3-16,1-1-25 0,-8 0-35 0,14 0-12 16,20-16-28-16,-15 4 2 0,0-3-17 0,-4-1-2 15,3-1 6-15,-5-3 4 0,-1-4-37 16,-5 0-10-16,4 0 23 0,0 0-3 0,-6 2 13 16,1 7 9-16,-1 1 5 0,-3 5 22 15,0 1 13-15,-2 2-28 0,0 6 4 0,-6 3 72 16,3 1 0-16,-3 12 21 0,1 2 12 0,1 3 5 15,-1 3 5-15,0 1 12 0,5-4-12 0,-2 0 0 16,2-13 8-16,0 6-25 0,18 18-5 16,-9-15-1-16,5-1-5 0,-1-3-6 0,0-1-5 15,2-3-3-15,5-2 14 0,-2-6-15 0,4-1-11 16,-11 0-1-16,7 0 7 0,36-21-20 16,-26 5-35-16,-4-5-16 0,2-1-3 0,-3-7-17 15,-2 0-21-15,-4-2 3 0,-1 4-21 16,-7 7 15-16,-2-2 1 0,-3 7 4 0,-2 0 26 15,-2 15 4-15,0-8-36 0,-13-7 6 0,2 16 8 16,-1 1 6-16,-1 2 31 0,3 5-16 16,2-2 9-16,-3-1 38 0,7 2-20 0,4 4 9 15,0 0 4-15,0-5-2 0,13 16 7 16,-1-7 9-16,-1-1 3 0,9 1-16 0,2 1 14 16,3-2 10-16,-9-3-11 0,1 1 12 0,0 0-15 15,-2-1 14-15,1 5-7 0,-7-5 2 16,1 0-9-16,-2-4 15 0,-3-1-3 0,-1-1 8 15,-4-2 1-15,0 0-6 0,0-4 16 0,0 0-10 16,0 0-11-16,-15 12 5 0,9-10-1 0,0-1-1 16,-3 0-11-16,3-1 7 0,-2-1-1 15,8 1-7-15,-20-10-14 0,4-4-1 0,7-3-11 16,3 0-21-16,4-2 8 0,0-1 13 16,2 11-6-16,19-20 3 0,-5 10-8 0,-1-1 25 15,10 0-17-15,2 1 9 0,-1 0 5 0,3 2-26 16,0 2 24-16,4 6 1 0,-6 6-6 0,0-1 18 15,-14 4 3-15,5 0 16 0,22 21-6 16,-21-6 10-16,2 4 9 0,-5 1 0 0,-3 1 13 16,-5 3-7-16,-3-7-7 0,1 0 3 0,-4-12-3 15,0 2 1-15,0 8-28 0,0-5-40 16,0-1-17-16,0 0-28 0,0-3 7 0,0-6-100 16,-11 12-73-16,9-10 23 0,-3-7-286 15,-1-3-21-15,4-2 41 0,-4-6 36 0,4-1 27 16,0-2 13-16,0-5 71 0,0-3-9 0,0-1 23 15,2 1 15-15,0 12 6 0</inkml:trace>
  <inkml:trace contextRef="#ctx0" brushRef="#br0" timeOffset="30572.45">15364 840 568 0,'-11'-4'360'16,"-1"3"-49"-16,-1 2-67 0,9-1-30 0,-6 8-24 15,5-1-10-15,1 2-37 0,-2 2-91 0,6-1-53 16,0-10 1-16,15 17-207 0,-5-12-159 15,5 6 24-15,-1 1 22 0,1-3-13 0,-1 4 26 16</inkml:trace>
  <inkml:trace contextRef="#ctx0" brushRef="#br0" timeOffset="30929.41">15676 1194 618 0,'12'16'387'16,"-4"-2"-5"-16,-1 0-41 0,-3-4-43 0,-1-1 21 15,0-2-17-15,-3 1-27 0,2-2 1 16,-2 0-8-16,0-6-27 0,0 0-12 0,0 0-31 15,0 7-9-15,0-7-21 0,-16 14 3 0,11-13-33 16,1 1 9-16,-3-3-4 0,-5 1-24 16,-19-13-11-16,14 3-3 0,0-5-14 0,4-2 6 15,4-1-9-15,4-3-30 0,5-1 4 0,0 11-25 16,16-21 4-16,-3 13 4 0,4 6-18 16,4-2-2-16,0-1 5 0,2 7-6 0,4 6 5 15,-2 1-17-15,-12 2 8 0,25 10-14 16,-13-1-2-16,2 2 19 0,-5 3-16 0,6 2 18 15,-9 4-14-15,-3 3 9 0,-7-3 0 16,-2-4 8-16,0 2-15 0,-3 1 17 0,-1 1-22 16,-3-7 17-16,0-13-25 0,0 11-1 0,-14 15-43 15,9-16-36-15,-3 2-25 0,1-5 8 16,-3-2-141-16,4-1-63 0,-3-3-51 0,2-1 31 16,-2 0-249-16,9 0 27 0,0 0 39 15,0 0 38-15,-7 0 59 0,3-10 10 0,17 2 57 16,10-3 2-16,10-2 19 0,8 0 9 15</inkml:trace>
  <inkml:trace contextRef="#ctx0" brushRef="#br0" timeOffset="31475.86">16255 1180 813 0,'4'-12'390'0,"-2"4"8"0,-2-4-14 16,0 5-50-16,0 0-18 0,0 7-14 0,0-8-28 16,-14 1-17-16,5 3-13 0,-5 8-12 0,-1 4-24 15,-2 3-17-15,-2 7 0 0,1-1-18 16,4 4-5-16,3-5-8 0,0 0-25 0,6-2-5 15,-1 1-33-15,1 0 15 0,4-2-19 0,1-2-15 16,0-11-13-16,0 7 15 0,0 1-24 16,0-2-14-16,12 5-9 0,-7-10 10 0,8 6-31 15,-1-5-24-15,1-2 6 0,-13 0-21 0,11 0-3 16,1 0 17-16,23-21-5 0,-16 7-11 0,-4-1 8 16,1-2 0-16,-3 0 8 0,-1-3 0 15,-1-2-4-15,-2 6 5 0,0-1 4 0,-9 3 7 16,7 3-1-16,-1 3 0 0,-2 3-1 0,-3 0-7 15,-1 5 0-15,2 5-5 0,-2 4 7 16,2 1 12-16,-4 6-5 0,2-7 10 0,0 6 21 16,0 3 20-16,0 5 9 0,0 2 9 0,0 5 32 15,12 35 4-15,-1-22-1 0,-3 6-9 0,6 6 14 16,-5 1 0-16,4 4-8 0,1-1-17 16,-5-3 3-16,1-4 3 0,-4-3-23 0,-4-4 14 15,-2-25-23-15,0 7 26 0,-18 36-21 16,7-37-11-16,-5-4 18 0,0-7-29 0,-6 0 24 15,1-6-23-15,0-6-3 0,9-3-14 16,-4 0 16-16,-19-13-22 0,20 1 11 0,-2-6-8 16,3-2-10-16,3-4-39 0,5-4-6 15,0-1-13-15,6-1 12 0,0 16 3 0,0-8-50 16,16-25 9-16,-7 22-21 0,0 4-3 0,5-4-20 16,-3 4-17-16,5 3-22 0,-1-3-53 0,6 7 20 15,4-3-61-15,0-1-43 0,2 2-30 16,4 1-30-16,-3-1 30 0,5 1 29 0,-2 0 30 15,0 1-248-15,-3-2 30 0,-2 1 16 16,9 0 48-16,-7 0 43 0,6-2 26 0,-3 3 30 16,3-1 21-16,0 0 16 0,6-2 8 0</inkml:trace>
  <inkml:trace contextRef="#ctx0" brushRef="#br0" timeOffset="32708.24">17711 882 610 0,'0'-14'327'0,"-27"-13"-8"16,19 14-27-16,-5 1-21 0,4-1-13 0,-1 2-48 15,4-4 8-15,-1 5-24 0,1 3 16 16,2-2-34-16,0 10 9 0,4-4-20 0,-4 0-18 16,4 2-35-16,0 2-10 0,4 1-12 0,6 5-8 15,-2-6 3-15,6-4 0 0,-4 3 7 0,4 0-16 16,25 10-17-16,-11-4 11 0,-14-6-2 0,31-7 8 16,-14 4-18-16,4-3-13 0,-4-1 13 15,3 1-22-15,0-3-11 0,-3 0-5 0,-2 4 13 16,-2-3-7-16,-7 0 16 0,-4-1-26 0,-2 3 3 15,-3 1-16-15,-11 5 17 0,6 0-13 16,2-14 17-16,-8 14-10 0,-7-2-2 0,-4 4-15 16,0 0 12-16,-2 3-10 0,-2 2 8 15,0 2-18-15,3-1 13 0,1 10-8 0,0 3 10 16,0 1-14-16,3 0 22 0,1 4-20 0,2 1 26 16,3 1-17-16,-1 0 6 0,3 2 3 0,-1 1-14 15,1-15 16-15,0 8 1 0,0 3-5 16,0 4 0-16,0 1 4 0,12 31 13 0,-8-40 0 15,-2-1 0-15,-1-2 7 0,-1-2-7 0,2 0 15 16,-2-3 13-16,0-8-13 0,0 4 15 16,0 2 5-16,-13 11-5 0,5-12 1 0,-1 0 10 15,-3-2-14-15,-5 0-10 0,0-3-1 0,-2 1-8 16,-3-5-9-16,2 2-14 0,-2-4-38 0,10-1-35 16,-4 0-59-16,-3 0 11 0,-22-17-89 15,22 7-46-15,-5-5-35 0,6-4 25 0,6-5-267 16,6 1 11-16,4 0 38 0,0-5 35 15,2 15 21-15,0-4 70 0,15-21-1 0,-6 17 25 16,4 5 18-16,-2 6 11 0</inkml:trace>
  <inkml:trace contextRef="#ctx0" brushRef="#br0" timeOffset="32914.31">17633 1114 1210 0,'2'-3'381'15,"5"-1"-43"-15,7 2 0 0,4 2-36 0,7-3-38 16,3-2-18-16,4-2-25 0,4 2-33 16,5-1-11-16,2 0-11 0,-1-1-32 0,3 2-32 15,1 2-10-15,-6 1-101 0,-4-2-74 0,-8 3-86 16,-13 1 15-16,2 0-260 0,-2 0-42 16,-1 0 32-16,-3 0 22 0,-2 0 43 0,1 14 29 15,-8-14 6-15,0 6 11 0,0-1 7 16</inkml:trace>
  <inkml:trace contextRef="#ctx0" brushRef="#br0" timeOffset="33564.54">18258 1202 658 0,'-3'2'410'0,"2"0"-22"16,3-2-50-16,-3 0-25 0,-2 0 7 15,4 0-47-15,-2 0-13 0,3-4-9 0,0 3-34 16,3-4-19-16,2-2-34 0,1 1-12 0,-2-4-11 16,3-3-22-16,0-2-13 0,2-4-3 15,0 0-22-15,-1-3-27 0,2-2-1 0,-1 3 7 16,-2 1-9-16,-4 6-13 0,0 0-12 16,-4 3 5-16,-1 2-5 0,0 9-13 0,-10-7 11 15,1 11-23-15,-6 4 18 0,2 1-9 0,-2 6-1 16,-4 0 4-16,-1 8-11 0,4 2 13 15,2 5-4-15,3 2 19 0,4-5-9 16,5-5-8-16,2-3 17 0,0-7 4 0,12 20-10 16,-4-17 12-16,3 1 0 0,4-5-4 15,-2-1-7-15,3-2 17 0,2-5-15 0,-3-3 3 16,-6 0-12-16,28-10 4 0,-11 0-13 0,0-7-6 16,2 3-17-16,-10-2-8 0,1-7-33 0,-2-1-7 15,0-1 3-15,-3-2 6 0,-4 3 10 16,-2 0 4-16,1 3-22 0,-5 1 8 0,-1 5 5 15,-1 1 5-15,0 4 5 0,-1 1 3 0,0 2-5 16,6 5-15-16,-7 2 20 0,-4 0 2 16,4 5 43-16,0 2-3 0,-1 1-4 0,2 1 17 15,1 4-14-15,-2-5 5 0,12 17 20 0,-4-4-9 16,0-1 16-16,5 0 20 0,-4 3-1 16,2-5 7-16,1 1-3 0,-4-1 9 0,-1-5 5 15,-2-3-4-15,0-3 5 0,-1-1 7 16,-3-2 24-16,1 1-4 0,6 2 26 0,-7-2-7 15,0-5 7-15,-2-1-17 0,-2-5-11 0,0-4-9 16,0-5-10-16,0 3-14 0,3 2-17 0,0-7-15 16,0-2-16-16,0 0-31 0,12-21 0 15,-6 19-29-15,3 4-31 0,-3 0-17 0,4 1-27 16,0 1-40-16,5 5 13 0,0-2-127 16,1 7-38-16,-3 2-29 0,-3-1 30 0,3 4-251 15,-13 0 41-15,9 0 43 0,9 10 46 0,-9-4 31 16,-1 2 27-16,0-1 5 0,-1-2 25 0,1 5 17 15,2-3 13-15</inkml:trace>
  <inkml:trace contextRef="#ctx0" brushRef="#br0" timeOffset="34120.54">18967 1066 1002 0,'5'15'457'0,"-1"5"-21"0,0 2-19 15,0 3-30-15,2-1-4 0,-3-2-47 0,1-4-2 16,0 5-33-16,0-3-23 0,-1-3-33 15,-1-4 0-15,-2 0-16 0,0-2-37 0,0-4-19 16,0-7-4-16,0 7-20 0,0-7 20 0,0 7-27 16,0-7-23-16,0 0 8 0,0 0-36 0,-9 9-4 15,6-9-13-15,-3-4-3 0,-4-13-7 16,5-2-8-16,1-4-4 0,4-6-32 0,0 14-42 16,13-33-10-16,4 22 8 0,0 2-15 15,-2 0 26-15,8 6-15 0,-7 2 12 0,1 6-8 16,4 3 16-16,-1 2-18 0,-9 5-5 0,3 0 2 15,18 14 25-15,-16-8-15 0,-4 5 19 16,2 5-11-16,-5 2 11 0,-2-3 0 0,2 4 21 16,0 0 6-16,-2-2-6 0,-2-4-17 15,-3 1 15-15,-1-3-8 0,1-3 18 0,0 0-1 16,-1-3 11-16,-1-5 5 0,0 0-6 0,-6 5 0 16,3-8-23-16,-5-4 20 0,2-2-4 15,-2-2-21-15,3-3-4 0,-2-6-16 0,3-1-5 16,2-4-1-16,2 13-10 0,0-4-7 15,14-20-10-15,-6 17 1 0,5 4 11 0,-4 0-9 16,7 2 25-16,0 2-17 0,1 6 9 0,-1 2-8 16,2 3 11-16,-8 0-15 0,18 11 11 0,-12-2 6 15,-4 5 5-15,1 5 12 0,-1 1-2 16,-6-1-12-16,1 1 17 0,-7-8-19 0,0 5 26 16,0 0-21-16,0 2 11 0,0 0-21 15,0-3-21-15,0-3-31 0,0-3-41 0,0-2 11 16,0-8-116-16,0 9-46 0,0-9-30 0,20 11-33 15,2-10 31-15,-9-1-117 0,27-10-41 16,-6 5 35-16,3-3-58 0,0-3 34 0,4 2 36 16,-1-4 47-16,-1-1 19 0,-1 2 17 15,0 0 38-15,-3-3-5 0</inkml:trace>
  <inkml:trace contextRef="#ctx0" brushRef="#br0" timeOffset="34486.54">19996 1103 487 0,'-2'-8'398'0,"-4"1"-47"0,-5-1-7 15,-4 1-44-15,-5 1 19 0,-3 2-18 0,-1 2-3 16,1 2-14-16,9 0 4 0,-26 12-12 0,15-3-2 15,0 2-32-15,5 7-9 0,-3-2-23 16,4 0-9-16,-2 4-16 0,10 1-37 0,5-3-10 16,1-4-2-16,3-2-15 0,2-12-14 0,0 11 3 15,0 0-20-15,0-4 0 0,17 12-7 0,-7-11-30 16,0-4-2-16,0-3-32 0,1 0 7 16,8-1-19-16,-5 0-19 0,28-16-19 15,-15 4-2-15,-3-5-8 0,0 0-16 0,-1-7 7 16,-4 4 3-16,2 0 1 0,-2 0 12 0,-4 3-7 15,-3 4 8-15,-2 1 4 0,0 5 1 16,-3 2-6-16,-7 5-14 0,0 0 25 16,5 15 22-16,-5-1 21 0,0 2 11 0,1 2 6 15,0 3-16-15,3 0 14 0,-2-2 3 0,4-3-8 16,1-1 10-16,3 0-8 0,0-1 1 0,4-2-15 16,-1 1 4-16,6-4-14 0,-2-4-21 0,-1-3-32 15,-7-2-30-15,5 0-50 0,3 0 12 16,33-14-76-16,-24 1-25 0,0 0-46 0,-11-1-30 15,-2 1 27-15,-4-2-184 0,0 0-54 16,0 0 38-16,-7-4 33 0,-2 11 49 0,0-4 7 16,0-4 20-16,0 2 34 0,0-1 18 0,0-4-12 15</inkml:trace>
  <inkml:trace contextRef="#ctx0" brushRef="#br0" timeOffset="34751.24">20310 707 229 0,'7'-4'650'0,"-8"-3"-103"0,1 7-87 16,-1 0-43-16,3 5-55 0,-2-5-35 16,0 7-1-16,1 7 10 0,3 5-16 0,-4-8-3 15,13 35-33-15,-1-9 4 0,-4 5-6 16,0 4-22-16,1 0-28 0,-2 0 1 0,1 0-39 16,-1-6-11-16,-1-10-30 0,-4-1-7 0,1 0-13 15,1-1-9-15,-1-3-42 0,2-3-36 16,-1-2-5-16,0-3-82 0,-1-4-44 0,-1-5-42 15,3-3-78-15,0-5 20 0,-5 0-203 0,9 0 36 16,13-14-263-16,-8 2 51 0,-3-4 2 0,-3 0 41 16,4-3 54-16,-8-1 57 0,4 0 31 15,1-1 26-15,0-1 18 0,0-1 35 0,-8 5-32 16,6 2 30-16</inkml:trace>
  <inkml:trace contextRef="#ctx0" brushRef="#br0" timeOffset="34937.24">20369 976 764 0,'-11'1'537'0,"2"-1"-76"0,4-1-40 0,-1 1-52 16,0 0-29-16,4 0-39 0,5-2-37 15,0 2-18-15,3-1-29 0,3 2-22 0,7-1-42 16,-1 0-44-16,-7 0-77 0,6 0-3 0,5 0-139 16,0 0-55-16,4 0 16 0,0 0-278 0,-2 0-50 15,18-11 34-15,-30 11 37 0,5 0 20 16,4 0 63-16,5 0 0 0,2 0-21 0,31-11 45 15,-41 11-2-15</inkml:trace>
  <inkml:trace contextRef="#ctx0" brushRef="#br0" timeOffset="35336.83">20743 493 692 0,'6'-6'412'0,"-5"2"-60"0,2-1-44 16,-1 10 12-16,-2 5 17 0,-1 4-17 0,-1 5-26 15,0 6-21-15,-1 1-22 0,2 6-33 16,1-15-8-16,0 9-23 0,0 3-19 0,0 3-34 16,0 0-3-16,0-1-46 0,0-2-25 0,12 23-44 15,-4-29-3-15,-1-2-120 0,3-1-59 16,-1-7-65-16,3 0 21 0,-1-3-256 0,2-1-8 15,-1-4 33-15,1 2 32 0,1-1 23 0,0-3 18 16,0 4 23-16,-1-3 7 0,6-1 7 16</inkml:trace>
  <inkml:trace contextRef="#ctx0" brushRef="#br0" timeOffset="35716.85">21125 935 310 0,'2'-7'688'0,"1"5"-132"0,-3-3-46 16,0 5-62-16,-1-1-59 0,-5 2-41 0,-1 5-4 15,-6 1-46-15,-1 2-10 0,-1 5-45 0,-3-1-16 16,2 3-21-16,1-1-13 0,-1-1-38 16,3 1-11-16,-3 0 3 0,7 0-20 0,0-4-15 15,1 3-26-15,4-5-27 0,2-1-24 16,-3-1-19-16,5-7 12 0,12 10-10 16,-1-7-18-16,0-1 1 0,4-2-9 0,-6 0-9 15,7 0-1-15,6 0-4 0,-1 0 4 0,0 0 5 16,2 0-1-16,-4 0 2 0,0 0-1 0,1 0-1 15,16 9-10-15,-22-1 15 0,-1 2 0 16,-5 3 11-16,-3 0-2 0,-3 4 22 16,0-5 7-16,-2-4 11 0,0 1 13 0,-15 10-16 15,6-6 11-15,-1-4-21 0,-3 1 25 0,-2 0-28 16,-5-3-7-16,-2-2-10 0,0-2-18 16,-5-1-44-16,12-2-61 0,-6 0 14 0,-39-10-189 15,23 3 29-15,0-3-341 0,5-5 43 16,5 1 36-16,5-4 25 0,7 0 61 15,6-2 18-15,5-4 29 0,18 3 25 0,14-4 55 16,12 6-9-16,21-5 45 0</inkml:trace>
  <inkml:trace contextRef="#ctx0" brushRef="#br0" timeOffset="36266.31">22345 297 1125 0,'-7'23'354'16,"-2"16"-1"-16,0 1-19 0,2 10-18 0,3 8-10 16,4-24 8-16,0 15-11 0,0 10-16 15,19 65-18-15,-13-61-22 0,3-5-25 16,-2-2-18-16,-2-8-26 0,0-4-9 0,0-3-27 15,0-5-24-15,-3-9-42 0,-1-6-46 0,-1-6-58 16,0-15-46-16,0 7 6 0,-8 1-218 16,4-16 25-16,1-5-295 0,0-3 44 0,-2-5 38 15,-2-4 14-15,-1-6 53 0,-5 0 27 16,0 2-1-16,-3-2 25 0,-4-2 84 0,-4 9-44 16</inkml:trace>
  <inkml:trace contextRef="#ctx0" brushRef="#br0" timeOffset="37306.77">21895 727 1030 0,'-3'0'388'0,"6"0"-53"0,5-1-43 0,2-2 73 15,10 6-40-15,5-7-14 0,13 6-34 16,4-6-24-16,10 6-28 0,-26-2-25 0,14 0-16 16,7 0-19-16,5 0-25 0,1 0-34 15,56-9-35-15,-57 2-60 0,0-1-7 0,0 8 0 16,-8-8-100-16,2 1-25 0,-14-2 3 15,2 2-10-15,-6-3-4 0,-4 2 16 0,-5-3 5 16,-2 1 0-16,-9-1 21 0,-5 0 5 0,-1 1 30 16,-5-1-4-16,-2-4 0 0,-2 3 18 0,-11-3 0 15,-1 0 17-15,2 1 2 0,-12-2 15 16,2 3 17-16,0 1 6 0,1 5 7 16,-1 0 2-16,8 1 43 0,-1 6-17 0,-7-1-11 15,19 1 25-15,-2 0-5 0,-13 18 53 0,11-1-6 16,-1 6 13-16,4 6 7 0,1 5 11 0,-1 5 0 15,8 7 10-15,-2 4 6 0,3-24-8 16,0 11 13-16,0 11-31 0,13 54 20 16,-5-47-15-16,0-4-16 0,1-4-27 0,-2-12-11 15,0-5-8-15,-2-5 0 0,2-4 3 0,-3 0-7 16,0-4-15-16,-1-8-2 0,1-2 1 0,-1-1-4 16,6-3-6-16,-9-3-8 0,24-10-19 15,-11-5-2-15,6-5-42 0,-4-6 0 16,2 0-16-16,0 1-22 0,-1-5 8 0,1 5-1 15,-1-1 14-15,-5 4-12 0,1 6 21 0,-3 4-9 16,-3 1 12-16,1 5 4 0,-2 5-7 16,-5 1 7-16,9 14 19 0,-6 1 2 0,-2 2 19 15,3 4-3-15,-1 1 13 0,3 0 14 0,0-1-7 16,1 4 9-16,5-1 23 0,3-5 2 16,-3-1-14-16,6-3 24 0,-2-2-20 15,0-3 6-15,-1-8-20 0,1 3 4 0,3-3-2 16,-12-2-11-16,7 0 4 0,19-19-3 15,-13 10-33-15,1-8 9 0,-3-3-28 0,0-2-10 16,-3 0 8-16,0-2-7 0,-5-2-15 16,-2 3 3-16,-2 3 4 0,0 5 1 0,-6 8-2 15,0-1 5-15,0 0-7 0,-17-5 8 0,6 13 8 16,2 0 7-16,-3 7 3 0,0 5 9 16,-1 0 18-16,3 4-2 0,1 4 8 0,-1 0 15 15,6 1-8-15,3 1 11 0,0-3-4 16,1-9-12-16,11 18 6 0,2-12 9 0,-2-2-11 15,6-1-12-15,1-4 13 0,1-2 9 0,5 0-22 16,4-4-9-16,-16-3-19 0,8 0-24 0,30-17-17 16,-21 6-36-16,1-3 9 0,-3 0-101 15,2-6-17-15,-5-1 3 0,-4 0 1 0,-2 3 4 16,-1-1 12-16,-3 2 29 0,-3 0 22 16,-5 5 34-16,3 2 12 0,-9 10 21 0,0-7 27 15,0-2 22-15,0 9 28 0,-17-10 21 16,13 10 7-16,-4 2-5 0,1 3 26 0,1 0 22 15,1 5-1-15,-1 2-8 0,-2 2 25 16,6 3 5-16,0 0-14 0,-2 1 3 0,2 0 1 16,2-10 16-16,0 6-11 0,0 1 9 15,15 14-23-15,-5-15 13 0,1-2-23 0,3-3 1 16,0-1-13-16,4-4-3 0,0-2 8 0,-6-2-5 16,3 0-17-16,22-15 8 0,-14 5-17 0,-2-2-5 15,-2-3-15-15,-1 2-8 0,0-3 0 16,-5-1 0-16,2-7-19 0,-6 7 7 0,-2-3-1 15,-4 4 3-15,-2 1-6 0,1 0-2 0,-2 15 6 16,-20-21-1-16,3 9-14 0,-2 5 21 16,-2 3-17-16,-5 3 4 0,1-1-6 0,12 2-23 15,-7 0-12-15,-24 13-26 0,22-5 8 0,2-2-81 16,4 2-40-16,2-2-25 0,2-2-54 16,8 1 24-16,-1-5-152 0,5 0-106 0,0 0 33 15,20 6 25-15,-3-4 18 0,6 3 61 0,2-1-3 16,7 0 24-16,5 1 18 0,-4-2 46 15</inkml:trace>
  <inkml:trace contextRef="#ctx0" brushRef="#br0" timeOffset="38444.85">23851 1141 1093 0,'1'10'383'15,"-5"-1"14"-15,4-1-54 0,1 1 0 0,-1-4-31 16,1 0-30-16,0-3-16 0,1-2-18 0,-2 0-34 15,0 0-2-15,7 5-20 0,-4-7-2 16,1-1-37-16,6-5 5 0,-1 0-26 0,-3-5-10 16,3-3-20-16,-1-3-37 0,0 4-21 15,-1 1-18-15,-1-3 6 0,-1-3-19 16,1 3 1-16,-4 2-7 0,0-2 2 0,1 8 1 16,-3 9-9-16,0-7-16 0,0 7 1 0,0 0-8 15,0 0-5-15,2-9 20 0,-5 15-1 0,1 4 3 16,1-2-17-16,2 6 8 0,-1-14 13 15,0 13-4-15,0 2-9 0,0 1 15 16,12 17-15-16,-4-18 23 0,2 1-2 0,-1-2-5 16,-1 0 11-16,2-1-4 0,0-2-18 0,-3 0 23 15,2-3-10-15,-5-1-28 0,3-2-23 16,0 0 5-16,-2-1-83 0,5-3-53 0,-10-1-41 16,6 0-41-16,5 0 26 0,2 0-114 0,0-6-29 15,18-8-12-15,-14 7 5 0,-5 2 16 0,6-2 56 16,-2-1 86-16,-3 1 109 0,-2 1 10 15,3 0 180-15,-3-1 50 0,-1-3 33 0,3 0 18 16,-4 1 2-16,1-1 8 0,0 3 7 0,0-6-21 16,-4 1 64-16,1 0-2 0,-1 0-32 0,-2 0 15 15,-4 0 2-15,1 2-22 0,-1 10-2 16,0-9-4-16,0-2-14 0,-15-7-6 0,9 11-22 16,-2-1 0-16,-2 4-22 0,-1-5-5 0,0 8-33 15,11 1-13-15,-12 0 1 0,-1 0 1 16,-9 17-12-16,9-3-9 0,1 6 6 0,0 1 11 15,3-4-6-15,0 6-14 0,5 2-13 0,1-2 11 16,3-2-15-16,0-11 11 0,0 4-5 16,17 18-3-16,-7-18-16 0,2-2 18 0,5-4-10 15,2 1-21-15,-8-9-37 0,4 0-22 16,6 0-23-16,26-14-19 0,-21 3-22 0,1-1 12 16,-1-3-72-16,0 0-14 0,-3-5-31 0,2-4 2 15,-2 3 5-15,-3 0 19 0,-4 2 32 0,-1 0 18 16,-4 2 16-16,1 5 39 0,-6 2 47 15,-3 3 28-15,1 1-3 0,-2 1 15 0,1 4 22 16,-7 2-2-16,2 1 46 0,-1 7 34 0,-2-4 17 16,3 7 5-16,-2 0 10 0,-1-2-4 0,2 4-2 15,1 3 3-15,0-2 9 0,2 2-13 16,0 0-8-16,0-10-1 0,0 5-19 0,0-2-8 16,0 0-4-16,0-1 2 0,0-2-14 15,0-7 36-15,7 5 2 0,-7-5-15 0,8 10-3 16,-7-15-23-16,-1 0-8 0,0-5-5 0,-4-1-5 15,4-4 29-15,0 8-8 0,0-6-7 16,14-20-7-16,-8 13-48 0,5-1 16 0,-3-1-22 16,3 7-7-16,-2 3-6 0,-1 2-11 15,0 3 19-15,7 7-15 0,-6-2 10 0,-9 2-2 16,25 12-3-16,-14-2-8 0,1 2 15 16,-1 2 18-16,-2 3 10 0,5 3-1 0,-4 6-11 15,0-5 0-15,-1 3 17 0,-3-3 14 16,0 0-20-16,-3-4 22 0,-3-1-4 0,2-5-11 15,-2-2 14-15,1-4-4 0,-1-5-6 0,0 0 19 16,0 0-10-16,-2 5 9 0,-2-7-19 16,-2-3 12-16,2-2-12 0,0-5 12 0,-2 0-25 15,3-3 1-15,1-2-2 0,-1-2-13 0,3 9-2 16,0-6 0-16,17-19-10 0,-7 19 2 16,0 1-5-16,6 1-8 0,0 3 6 0,3 1 15 15,3 3-23-15,3 0 10 0,1 3-10 0,-2 1 15 16,-10 3 3-16,8 0-12 0,27 15 4 15,-22-5 2-15,-3 2-17 0,2 4 20 0,-5 2 2 16,-2 2 8-16,-6 3-31 0,-2-1 21 0,-6-1-14 16,-2-1 24-16,-3-11-25 0,0 3 14 15,-14 13-16-15,8-16 2 0,-6 1-85 16,-4-3-44-16,0 0-56 0,-1-2 21 0,-10-5-184 16,16 0 32-16,-7 0-348 0,-1 0 72 0,1 0 52 15,4 0 47-15,3 0 45 0,2-2 33 0,11 4 34 16,5-6 21-16,5 8 49 0,0 1 10 0,1-2 11 15,5 1 14-15,4 1-1 0</inkml:trace>
  <inkml:trace contextRef="#ctx0" brushRef="#br0" timeOffset="38605.26">25364 1341 748 0,'3'1'476'0,"-1"-1"-52"16,0 2-67-16,0-2-72 0,0 0-23 0,0 3-32 15,-1-3-141-15,-1 0-85 0,1-1-94 0,0-1 8 16,-1 2-326-16,0-2 18 0,-1-1 45 16,-1 3 19-16,0-2 13 0,-2 0-5 0,1-1-2 15</inkml:trace>
  <inkml:trace contextRef="#ctx0" brushRef="#br0" timeOffset="51025.55">3869 2213 416 0,'24'-65'371'0,"-24"51"-55"16,-13-23-18-16,-1 20-40 0,1 4-16 0,-5 6 3 16,6 5-11-16,1 2-43 0,-23 14-36 0,14-4 4 15,-3 4-5-15,3-1-15 0,3 1-21 16,-3 3-21-16,4 0-8 0,3 0 13 0,2 0-27 15,5-1-2-15,1 1-9 0,4-4 18 16,1-13-9-16,0 12 5 0,23 19-33 16,-4-16 16-16,0 2-6 0,2-5-1 0,1 3-4 15,0-1-7-15,-1 3-10 0,-2-2-13 0,-2 1 12 16,0-1-24-16,-2 4 17 0,-1 1 15 16,-5-3-22-16,-1 3-2 0,-4-2-2 0,-4-8 6 15,0 5-2-15,-12 18-2 0,3-16 6 0,-2 0-15 16,-3-2 4-16,-2 2-25 0,-2-5 24 15,0-2 2-15,1-3-4 0,-3-4-2 0,8-3-4 16,12 0 22-16,-15 0-14 0,-8-15-6 16,13 3-1-16,5 3-10 0,3-2-5 0,2 11 12 15,0-14-7-15,15-18 5 0,-3 14 1 0,0 0-1 16,5-1-1-16,3-3 6 0,2 5-15 16,1-3 19-16,1 2-5 0,-1 4-6 0,-3 1 15 15,4 1-1-15,-2 6-41 0,-5 4 4 16,-3 2 21-16,-7 0 13 0,13 12-2 0,-11 2-13 15,1 1 18-15,-6 5 22 0,1 2-12 0,-3 0-7 16,0 2-2-16,-1-1-15 0,1 0 7 0,0-4 7 16,3 2 8-16,-1-1 2 0,2-4 12 15,4-1-14-15,-2-5 5 0,2-2 3 0,4-2 9 16,-1-4-11-16,0-2-7 0,-13 0 9 0,15 0-13 16,20-18 6-16,-15 7-2 0,-1-6-14 0,-1 1 9 15,-1-3-8-15,-1 2 11 0,-3-2-7 16,-1-2-10-16,-4 1 12 0,0 2-8 0,-5 2-8 15,-3 3 4-15,0 13 0 0,0-10 4 0,0 3-3 16,-12-5-15-16,0 6 5 0,-4 5 22 16,-3-1-2-16,-2 2-16 0,-1-3 18 0,0 3-21 15,10 0-9-15,-4 0 26 0,-3 0-2 0,1 0 1 16,4 0 12-16,3 0-1 0,1 0-10 16,2 0 10-16,8 0-12 0,-7 0-3 0,2 1 6 15,6-4-4-15,3 0-8 0,5-6 9 0,7-1-4 16,2 0 13-16,5-2-13 0,1 0-3 15,-2 2 5-15,5-2-8 0,1 0 9 0,2-2-4 16,1-1-5-16,0 1-7 0,-1-3-10 16,-3 2 0-16,-2 1 11 0,-2-1 1 0,-4-2-57 15,0 2-6-15,-3-3 4 0,-3-4 6 16,-2 2-16-16,-2-6 11 0,-5 5 5 0,-2-2 5 16,-2 13 10-16,0-6-6 0,-12-14 8 0,2 14 18 15,2 4-33-15,-1 4 15 0,1 3 8 0,-1 2 13 16,-1 2 24-16,10 1 4 0,-10 0-2 15,-10 19 2-15,11-5-1 0,-1 3 61 0,4 5 8 16,1 2 3-16,3 4 0 0,0 2 2 0,2-13 11 16,0 5 8-16,0 5-1 0,14 33-3 15,-7-31-2-15,2 6-7 0,-3-2-4 0,3-2-3 16,0-1-7-16,0-3-12 0,0-4 1 16,2-1-7-16,-2-3-5 0,-1-2-4 0,-3-2 4 15,3-2-6-15,0-6-14 0,-1-4 12 0,-1-3-20 16,-6 0-7-16,0 0-4 0,25-16-21 0,-15 3-1 15,2 2-21-15,-2-6 5 0,0-2-10 0,2-3 11 16,-2 2-4-16,0 0 12 0,1 2 1 0,-3 3-4 16,-1 3-2-16,0 6 6 0,0 0-7 15,-2 2 8-15,1 4 16 0,-6 0 9 0,0 0 16 16,19 20 14-16,-9-4-6 0,-1 3 4 16,2-2 1-16,-3 5 1 0,0-2 2 0,2-4 2 15,-1-2 24-15,1 0-11 0,-3-3-1 0,-1-2-3 16,1-4 6-16,-2 1 9 0,-2-4-5 0,1 0 1 15,-4-2-18-15,0 0 9 0,7 0-17 16,12-13-5-16,-7 2 10 0,1-3-19 16,-3 1 3-16,2 0-5 0,0-3 11 0,-3 6-14 15,-1 8 0-15,1-4-11 0,-2 1-3 16,1 4 15-16,1-2-9 0,-9 3-4 0,14 0 19 16,1 0-7-16,3 0-2 0,2 0-13 0,1 0 21 15,2 0-2-15,2 0-14 0,2 0 5 16,1 0-3-16,1 0 1 0,0 0-29 0,27-9-2 15,-32 6-43-15,-1-2-7 0,-1-2-25 16,-5 2-23-16,-3 2 11 0,-2-4-83 0,-6 1-41 16,1 1-24-16,-2 0-38 0,-2 3 26 0,-1-4-134 15,-2 6 35-15,0 0 32 0,0-6-138 16,0 6 47-16,-24-15 31 0,9 10 27 0,-7 2 5 16,-2 2 44-16,10 1 39 0,-9 0-39 15</inkml:trace>
  <inkml:trace contextRef="#ctx0" brushRef="#br0" timeOffset="51326.84">3548 3058 1155 0,'-51'26'442'0,"9"-6"-65"0,11-2-22 16,9-5-2-16,16-6-19 0,6-7-23 0,28 2-11 15,-10-2-28-15,51-22 9 0,-5 3-27 0,16-4-19 16,10-4-17-16,15-2-16 0,9-1-39 15,2-1 9-15,3 2-9 0,6-3-37 0,3 1 3 16,-3 2-30-16,3 0-20 0,-5 3 9 16,-4 3-19-16,-7-1 22 0,-10 5-23 0,-9 1-32 15,-10 2-19-15,-11 1-17 0,-10 3-21 16,-7 0-6-16,-8 3-14 0,-8 1-29 0,-7 1-27 16,-6 0-26-16,-10 4 11 0,-11 3-113 0,-5 0-54 15,-14 0-54-15,-10 6 30 0,-5 0-268 0,-9 2 45 16,-9 2 34-16,-8 0 34 0,-7 6 36 15,-8 3 48-15,-6 5 10 0,-9 5 39 0,-4-2-5 16,-5 8 57-16</inkml:trace>
  <inkml:trace contextRef="#ctx0" brushRef="#br0" timeOffset="51524.41">3999 3321 813 0,'-47'28'492'0,"10"-7"-77"16,5-3-38-16,7-2-18 0,12-3-3 15,11-5-19-15,2-8-11 0,30 0-5 16,-16 0-32-16,41-16-20 0,-3 2-21 0,13-4-29 15,10-1-13-15,7-1-46 0,5-2-1 0,1-2-53 16,1-2-43-16,-1 2-45 0,0-2-53 0,-1 1 3 16,-3-3-122-16,-3 2-69 0,-3-1-70 15,-1-4 25-15,0 0-283 0,2-3 51 0,0-5 15 16,-2 5 32-16,2-5 73 0,4-1 16 16,5-2 15-16,3-2 30 0,7 3 18 0,5-6 18 15</inkml:trace>
  <inkml:trace contextRef="#ctx0" brushRef="#br0" timeOffset="70187.29">7773 2784 750 0,'0'0'252'15,"0"0"-2"-15,0 0-3 0,0 0-5 0,0 0 3 16,0 0-27-16,0 0-15 0,0 0-29 0,0 0-10 15,-13 0-20-15,13 0 28 0,0 0-22 16,0 0-14-16,-25 19-1 0,21-21-28 0,0 1 7 16,-2-1-21-16,2-1-10 0,-1 1-8 0,1-2 3 15,-1 1-13-15,1-2 5 0,-1 3-16 0,1-1-15 16,1 0-3-16,1 2-17 0,-1 1 6 16,2 0 9-16,1 0-14 0,0 5 10 0,2-3-3 15,0 0-11-15,1 3 10 0,1-1-2 16,9 4-3-16,0-3 19 0,-1 0-33 0,3 0 31 15,-1-5-10-15,-3 1-9 0,-2-1 16 0,6 0-21 16,19-9 4-16,-14 2 3 0,-1 1-3 0,0-2-15 16,-2-3-13-16,1 2 31 0,-3 0-10 15,-1 1-10-15,-3-1-6 0,-3 2 24 0,-2 3-2 16,-2 0-6-16,-1 2 6 0,-1 0-18 0,-1 1 11 16,-2 2-8-16,1 1 2 0,-2 0 4 15,-1 3 10-15,-3 10-21 0,-1-2 20 0,0 2-13 16,2 1 5-16,-2 3 3 0,-3 0 8 15,4 5-3-15,1-2-1 0,-2 1 8 0,1 0 2 0,-1 2-17 16,3-3 0-16,-2 1-2 0,2 2 11 16,0-2-6-16,1-1-3 0,-2-3 9 15,0-4-10-15,2 2-28 0,0-2-9 0,1-4-25 16,0-3 5-16,2-1-47 0,-1-4-69 0,1-2-77 16,2-2 26-16,1-1-284 0,-1-2 9 0,9-8 29 15,0-1 32-15,1-3 35 0,2-2 34 16,1-2 19-16,1 1 38 0,1 1-23 15,4 0 50-15</inkml:trace>
  <inkml:trace contextRef="#ctx0" brushRef="#br0" timeOffset="70753.29">8258 2809 585 0,'-3'-2'359'0,"0"-2"-4"0,-1 1-63 0,1-1-2 16,-1 1-37-16,1-2 25 0,1 1-26 0,0-1-13 16,2-1-39-16,0 0-18 0,3 1-20 0,5-8-31 15,1 2 4-15,1 3-13 0,0 1 0 16,0 5-25-16,0 0-23 0,1 2 13 0,-3 0-6 16,4 0-12-16,15 16-7 0,-13-8-10 0,-3 2 7 15,-2 1-16-15,1-1 16 0,-4 2-14 16,-3-2-2-16,-1 0-21 0,0-1 29 0,-2 0-19 15,0-9-10-15,0 12 7 0,-11 14 5 0,4-12-7 16,-5-1-7-16,1 0 7 0,-5-1-4 16,3 2 0-16,-1-2 5 0,-1 0-8 0,0-1-8 15,3-1 4-15,3-5-4 0,0 1 6 0,3-1-11 16,1 0 5-16,2-5 0 0,2 2 5 16,0-1-15-16,1 0 7 0,1-2-12 0,2 1 12 15,-1-1 7-15,3 0-14 0,3 0-7 0,11-1 4 16,-5 2 6-16,-7 0-7 0,6 0-6 15,2 0 6-15,-1 0 4 0,3 0 8 0,0 0-7 16,19 9-3-16,-21-4 2 0,-1 2-4 0,-1 1 8 16,-4-3-8-16,-2 2 16 0,-2-2-10 0,0 2 19 15,-4 0-8-15,0-2 14 0,-1 0-9 0,0-5 6 16,0 10-7-16,-19 18 8 0,8-15-4 16,-6 1-5-16,1-7-7 0,-4 6 5 0,-1-1-8 15,-1-4-1-15,-3-2 6 0,1-4-5 0,-2 3-27 16,1-1-10-16,0 0-30 0,2-3-13 15,2 1 8-15,11-2-95 0,-3 0-16 0,-15-12-79 16,18 4-43-16,2-4 29 0,10-2-256 16,-2 6 56-16,11-21 21 0,-3 8 60 15,8-2 23-15,5 9 25 0,4-2 24 0,12 0 13 0,2 0 14 16,12-1 23-16</inkml:trace>
  <inkml:trace contextRef="#ctx0" brushRef="#br0" timeOffset="71101.72">9276 2917 458 0,'-5'0'360'15,"3"2"-58"-15,0-2-39 0,2 2-15 16,0-1 1-16,2 1-31 0,0-1 50 0,4 1 17 15,11 2-26-15,5 2-18 0,2-3-31 16,7 1-4-16,3-2-39 0,-2 0 0 0,4-2-32 16,-1 2 5-16,5-1-32 0,-1 0-3 15,3-1-14-15,1 1-2 0,-4 1-17 0,-19-2 5 16,9 0-16-16,3 0-1 0,2 0-19 0,-1 0 4 16,-3 0-34-16,-4 0 3 0,-2 0-14 0,-5 0-30 15,-4 0 9-15,-4 0 2 0,-3 0-70 16,-8 0-19-16,6 0-21 0,2-10-24 0,-9 9-46 15,0 1 17-15,-3-2-195 0,1 0-122 16,-2-1 55-16,-5-5 11 0,3 1 28 0,-1 2 26 16,0-7 60-16,-1 2 15 0,2 3 11 0</inkml:trace>
  <inkml:trace contextRef="#ctx0" brushRef="#br0" timeOffset="71433.61">9777 2798 1068 0,'-2'-2'371'0,"0"2"17"0,2 0-49 15,0-2-15-15,3 2-23 0,1-1-13 0,2 1-20 16,15 1-13-16,-12-1-20 0,9 0-24 0,3 0-18 16,4 0-10-16,32 11-26 0,-26-4-9 15,-6 1-17-15,0 2-15 0,-1 2-9 0,-1 1-5 16,-1 1 6-16,-4 1-34 0,-2 1 14 0,2 3-24 15,-6 0 6-15,-4 3-27 0,-4-5 2 16,-4-2 9-16,0-5-7 0,-11 16-17 0,-1-8 7 16,-1-2-20-16,-8-1-13 0,1-1-22 0,-1-4-34 15,-3 1-43-15,-2-1-17 0,-1 2 9 16,-2-2-155-16,-1-1-56 0,0 0 26 0,2-2-258 16,1 2 53-16,-2-2 31 0,5-1 15 0,4 2 43 15,6-7 29-15,3 1 38 0,11-2 20 0,-6 0-8 16,6 0 33-16,-7-10 46 0</inkml:trace>
  <inkml:trace contextRef="#ctx0" brushRef="#br0" timeOffset="72048.26">10975 2750 595 0,'3'-2'431'16,"-1"-1"-84"-16,0 5-45 0,1 0 52 0,0 4-29 16,5 10 1-16,-1 4-27 0,1 4-17 15,0 0-11-15,-2 5-16 0,2 1-37 16,-1 1-18-16,-2 2-7 0,3 1-16 0,-4 0-29 15,3 0-19-15,0 0 3 0,-1-2-25 16,-2 0 3-16,0-2-18 0,-1-1-34 0,0-4-19 16,-2-1-31-16,1-2-24 0,1-7-17 0,-2-3-16 15,2-5 3-15,-2-1-118 0,-1-6-50 16,0 1-50-16,-1-4 26 0,1-1-282 0,0-1 17 16,1-14 34-16,-1 9 44 0,0-7 12 0,0-1 53 15,-12-26 37-15,8 19-7 0,4 1 38 16,-6 2 1-16</inkml:trace>
  <inkml:trace contextRef="#ctx0" brushRef="#br0" timeOffset="72334.01">10979 2896 571 0,'-3'-16'346'0,"-1"1"-13"0,2 3-11 16,2 12-16-16,0-11-40 0,0 2-9 0,0-4 24 16,17-14-17-16,-6 13-20 0,5 2-17 15,3 0-19-15,3 3-1 0,4 1-13 0,-1 5-14 16,2-1-12-16,-12 4-6 0,8 0-5 15,30 15-17-15,-27-6-16 0,-3 0-9 0,0 6-8 16,-2-4-14-16,-1 5 2 0,-3 0-17 0,-4 0-3 16,-1-2-16-16,-6 1 8 0,-1-6-15 15,-5 0-6-15,0-2-12 0,-11 15 7 0,1-9-27 16,-5-3-26-16,-4-2-18 0,-5-1-24 0,2 0-56 16,-2-2-1-16,2-1 10 0,0-1-135 15,1-2-61-15,11-1 27 0,-3 0-291 0,-7-12 63 16,13 5 14-16,6-1 46 0,2 0 55 15,9-6 29-15,1 1 17 0,5-3 38 0,1 2 14 16,6 3-19-16,1-2 12 0</inkml:trace>
  <inkml:trace contextRef="#ctx0" brushRef="#br0" timeOffset="72764.66">11501 2740 593 0,'8'-2'439'0,"-1"-1"-61"0,1 1-35 15,-3 0-44-15,0 1-6 0,3 1-7 0,-2 0-26 16,-6 0-4-16,13 0-9 0,18 17-21 15,-13-9 2-15,2 3-12 0,3 2-12 0,0-1-22 16,-5 1-21-16,-1 2-4 0,-2-2-28 16,4 1-1-16,-8-1-27 0,-1-1-5 0,0 1-18 0,-5-4 6 15,-1 0-9-15,-2-2-18 0,-2-7-4 16,0 0-5-16,0 8-1 0,0-8 6 0,0 6-7 16,0-6-19-16,-11 11 11 0,7-11-2 15,0 0-9-15,-2 0-14 0,2-3-1 0,0 1 3 16,1-2-10-16,-3-9-7 0,3 1-20 15,2 2 6-15,1 10-6 0,0-9 8 0,10-13-4 16,-4 10 15-16,8-1-11 0,-3-1 3 16,3 2-5-16,3 2 9 0,0 0 7 15,2 2-11-15,0 2 11 0,1 4-1 0,1 1 17 16,1 1 6-16,-13 0-5 0,6 0-1 0,18 16 8 16,-18-7 16-16,-1 1-8 0,-2 1-11 0,-1 2-3 15,-6-4 12-15,0-1-16 0,2 7 17 16,-4-6-24-16,-1 0 7 0,0-4-15 0,-2 3-30 15,0-8-21-15,0 0-34 0,0 0-38 0,0 7 12 16,0-7-133-16,-13 11-80 0,9-10 27 0,0-1-262 16,0-2 48-16,-1 1 47 0,1-2 20 15,1 0 37-15,0-1 46 0,-1-10-13 0,1-3 60 16,1 3-15-16,1 1 42 0,1-7 28 16</inkml:trace>
  <inkml:trace contextRef="#ctx0" brushRef="#br0" timeOffset="72915.06">11978 2549 639 0,'-8'-4'356'0,"0"1"-42"0,2 0-56 15,0 3-27-15,2 0-6 0,-1 3-51 16,2-1-52-16,0 0-39 0,0 1-52 0,2 1-51 16,1 0 2-16,0 1-295 0,2 1-62 0,0-3 35 15,10 11 39-15,-5-7 5 0,3 3 17 0</inkml:trace>
  <inkml:trace contextRef="#ctx0" brushRef="#br0" timeOffset="73732.74">12130 2803 732 0,'8'14'420'0,"1"-1"-35"0,1-1-3 16,1 2-31-16,-1-1-45 0,1 0-24 0,-2-1-35 15,-3-4-23-15,0 0-19 0,-1-1-28 0,1-2-20 16,-3-1-16-16,-1-1-15 0,1-1-20 0,-2 1-1 15,0 0-3-15,0-3-8 0,-1 0-15 16,-2 0-7-16,-1 0 3 0,1-2-20 0,-2 1 1 16,-1-4-12-16,-2-5 2 0,-2-6-9 15,3 1-5-15,1-2-16 0,1-2-1 0,3 0 8 16,1 10-6-16,0-2-15 0,15-17 27 0,-7 14-20 16,1 3 14-16,5 3-18 0,1 1 2 15,2 2 1-15,3 5 3 0,-10 0-8 0,4 0 7 16,21 13 1-16,-18-2 8 0,4 0 7 15,-3-1 0-15,-1 3 8 0,-4 1-2 0,1-2 5 16,-4 0-2-16,1-1-2 0,-4 2-9 0,-2-3 8 16,-1-4-5-16,-2 2 2 0,-2-4-4 0,0 3 1 15,0-7-3-15,0 0-6 0,0 0 5 16,-11 10 1-16,7-9-2 0,-1 0-13 0,-1-1 0 16,1-1 13-16,-1 0-12 0,0-2-4 0,-8-6 6 15,8 1-12-15,1 0 5 0,2 1 0 16,2-1-7-16,1 8-7 0,0-11 3 0,11-13 7 15,-1 10-2-15,4 2 3 0,1 3 2 16,3-3-6-16,1 2-9 0,1 2 9 0,2 1 2 16,2 0-3-16,1 5 1 0,-2 1-4 0,-11 1 6 15,4 0 0-15,22 10-6 0,-20-3 1 0,-1 2 6 16,-5 0 8-16,-1 2 10 0,0 0-1 16,-5 0-2-16,-2-2 0 0,1 6-14 0,-3-6-4 15,0 1 12-15,-2-10 2 0,0 7 5 0,0 0-4 16,0-7 0-16,0 7-6 0,0-7-4 15,0 8 9-15,0-8-9 0,0 7 0 0,0-7 1 16,0 0 15-16,0 6-8 0,14 1-7 0,-10-10-1 16,13 1 17-16,-8 2-22 0,21-8 3 15,-9 1 14-15,1-1-7 0,2-3 1 0,0 4 1 16,-4-5-22-16,0 3 19 0,-4-2 3 16,0 2-13-16,-2-1 3 0,-5 0-11 0,-3 3 5 15,-2 0 13-15,-1-1-11 0,-3 1-2 0,0 7-6 16,0 0 16-16,0 0-9 0,0-7-4 15,-11-3 19-15,7 10-8 0,-1-2-9 0,-1 4 15 16,0 1-16-16,-7 2 14 0,2 4 0 16,-3 3-5-16,5 1 6 0,0 1-3 0,2 2 1 15,3-1 12-15,2-3-17 0,2-12 12 16,0 11-8-16,0-2 1 0,13 11 5 0,-4-9 9 16,1-3-12-16,3 2-6 0,2-1 5 0,-2-7-16 15,2 1-26-15,-6-3-25 0,5 0-44 0,2 0-18 16,24-9 12-16,-18 3-104 0,0 1-48 0,0-4-40 15,1 2 26-15,-3 2-246 0,1 0 8 16,1-2 71-16,-6 2 17 0,2 0 34 0,-1-4 3 16,1 2 33-16,-3-1 25 0,1 0 34 0,0 0-24 15</inkml:trace>
  <inkml:trace contextRef="#ctx0" brushRef="#br0" timeOffset="75127.66">14049 2624 961 0,'11'17'471'0,"3"0"-21"0,-3 5-27 0,2 0-12 15,2-1-34-15,-3 1-33 0,1 0-26 0,-5-3-31 16,2 0-35-16,0-1-16 0,-3-4-38 16,-1-1 2-16,-3-4-37 0,1-1-11 0,-2-4-11 15,0 1-1-15,-2-3-2 0,0-2-37 0,0 0 0 16,-4 1-6-16,2-4-22 0,-2-2 7 16,1 2-14-16,-8-6-8 0,4-4-24 0,2 1 6 15,-1-4-29-15,0 0-5 0,2-2 1 0,1 1-14 16,3-2-9-16,0 10 15 0,0-2-18 15,0-3 17-15,17-13-9 0,-7 15 8 0,-4 1-3 16,3 5 0-16,0 2-9 0,5-4 9 16,-1 8 1-16,-13 0 7 0,14 0-8 0,19 9 19 15,-15-1-4-15,0 2 24 0,1 5-9 0,-4 1 26 16,3 3-18-16,-3 1 27 0,2-2-26 16,-4 2 21-16,-4 1 0 0,3-1-6 15,-2-3-5-15,-1 0-17 0,-1-4 5 0,-2 1-7 16,-1-6-1-16,1-2 10 0,-2-1-3 0,-2-2-3 15,1-3-3-15,2 2-3 0,-5-2-2 16,0 0 32-16,20-14-6 0,-5 1-53 0,-1 0-21 16,0-5 1-16,-1 1-3 0,1 0 22 15,-3 0-25-15,0 0 22 0,0 3-17 0,-2 2 10 16,-4 2 3-16,1 3 3 0,-3 0 12 16,-1 2-19-16,-1 0-1 0,0 3 2 0,-1 2-5 15,0 0 26-15,-2 2-21 0,-3 0 0 0,3 3 24 16,0 2 11-16,-2 8 6 0,1 4 7 15,3-11-2-15,0 5-3 0,0 4-3 16,0 1 6-16,19 16 3 0,-8-16-4 0,3-6 11 16,0 2-9-16,3-5-6 0,-2-2-3 0,4-2 19 15,2-3-12-15,-11-2-2 0,7 0-3 16,22-14-30-16,-19 5-2 0,1-1-10 0,1-4-6 16,-6-1 7-16,2-2-18 0,-3 0 21 15,-3 0-27-15,-1 0 4 0,-2 2 9 0,0 3 2 16,-5 3 1-16,-1 1-13 0,-1 1 27 0,0 2-1 15,-2 5 4-15,0 0-15 0,0 0 18 0,-7-2 8 16,5 6-8-16,-2 0 11 0,1 0 9 16,1 1-2-16,-1 9-2 0,3-2 4 0,-2-1 12 15,2-11 8-15,0 9-3 0,0 3-2 0,12 12-4 16,-7-15 13-16,7 0-3 0,4-1-4 16,4 0 25-16,-2-3-8 0,3-1-16 0,-4-1-7 15,2-3-9-15,-8 0-3 0,3 0-2 0,22-15-38 16,-19 6-8-16,1-4-15 0,-3-1-10 15,-1 1-9-15,-2-3 22 0,1 2-12 0,-6-3 4 16,-1 6-11-16,-3 2 8 0,-1 0 2 0,-2 4 6 16,0 5 16-16,0 0 6 0,0 0-7 15,0 0 1-15,0 0 5 0,-9-8 23 0,7 9-1 16,2 3 13-16,-2-1 17 0,0 2 9 0,2 2-1 16,0-1 9-16,2 14 0 0,-2-15-10 15,0 7 15-15,13 14 2 0,-9-10-1 0,4-4 8 16,-2 0-15-16,-1-2 7 0,-1-3-5 0,-2-2-2 15,0-1-6-15,0 1 19 0,2-3-11 0,-2 1-13 16,-2-2 20-16,0-1-23 0,0 0 19 0,0-2-5 16,-2 0-7-16,2-2-17 0,-4-2 2 15,2 0 0-15,2-1-46 0,0-10 15 0,0 9-12 16,0-1 8-16,0-1 16 0,0 2-28 16,0 0 9-16,0 0 18 0,0 8-22 0,12-14-1 15,-8 11 5-15,1 1 23 0,2 1-24 16,2 2 4-16,0-1 19 0,4 0 7 0,24 16-15 15,-16-5 17-15,0-2-9 0,2 3 17 0,-2-3 6 16,0 3-4-16,-3-3-1 0,-2 0-1 16,0 0-4-16,-6-3-14 0,-1-2 9 0,-3 0 2 15,-2-1-2-15,0-1 35 0,-2 1-14 0,-1-1-9 16,-1-1 9-16,0 1-1 0,0-2-3 16,-3-3-11-16,-1 1-1 0,0 0-7 0,0-2 15 15,-7-3-21-15,5-2 21 0,0 2-1 16,3-1-2-16,-2 0-15 0,1 0-10 0,4 3 2 15,-2-2 0-15,2 2 15 0,0 5-16 0,0 0 1 16,16-17-26-16,-1 10 19 0,3 2 0 0,-3 2 25 16,8 1-1-16,0 2-1 0,-12 0-1 15,5 0-2-15,22 11 1 0,-15-5-26 0,-4 4-4 16,-2-3-7-16,-2 2 9 0,1-1 3 16,-10 0 0-16,1 0 2 0,-3-2 14 0,0-2 0 15,-2 1 15-15,-2 0-2 0,0-3-48 0,0 1-14 16,0-3-38-16,0 0-34 0,-10 5-65 15,6-5 17-15,-3 0-162 0,1-2-85 0,-6-5 36 16,-1-1-245-16,6 3 58 0,0-3 48 16,4 1 39-16,1 1 30 0,0-3 28 0,2-2 22 15,0-4 54-15,14-19 15 0,-14 15 34 0,5-5-6 16,1 1 37-16</inkml:trace>
  <inkml:trace contextRef="#ctx0" brushRef="#br0" timeOffset="75575.35">15777 2549 470 0,'1'-5'465'15,"-1"2"-84"-15,2-1-51 0,-2 2 71 0,2 3 15 16,0 2-12-16,2 2 4 0,1 10-22 0,7 2-23 16,-1 5-40-16,2 0 21 0,1 4-32 0,3-2-32 15,-3 2-6-15,1 3-45 0,-1-1-14 16,1 0-19-16,2 0-17 0,-4-5-20 16,-1-1-30-16,-2-1-12 0,-3-2 5 0,3-1-32 15,-4-4 1-15,-1-1-25 0,-3-4-5 0,2-2-10 16,-2-3-4-16,-2 0-27 0,0-4 1 0,0 0-14 15,0 0 6-15,-2 1-2 0,0-2-1 16,0-2-1-16,0 0-1 0,2-2-1 0,-1-1-61 16,-1 0 25-16,4 0 8 0,-1-1-20 15,-1-1-8-15,0-1 20 0,13-12-3 0,-2 11 4 16,0 2 4-16,-2 4 3 0,9-1-4 0,-1-2 17 16,-4 6-17-16,-5 1 7 0,9 0 18 0,22 10-12 15,-16-3 7-15,2 2-17 0,-5 0 26 16,0 2-22-16,-3 1 3 0,-2-2 23 15,-1-1-1-15,-8 3-1 0,-1-4 0 0,-3-1 7 16,-2-7-1-16,0 6 19 0,0-6-2 0,-21 20 0 16,6-16 4-16,-3 2-23 0,-2-4 10 0,-1-1-2 15,-1 1-46-15,9-2-10 0,-4 0-51 16,-2 0-48-16,-24-12-59 0,22 7 20 0,4-2-160 16,1 1-58-16,3-3 36 0,6 4-269 0,0 0 45 15,7 5 61-15,0 0 42 0,20-15 15 16,-1 9 75-16,-2-2 5 0,8 4 39 0,0-4 37 15,6 4 10-15,-4-2-2 0,2 2-1 16</inkml:trace>
  <inkml:trace contextRef="#ctx0" brushRef="#br0" timeOffset="76259.2">16323 2894 544 0,'3'2'451'16,"-1"1"15"-16,0-2-3 0,2 4-32 15,-1-4 2-15,1 2-30 0,3-1-28 0,6 4-48 16,4-2-25-16,0-2-13 0,-3 1-45 0,4-1-26 15,-2-1-21-15,-3-1-20 0,-2 0-7 16,3 0-33-16,1 0-12 0,22-12-11 16,-22 6-21-16,1 0 13 0,1-2-24 0,-5-1-19 15,1-1 10-15,-6 3-8 0,-1-1-19 0,-2 4-9 16,-2-2-5-16,0 3-6 0,-2 3-6 16,0 0-8-16,0 0 12 0,-16-11-19 0,9 11 13 15,-9 5-16-15,3-4 10 0,-5 6 11 0,2 0-33 16,-2-1 16-16,3 5 4 0,3 0-20 15,1 0 28-15,0 0-20 0,4 2 17 0,5 2-8 16,2-2 2-16,0-13-11 0,0 12 14 16,18 13-8-16,-2-13-2 0,-1-1 0 0,3 0-4 15,4-4 11-15,-1-2 3 0,6-1-4 0,-2-3-6 16,2 0-9-16,-14-1-7 0,6 0-11 16,23-12-1-16,-20 5 1 0,-2-4-3 0,1 3-18 15,-1-7-7-15,-2-1 10 0,-2-1 9 16,-3 1-12-16,-1-1 9 0,-3 2 7 0,-3-1 5 15,-2 6-7-15,-1 1 12 0,-1 1 1 16,-2 0 2-16,0 8-2 0,0 0 4 0,0-7-9 16,0 7 21-16,0-8-11 0,0 8 3 0,0 0 10 15,0-5 5-15,0 5-7 0,2-4 22 16,-1 4-2-16,3 4 16 0,-2 1-2 0,7 7 3 16,3 0 20-16,-2 1-22 0,4 1 10 0,-4 1-5 15,0-1 7-15,-1 1 10 0,0-1 14 16,0-2-8-16,-4-2-6 0,-1-3-14 0,1 1-3 15,-1-4-5-15,-1 1-3 0,-1-2 53 16,0 1 18-16,0-3-17 0,-1 1 6 0,0-1 16 16,-1-1-13-16,1 0-11 0,-2 0 5 0,1-1-3 15,-2-1-9-15,2-2 1 0,0 1 0 0,0 0-4 16,-2-4-5-16,4 0-14 0,5-8 3 16,2-3-13-16,0 2-12 0,2 1-11 0,0 3 1 15,1 2-20-15,-2-1-12 0,-2 3-28 16,-2 4-42-16,3 0 7 0,-4 2-76 0,-1 1-11 15,1-2-40-15,-1 3-61 0,-2-3 29 0,2 3-116 16,-1-1-38-16,0 1 34 0,-1-1-258 16,-2 1 20-16,0 0 36 0,0 0 22 0,0 0 57 15,0 0 31-15,0-7 52 0,-14-2 7 0,12 6 53 16,1-1 9-16,-1 3 50 0,1-4 17 0</inkml:trace>
  <inkml:trace contextRef="#ctx0" brushRef="#br0" timeOffset="79743.6">7006 1680 606 0,'0'0'153'0,"0"0"-23"0,0 0-14 0,0 0-21 16,0 0-18-16,0 0-4 0,0 0-2 16,0 0-26-16,0 0-23 0,0 0 0 0,0 0-120 15,0 0-116-15,0 0-117 0,0 0 6 0</inkml:trace>
  <inkml:trace contextRef="#ctx0" brushRef="#br0" timeOffset="84493.18">7679 4238 220 0,'0'0'289'0,"0"0"-56"16,15 0-32-16,-15 0-2 0,25 8-27 15,-21-12 5-15,9-3-25 0,-7 1-13 0,1-2 3 16,-1 3-23-16,-2-2-8 0,-2 0 17 15,1 1-14-15,4-7-10 0,-5 2-12 0,-1-1 1 16,-1 1-6-16,0-8-9 0,0 5-2 0,0 5-21 16,0-3 25-16,-14-17-28 0,5 13-4 0,-1-1 0 15,1 0-2-15,-2 1 15 0,1 1-14 16,-2 4 2-16,-1 1-8 0,-1 3-12 0,0 3 4 16,4 4-19-16,-3 0 32 0,-20 13-34 15,15-5 12-15,0 5-15 0,0 3 26 0,2 2-13 16,3 3 0-16,3 0-12 0,-1 1 18 0,2 0-15 15,2-1 17-15,3-3 0 0,2 2 16 16,2-11-13-16,0 2-17 0,14 16 12 0,-3-16-21 16,3-1 27-16,0-3-23 0,5-2 13 15,-2-2-13-15,-2-2 16 0,-15-1-21 0,15 0 8 16,13-12-6-16,-13 3-18 0,0 0-3 0,2-2 26 16,-2 2-5-16,0-2 1 0,-4-1-2 15,-1-2 4-15,1 0 3 0,-4-1-2 0,-3-1-20 16,0 1 14-16,0 0-6 0,-2 5 3 0,-2 0 15 15,1 5-33-15,-1-1 21 0,1 1 6 16,1 2 13-16,-2 0-26 0,0 2-3 0,-2 1 2 16,4 2 28-16,-2 0-2 0,0 3-17 0,2 0 1 15,5 14 34-15,0 5-7 0,-1 4 21 16,2-3-5-16,-2 2-16 0,2 5-9 0,-2 1 12 16,0 4-2-16,1-4-2 0,-3 1-11 15,0 0 0-15,0-3 4 0,-2-1 2 0,1-1-8 16,-2 1 6-16,-1-5 7 0,1 0 3 0,-1-14-9 15,0 2 16-15,0 1 7 0,-11 15-6 16,8-21 0-16,-1-1 6 0,-3-2-15 0,1-4 3 16,0 2-7-16,-1-3-1 0,2 0-8 0,-3 0 5 15,-13-15-10-15,6 4-8 0,4-5 1 16,-5-2-5-16,6-2-6 0,1-4 1 0,1 0 2 16,4-2 2-16,4 0-3 0,0 13-14 0,0-6 10 15,18-24-19-15,-7 18 0 0,2 5-21 16,0-1-15-16,6 2 7 0,-1 3-52 0,0-3-32 15,-2 1-40-15,2 3-41 0,2-2-46 16,-3 3 24-16,-1-1-232 0,-1 8 3 16,-3 2 32-16,-6 3 24 0,2 2 54 0,-8 0 6 0,0 0 17 15,9 0 10-15,-1 0 28 0</inkml:trace>
  <inkml:trace contextRef="#ctx0" brushRef="#br0" timeOffset="84819.05">8198 4019 699 0,'-1'-9'314'0,"-1"0"-39"0,1 3-4 0,0 0-20 16,-1 1-31-16,-2 1-23 0,1 0 29 0,-2 1-54 15,1 1 4-15,1 1-21 0,-1 1 1 16,-1 1-17-16,-10 7 27 0,3 0-21 0,1 3 0 15,-1 1-7-15,4 5 0 0,-1 1-13 0,2 1-15 16,2-3 9-16,2 4-8 0,3-10-14 16,0 4 0-16,0 3-20 0,0 0 0 0,13 17-9 15,-6-20-9-15,2-2-12 0,4-1-11 0,-1-2-28 16,2-3-21-16,2 0 1 0,3-4-87 16,-4-2-43-16,-5 0-39 0,17-11-25 0,-5 8-31 15,-2-2 20-15,0-2-147 0,-1 1-110 0,0-1 41 16,-2 1 45-16,-1-1 10 0,-2-1 42 15,3 1 16-15,-7 2 12 0,3-2 20 0</inkml:trace>
  <inkml:trace contextRef="#ctx0" brushRef="#br0" timeOffset="85379.54">8532 4013 813 0,'3'-10'312'0,"-2"0"-27"15,-2 1-1-15,0 3-9 0,-2-1-55 0,0 3 10 16,-1-2-29-16,0 2-22 0,-6-5-20 15,-3 2 34-15,2 1-16 0,1 4-34 0,0 0-20 16,2 2 6-16,8 0-13 0,-10 0-13 0,-2 0 6 16,-17 16-10-16,16-8-10 0,-2 4 1 15,5 5 9-15,-1 2 3 0,3 5-16 0,3-2 1 16,3 0 0-16,0 2-19 0,2-2 8 0,0-10-14 16,0 5-4-16,13 18-6 0,-5-17-1 0,3-3 1 15,0-1-13-15,-1-1-2 0,3-4-12 16,0-1-3-16,-1-3-3 0,-2-4-19 0,-10-1-14 15,10 0-5-15,14-9-6 0,-10-1-5 0,-2 0-30 16,-2-1 3-16,-1-2 0 0,-1-5-1 16,0 0 5-16,-2-5-34 0,-1-1-6 0,-1-1-9 15,-1-2-13-15,-1-2 22 0,-2 14-7 0,0-7 6 16,0-4 18-16,0-2 9 0,-14-28-3 16,13 28 5-16,-5 2 6 0,-1 3 23 0,0 2-3 15,-3 1 14-15,4 1 21 0,-1 2 7 16,-1 3 23-16,-1 2-1 0,3 2-12 0,3 3 17 15,1 3 6-15,-2 0-17 0,2 2 22 0,-1 2-4 16,3 0 48-16,0 0 17 0,-2 16-1 16,2 2 20-16,0-8-11 0,0 7 0 0,15 25 12 15,-8-14 11-15,1 1-11 0,-1 3 7 16,3 0-17-16,2 1-10 0,0 1-16 0,-1 0-6 16,0 3 4-16,-1-4 4 0,2 0-27 0,-1-1 2 15,-1-1-3-15,1-2-21 0,-1-1-7 0,0-5-20 16,-3 0-18-16,4-1-35 0,-1-3-21 0,-2-4-38 15,3 1 11-15,0-7-103 0,-3-3-49 16,1-5-34-16,-9-1 26 0,13 0-243 0,14-16-31 16,-8 8 52-16,1-4 34 0,0-4 33 15,1 1 27-15,-2-2 24 0,4 0 13 0,3-2 28 16,-1 2 40-16,3-3-29 0</inkml:trace>
  <inkml:trace contextRef="#ctx0" brushRef="#br0" timeOffset="85681.46">9167 3856 647 0,'1'-7'411'0,"-3"0"-79"0,-1 2-42 0,-1 2-38 16,0 0-31-16,-2 2 67 0,0 2-15 16,1 2-4-16,-8 5-18 0,1 3-18 0,3 2-1 15,-4 5-26-15,2 4 4 0,2 4-2 0,1-1-17 16,0 5-14-16,3 0 13 0,-1 2-33 0,3 2-11 15,0 0-20-15,3-1 0 0,0-16-19 16,0 8-20-16,0 4 0 0,15 32 3 0,-8-34-31 16,4 0-8-16,-2-4-38 0,2-1-30 0,4-4-30 15,3-3-24-15,-2 0-51 0,6-5 12 16,2-3-108-16,-4-4-53 0,4-2 23 0,-14-1-180 16,6 0-108-16,22-10 42 0,-19 6 40 15,1-1 26-15,3-3 33 0,0 1 31 0,-1-2 52 16,-1 2 23-16,2-2 16 0,2-1-20 0</inkml:trace>
  <inkml:trace contextRef="#ctx0" brushRef="#br0" timeOffset="86429.07">9666 4018 647 0,'5'-4'283'0,"4"-6"-28"0,-4 1-8 0,0 1-2 16,-5-1-25-16,1 1-15 0,-1 8 18 0,0-9-26 15,0 1-12-15,0 2-6 0,0-4-19 0,-14-9-17 16,6 10-18-16,-2 4 13 0,1 0-2 15,-7 1-7-15,1 4-9 0,6 0 5 0,-5 0-24 16,-16 15 9-16,14-7-10 0,1 5-18 16,0 1 5-16,2 3 1 0,2 2-1 0,2 1-8 15,2 0-4-15,5 1 9 0,1-4-18 0,1-8-4 16,0 5 3-16,13 14-10 0,-3-14-5 16,0-4-1-16,4 2-15 0,-2-4 12 0,2-2-11 15,-2-3-6-15,0-2-5 0,0-1-1 16,-5 0 3-16,5 0-4 0,17-15-2 0,-14 7 5 15,-1-1-10-15,-2-2 3 0,0-3-2 0,-1 1-11 16,-1-1 0-16,-2 0 5 0,-1 0-8 0,1 0-1 16,-4 1 14-16,-1 5-16 0,-1 0 10 15,-1 0-8-15,-1 3 16 0,2 0-8 0,-2 1 17 16,2 1-13-16,-2 0 2 0,1 2-12 0,0-2 19 16,-1 3 2-16,0 0 20 0,0 0 0 15,0 0 1-15,4 14 13 0,-1 1 17 0,4 2-11 16,-2 2 12-16,2 1-10 0,1 0 7 0,-1 1-15 15,1-1 9-15,0-2-28 0,-1 1 0 0,-1 2 5 16,1-2-1-16,-1-2-24 0,-1-1-3 16,3-1-25-16,-5-4-12 0,-1-3-27 0,-2 1-38 15,3-3-35-15,-3-6-29 0,0 0 14 16,0 0-113-16,0 7-75 0,0-7 32 0,0 0-286 16,0 0 33-16,-3 7 49 0,3-10 37 0,-2 1 26 15,2-1 41-15,-2-1 9 0,2 0 27 16,2-2 41-16,1 3 27 0,2-1 8 0</inkml:trace>
  <inkml:trace contextRef="#ctx0" brushRef="#br0" timeOffset="86693.78">10044 4159 1125 0,'6'0'379'0,"-1"0"-50"15,11 4 42-15,-5 6-4 0,-1-1-21 16,2 2-29-16,-4 3-13 0,-2 2-27 0,-1 0-24 16,-5 0-29-16,4 0-17 0,-2 2-25 0,-2-3-30 15,0 3-21-15,0-10-13 0,0 4-50 16,-16 14-34-16,10-13-32 0,1-3-63 0,1-1 5 16,-2-4-124-16,1-2-57 0,0-1 21 0,2-4-295 15,0 1 11-15,3 1 37 0,-3-7 24 16,2 1 60-16,1 0 24 0,2-11-13 0,-2 6 52 15,13-19 7-15,0 9 17 0</inkml:trace>
  <inkml:trace contextRef="#ctx0" brushRef="#br0" timeOffset="87214.19">10283 4021 744 0,'-2'-3'320'0,"-1"1"-24"16,1 0-25-16,-1 0-11 0,1-2-42 0,-1 0 13 16,1-1-59-16,0-1-7 0,-7-6-8 0,3-2-30 15,0 2 4-15,0 2-25 0,4 3-18 16,-1 1-5-16,-1 0 15 0,2 1-13 0,0 2-15 16,0 1 15-16,-2 1-39 0,2 0-5 15,-1 1 33-15,3 0 19 0,0 0-12 0,0 0-7 16,0 0 18-16,0 0-5 0,0 0-14 0,0 11 14 15,4-10-15-15,2 2 6 0,-1-1 12 0,13 2-17 16,0-2-10-16,-3-2 0 0,-6 0-26 16,6 0 21-16,2 0-20 0,19-11 12 15,-17 10-14-15,-1-3-9 0,-2 0 2 0,0-1-1 16,-6 2 6-16,-3 0-15 0,-1 1 8 0,-1 0-1 16,-2 1 3-16,1 0-12 0,-2 0-2 15,-1 1 1-15,-1 0-2 0,0 0-1 0,0 2 5 0,-1 0-2 16,0 1 8-16,0 0-2 0,0 2 7 15,-2 1 4-15,-1 9 9 0,0 8 5 0,1-1-9 16,1 0 24-16,0 1-1 0,0 0-5 16,0 0-6-16,0 5-1 0,2-2-3 0,0-1-14 15,0-12 21-15,0 6-20 0,0 3 0 16,0-1-15-16,0-1-25 0,0-1-10 0,0-2-25 16,0-5-45-16,0-1-12 0,0-4-37 0,11 5 15 15,-11-10-142-15,0-2-87 0,-2 0 30 16,2-1-257-16,0-2 59 0,0-1 40 0,0 0 38 15,1-3 63-15,0 0 0 0,3-8 8 0,0-3 32 16,5 0 46-16,-1 3 1 0,8-1 2 16</inkml:trace>
  <inkml:trace contextRef="#ctx0" brushRef="#br0" timeOffset="87784.73">10722 4039 310 0,'-3'-2'414'16,"0"0"-56"-16,0-1-40 0,0-1-41 0,-1 4 41 15,0-3 24-15,0-2-45 0,0 3-23 16,2-2-30-16,0-1-6 0,1-1-34 0,1-1-18 16,1 2-16-16,-1 5-10 0,0-10-2 15,17-11-5-15,-8 11-6 0,1 5 1 0,0 1-15 16,-2 1-14-16,2 3-2 0,-10 0-11 0,13 0-14 15,14 12-12-15,-14-2 16 0,-2 1-13 16,1 2-4-16,-4-4-20 0,-1 6 12 0,-2 1-4 16,0-1 2-16,-1 3-16 0,-4-4 3 15,0-9-24-15,0 7 10 0,0 2-2 0,-16 16 8 16,9-16-15-16,-2-1-14 0,-2 1 0 16,2-7 6-16,-2 2-3 0,0-1 4 0,2-1-14 15,4-2 22-15,-2-3-20 0,1 2 1 16,0-2 19-16,5-1-16 0,-2-1 8 0,0 3-2 15,1-1 6-15,2-2-24 0,0 0-2 0,0 0 15 16,3 0-19-16,0 0 2 0,2-2 17 0,0 2-19 16,2-3 18-16,0 3-1 0,14 0-2 15,-13 0-9-15,4 0 8 0,3 0 0 0,-1 0-18 16,17 10 3-16,-14-3 0 0,-4-1 12 0,0 3-13 16,-2 0 7-16,0 2 3 0,-8 1 10 15,-3-3-7-15,0-1-2 0,0-8 9 16,0 8-2-16,-12 13 8 0,2-8-16 0,-2-4 6 15,-2 2-5-15,-3-1 3 0,0-1-2 0,-2-1-36 16,-2-1-15-16,1-2-22 0,-4-2-37 0,1 0-40 16,2-2 13-16,0 0-130 0,11-1-55 15,-4 0-81-15,-16-12 34 0,21 4-216 0,3 2 56 16,1-1 35-16,3-1 45 0,-1 2 28 16,3 6 2-16,0-7 54 0,0 0-16 0,0-7 43 15,19-15 42-15,-8 13-11 0</inkml:trace>
  <inkml:trace contextRef="#ctx0" brushRef="#br0" timeOffset="88275.12">10817 3794 687 0,'-3'-3'315'0,"0"0"-34"0,1 0 13 0,0 1 12 15,0 0-30-15,0 0-33 0,2 0 25 16,-1 0-21-16,0 1-37 0,2-2 18 0,1 2 4 15,1-1-13-15,3 1-4 0,0 0 0 16,13-1-7-16,0 0-9 0,6 2-15 0,-12 0-10 16,8 0 6-16,3 0 6 0,29 12-35 15,-22-5-16-15,1 3-14 0,-2-1 19 0,4 8-17 16,-1 0-28-16,-3 5 4 0,0 3-10 0,2 3-9 16,-8 5-5-16,-1 0-9 0,-4 1 11 15,-4 2-7-15,-4 2 5 0,-3-4-1 0,-3 5-29 16,-5-3-13-16,0-18 11 0,-11 36-5 0,-1-19-52 15,-8-1-25-15,2 0-40 0,-5-3-33 16,-6-2-45-16,-3 0 15 0,1-3-202 0,-3-2-73 16,-2-5 36-16,2 1 35 0,1-3 29 0,-3-1-235 15,5-2 45-15,0-2 40 0,0 0 49 16,7 0 13-16,-2-1 26 0,-4-4 27 16,4 2 56-16,1-3-4 0,10 0-5 0,-3-5 51 15</inkml:trace>
  <inkml:trace contextRef="#ctx0" brushRef="#br0" timeOffset="90014.84">11995 4070 261 0,'-14'0'434'0,"14"0"-65"15,0 0-26-15,-31-2-25 0,28 5-41 16,-2-3 32-16,1 0 0 0,2 0-22 0,-1 0-7 16,1 0-26-16,0 0-3 0,2 3-6 15,0-3-23-15,2 0 7 0,2-1-17 0,1 2-25 16,3-1-7-16,12 0-6 0,-9 0-24 0,6 0-13 16,5 0-20-16,4 0 5 0,1 0-23 0,3 0 9 15,-2 0-35-15,2 0 7 16,28-11-22-16,-30 10-16 0,-4-1-14 0,-1 1-3 15,-3 1-45-15,-6-2-32 0,-3 0-36 0,-1 2 9 16,-10 0-139-16,0 0-56 0,0 0-34 0,7 0 28 16,-2 2-248-16,-8 0-8 0,-3-2 52 15,-7 8 38-15,-2-1 35 0,-2 0 22 0,-1 0 40 16,-2 1 14-16,-1-1 12 0,0 1 31 16,0 1-3-16</inkml:trace>
  <inkml:trace contextRef="#ctx0" brushRef="#br0" timeOffset="90271.01">11971 4250 520 0,'-3'3'444'0,"2"0"-41"0,-1 0-56 0,1 1 33 15,0-3-24-15,1 2 4 0,1 1-17 0,1-2-2 16,0 0-48-16,3 0 2 0,11 5-29 0,2-3-14 16,2-1-15-16,1-1-26 0,2 1-40 15,0 0-5-15,-9-3-40 0,6 0-4 0,4 0 0 0,3 0-16 16,1 0-31-16,1 0-10 0,0 0-32 15,-2 0-23-15,29-11-30 0,-36 9-40 16,-5 0-40-16,-4 2-29 0,-11 0 13 0,9 0-124 16,-3 0-39-16,1 0 25 0,-7 0-238 0,7 0-43 15,-7 0 65-15,7 0 5 0,4-10 53 16,-8 8 3-16,1 1 39 0,0-2 55 0,-2 2 4 16,2-2 18-16,1 2-13 0</inkml:trace>
  <inkml:trace contextRef="#ctx0" brushRef="#br0" timeOffset="90683.62">12802 3943 750 0,'3'-5'497'16,"-1"1"-46"-16,0 0-44 0,-1-1-17 0,0 1-7 16,1 1-34-16,-1 0-22 0,-1 0-6 0,0 0-46 15,2 0-13-15,-1 3-36 0,0 0-16 16,1 3-22-16,0 1 46 0,5 14 5 0,-1-3-6 16,1 9-15-16,-1 2-6 0,-1 3-10 0,2 1-37 15,-4 0 2-15,3 5-20 0,-2-3-17 0,1 3-7 16,-1-1-18-16,-1 0-3 0,2-1-21 0,0-2 1 15,-5 4-18-15,3-5-8 0,1-2-20 16,-3-6-30-16,2-2-11 0,0-3-18 0,-2-5 2 16,0 1-38-16,0-7-28 0,-1-1-59 15,0-5-62-15,2 0 22 0,-2 0-133 0,0 0-62 16,0 0 35-16,1-11-307 0,-1 6 48 16,0-1 59-16,0 1 67 0,-1-3 21 0,1 2 27 15,-2-1 41-15,2-1 22 0,0-1 25 16,-9-10 27-16,7 10 18 0,-1 2 12 0,-5-4 21 15</inkml:trace>
  <inkml:trace contextRef="#ctx0" brushRef="#br0" timeOffset="103490.9">14106 4120 434 0,'0'0'277'0,"0"12"-30"0,-15-12-16 15,15 0 8-15,0 0-10 0,-25 17-15 0,23-17-3 16,-2 1-15-16,2 0 24 0,0-1-57 16,-1 0-16-16,0 1 49 0,1 0-17 0,1-1-20 15,-1 1-11-15,0 0 4 0,0-1-17 0,0 1 2 16,4-1-13-16,-4 2-4 0,6-1 20 15,0 0-5-15,2 2-13 0,16-2 2 0,4 1-13 16,-12-2 1-16,11 0-15 0,8 0-9 0,7 0 1 16,8 0-15-16,6 0-2 0,1 0-9 15,6 0-20-15,-3 0 1 0,-1 0 5 0,-3 0-10 16,-5 0 0-16,-6 0-10 0,-3 0-9 0,-3 0 1 16,-6 0 7-16,-5 0-18 0,-5 0 6 15,-5 0-15-15,-9 0-5 0,1 4-16 0,-12-4-36 16,-1 1-24-16,-1 0 7 0,-2-1-88 0,-9 1-52 15,5-1-46-15,-3 0-57 0,-1 0 32 0,-16-10-238 16,15 5 28-16,1 0 38 0,-1 1 31 16,0-2 55-16,2 3-5 0,1 0 27 0,3 3 18 15,-3-3 42-15,4 3-8 0</inkml:trace>
  <inkml:trace contextRef="#ctx0" brushRef="#br0" timeOffset="103823.27">14150 4356 658 0,'-4'1'440'0,"1"1"-11"0,3 1-59 16,3-3-10-16,1-1-37 0,1 1-14 16,15 0-22-16,1-1-18 0,-8 1-22 0,7 0-14 15,7 0-1-15,1 0-35 0,5 0 2 0,-1 0-41 16,3 0-1-16,1 0-31 0,0 0 12 15,2 0-22-15,3 0-10 0,-3 0-20 0,-3 0 8 16,1 0-26-16,-1 0 8 0,-1 0-35 16,-1 0 10-16,-4 0-21 0,-2-5-7 0,-5 5-29 15,21-13-9-15,-30 10-38 0,-1 2-18 16,3-2-40-16,-4 0 10 0,-3-1-81 0,-4 0-66 16,1 0-22-16,-1 1 24 0,0-1-189 0,-1 0 37 15,-1 0 32-15,3-1-88 0,-5 1 40 16,2-1 29-16,-2 0 25 0,2 0 29 0,-2 5 36 15,0 0-17-15,0-14 29 0</inkml:trace>
  <inkml:trace contextRef="#ctx0" brushRef="#br0" timeOffset="104171.7">14412 3972 1082 0,'0'0'364'0,"2"-2"21"16,4-1-19-16,7-3-15 0,6 2-20 15,5 2-31-15,4-1-8 0,5 1-39 16,1 2-16-16,-16 0-17 0,6 0-31 0,42 12-10 16,-30 0-13-16,0 3-21 0,-1 4-17 0,-1 5-10 15,-3 4 12-15,-4 4-17 0,-2 3-9 16,0 1-27-16,-7 1 18 0,-2 1-24 0,-5-3 7 15,0 0-7-15,-4-1-8 0,-5-2-17 0,-2-17 6 16,0 8-18-16,-22 28-27 0,2-22-16 16,-7 0-22-16,-10-2-35 0,-3 1-46 0,-5 1 9 15,-5-4-144-15,-3 2-65 0,-2-3 27 16,2 0-285-16,-3-3 40 0,4-1 20 0,2-3 88 16,6-2 26-16,2-2 26 0,4-4 22 15,5-2 6-15,2-3 73 0,1-2-21 0,3 1 28 16</inkml:trace>
  <inkml:trace contextRef="#ctx0" brushRef="#br0" timeOffset="104310.57">14220 4886 490 0,'0'-2'-220'15</inkml:trace>
  <inkml:trace contextRef="#ctx0" brushRef="#br0" timeOffset="109811.5">15690 4342 359 0,'0'0'309'0,"0"15"-25"15,0-15-26-15,0 0 10 0,0 0-17 0,0 0-10 16,0 11-18-16,0-11-6 0,0 0-29 16,0 0 9-16,0 0-23 0,15 3-17 0,3-11-32 15,-2-6-25-15,0-2-11 0,-3 1 26 16,3-3-12-16,-3-1-21 0,1-2-29 0,-5 3 10 15,0-3-8-15,2 0 0 0,-4 4-12 16,-3-3-5-16,-4 20 4 0,0-11-38 0,-11-11 0 16,5 14 38-16,-2 3-5 0,0 4-3 0,1-2-5 15,-1 3-2-15,8 0-4 0,-8 0-2 16,1 0-35-16,-1 0 0 0,8 0 2 0,-9 0 10 16,1 0-22-16,8 0 11 0,-6 0-19 15,6 0 29-15,-7 8-1 0,8-7 3 0,5-1 2 16,-2 0 14-16,6 0-26 0,-3 0-15 0,12 2 28 15,-9-2-10-15,17 8-2 0,-12-5 22 0,1 3 8 16,0 1-33-16,-5-5 22 0,2 7-15 0,-2-1 29 16,3 0-19-16,-3 0 19 0,-2-2-2 15,1 3-1-15,-2-1-3 0,-6-1 25 0,3-2-13 16,4 8-4-16,-4-3-23 0,-1-2 0 16,-2 0 18-16,1-1-8 0,1-1 6 0,-2 0-4 15,0 0 0-15,0-3 14 0,1 2-10 0,2-2-2 16,-3 2-2-16,2-3 2 0,1 0-1 15,-1-1-23-15,2-1 4 0,-6 0 33 0,12 0-20 16,16-12 3-16,-13 2-5 0,1 0-18 16,-1-2 1-16,4-1-3 0,-4-4 1 0,3-2 25 15,-3 1-10-15,1 0 5 0,-2-2-3 0,-2 0 1 16,1-1 6-16,-5 1 6 0,0 5-10 16,-4 1 18-16,2 5-9 0,-5 4 11 0,-1 0-38 15,0 5 17-15,-5 0-1 0,1 2 13 0,-8 8 1 16,3 1 2-16,1 3 8 0,-2 3 1 15,1 0-13-15,7 1 8 0,-2 1 9 0,4-1-12 16,0-9 5-16,0 3 6 0,11 17 0 0,-4-15-7 16,6 0-9-16,0-4 6 0,3-2 4 0,3-3-21 15,0-2-28-15,2-1-21 0,2 0 3 16,-1-2-86-16,-9 0-25 0,3 0-36 0,29-12-34 16,-18 7 21-16,0-2-148 0,5 1-159 15,-5-2 42-15,-1 0 34 0,1-1 29 0,4-2 56 16,-1 3 8-16,-1-5-5 0,4 6 40 0,-1-1 11 15</inkml:trace>
  <inkml:trace contextRef="#ctx0" brushRef="#br0" timeOffset="110397.24">16595 4275 605 0,'-4'5'346'0,"1"-1"-15"0,1-3-21 15,2 3-31-15,-2-1-35 0,2-2 46 16,2 2-34-16,0-1 12 0,3-1-44 0,0-1-24 16,1-1-23-16,12-4-19 0,-2 0-7 0,2-1-7 15,0-5-31-15,0-1-14 0,4 0-20 0,-4-3 9 16,2-4-39-16,-2-1-24 0,1-3 1 16,-1-5-20-16,-1 0 2 0,1-2-41 0,-4-3 14 15,-1-2 11-15,-3 3-5 0,-4-4 8 16,1 4-5-16,-7 14-2 0,0-7 4 0,0-2-7 15,-13-27-3-15,2 33 3 0,-4 0 1 0,-2 6-7 16,-2 4 36-16,-1-1-31 0,3 4-5 0,-1 2 25 16,0 0 11-16,4 5-23 0,3 1 2 15,11 0 6-15,-10 0 14 0,-9 16 0 0,9-2 38 16,4 6 22-16,3 2 12 0,3-10 6 0,0 7 0 16,0 4 0-16,16 28-1 0,-7-21-7 15,2 0-1-15,6 1-11 0,-3-1-4 0,1-2-7 16,2-2-3-16,-1-2-20 0,3 0 8 0,0-2-7 15,1-1-29-15,1-6-16 0,-3 0-43 16,2 1-23-16,3-4 8 0,-1-4-95 0,3 1-47 16,-2-4-19-16,-1-3-35 0,0-1 26 15,-10-1-147-15,3 0-98 0,3 0 27 0,0 0 32 16,4 0 31-16,-3-8 16 0,19-4 27 0,-20 7 23 16,1-1 34-16,-2-3-15 0</inkml:trace>
  <inkml:trace contextRef="#ctx0" brushRef="#br0" timeOffset="110975.3">17311 4110 392 0,'5'-8'368'0,"-1"-1"-36"0,-2 3-27 0,-1 0-18 0,-1-1 7 16,0 3-38-16,-2 0 11 0,-3 2-8 16,1 1 1-16,0 3-18 0,-3 0-14 0,-4 7-9 15,-10 4-7-15,5 5-12 0,-1-1-22 0,3 2-10 16,1 1-21-16,4-2 3 0,2 0-18 16,5-1-19-16,-1-1-14 0,1-5-1 0,2-11-23 15,0 10 6-15,14 4-19 0,-8-13-4 16,1 2 1-16,0-3-18 0,15 0-15 0,-13 0-4 15,22-10-10-15,-10 2-6 0,2-2-10 16,-3 1 4-16,0-4 8 0,-1 1-4 0,-4-2 1 0,-1 1-2 16,-2 2 4-16,-1 3-11 0,-3 0 9 15,-2 2-14-15,-3 0 9 0,1 3 0 0,0 0-1 16,-2 3-6-16,-2 0 0 0,0 0-10 16,0 0 9-16,0 0-2 0,13 13 9 15,-5 0 2-15,5-1 0 0,3 0 2 0,-2-1 1 16,3 0-6-16,4-3 2 0,-1-1-6 0,1-2 1 15,3 0-12-15,-1-4-14 0,1 2-6 16,-12-3-9-16,7 0-20 0,2 0 10 0,25-17-25 16,-24 7 3-16,-2 0 8 0,1-3-35 0,-4-2 8 15,-1-4 2-15,-3-1-11 0,-5-9 9 16,2 3 21-16,-3-3-18 0,0 0 18 16,-4 0 10-16,0-4-9 0,-3 3 18 0,0 3 9 15,0 13 3-15,-11-23 9 0,4 18 8 0,-2 3 25 16,-2 2 9-16,0 3-12 0,0 0 12 0,3 5 24 15,0 0-3-15,3 6-3 0,5 0-2 16,0 0 63-16,-22 16 8 0,18 0-2 0,0 4 15 16,4 6 13-16,-1 2-12 0,1-14 7 15,0 8-1-15,11 32-8 0,-3-25-9 0,1 1-5 16,-1-3-23-16,3-2-5 0,1 2-5 0,-1-4 8 16,2-2-14-16,1 1-34 0,-2-7-24 0,1-3-48 15,1-1 4-15,-3-6-139 0,-2-2-40 16,-9-3-68-16,8 0 27 0,-2 0-254 0,14-19 22 15,-10 4 30-15,-2-1 47 0,-3 0 30 16,-3-3 27-16,-1-1 39 0,-1 2 1 0,0 10 29 16,-12-13-20-16</inkml:trace>
  <inkml:trace contextRef="#ctx0" brushRef="#br0" timeOffset="111214.42">17854 4030 1011 0,'-2'0'384'0,"1"1"-51"0,1 0 57 0,2-1-40 16,1 0-13-16,3 1-29 0,1-2-22 15,11 0-34-15,-4 1-17 0,4 0-15 0,6 0-23 16,2 0-12-16,3 0-23 0,0 0-2 16,-2 0-35-16,30 6-2 0,-33 2-20 15,-2 4-2-15,-4-2-24 0,-2 1 11 0,-2 3-12 16,-4-1-19-16,-1-1-13 0,0 1-13 16,-4 0-47-16,-1-3-48 0,0-3 6 0,-2 0-106 15,-1-1-53-15,1-4-39 0,2 3 24 16,-4-5-243-16,0 0-42 0,0 0 53 0,-1-2 18 15,2-1 24-15,-1 1 46 0,-1-3 40 16,1 0 12-16,2-2 20 0,-1-10 15 0,-1 7 5 16</inkml:trace>
  <inkml:trace contextRef="#ctx0" brushRef="#br0" timeOffset="111354.3">18238 3930 442 0,'-10'-14'441'16,"1"0"-44"-16,-1 1-59 0,-2 2 5 0,2 3-37 15,2 1-42-15,2 3-35 0,-2 1-22 0,2 0-16 16,3 3-22-16,1 0-118 0,2 0-55 15,0 0-66-15,0 0-49 0,-1 7 11 0,4-4-186 16,0 0-121-16,1-1 26 0,9 8 24 0,0-4 25 16,4 2 23-16,1-1 11 0,-2 0-2 15</inkml:trace>
  <inkml:trace contextRef="#ctx0" brushRef="#br0" timeOffset="111578.42">18343 3987 458 0,'12'9'394'16,"-3"4"-19"-16,0 0-25 0,1-3-30 15,-4-1-40-15,-1-5 66 0,1 2-8 16,-2-1-10-16,5-2-21 0,-1-3 13 0,2 9-23 15,1-6-32-15,-1-3-26 0,-10 0-24 0,8 0-18 16,0 0-29-16,4 0-6 0,14-14 5 16,-12 7-40-16,-3-1-16 0,0 0-6 0,-5-1-17 15,1 2 0-15,0-3-7 0,0 1-34 0,-1-6-27 16,-2 5-17-16,-3-2-49 0,3-1-32 16,-4-1-63-16,0 5 16 0,0 9-141 0,0-6-33 15,0 6-46-15,-11-15 29 0,8 14-248 0,1-1 73 16,0 1 24-16,1 0 20 0,-2 2 31 15,2 0 28-15,1 1 31 0,3 0 4 0,1 1 39 16,10 5 31-16</inkml:trace>
  <inkml:trace contextRef="#ctx0" brushRef="#br0" timeOffset="111876.32">18770 3984 986 0,'4'0'397'0,"0"0"-54"15,1 0 8-15,-1-2-28 0,0 1-20 16,0 0-44-16,1-2-21 0,2 1-27 0,8-5-16 15,-5-1-28-15,2 0-8 0,-2-2-24 0,-3 3-11 16,-1 1-12-16,-1 1-16 0,-3 1-8 16,-1 0-8-16,-1 2-7 0,0 2-8 0,0 0-13 15,-6 0 1-15,1 3-12 0,-6 4 2 0,-2 4-7 16,1 2 3-16,1 3-14 0,2-1 8 16,2 1-5-16,4-1 3 0,1-2-6 0,2-6 8 15,0 1-12-15,0 3 4 0,16 8-4 0,-6-7-3 16,-2-5-4-16,3-3-17 0,-2-3-35 0,1-1 4 15,11 2-71-15,-10-2-54 0,26-13-57 16,-10 5-38-16,-2-2 27 0,-1-2-213 0,4 0-37 16,2 3 10-16,0-3 47 0,3 3 31 15,1 0 5-15,2-2 50 0,2 2 5 0,-2 2 34 16,4 0-32-16</inkml:trace>
  <inkml:trace contextRef="#ctx0" brushRef="#br0" timeOffset="112289.96">19888 3727 424 0,'0'1'450'0,"1"3"-84"16,0 1 95-16,1 14-17 0,1 2-13 0,-3-7-9 16,12 27-29-16,-4-6-23 0,3 4-25 15,3 1-39-15,0 3-31 0,3 0-24 0,3 0-26 16,1 4-24-16,-2-3-22 0,-2-4-20 0,2 0-17 15,-1-2-57-15,-2-4-31 0,-3-3-18 16,-5-5-43-16,1-2-40 0,-3-2-26 0,0-6 8 16,-3-5-154-16,-3-11-40 0,0 0-42 15,-8 5 26-15,2-9-283 0,-7-8 29 0,-2-5 54 16,-1-3 25-16,-1 2 43 0,3-2 42 16,-1-1-3-16,-3-1 33 0,3 2 6 0,2-3 42 15,-3 5 6-15</inkml:trace>
  <inkml:trace contextRef="#ctx0" brushRef="#br0" timeOffset="112540.65">19865 4066 290 0,'-1'-15'448'0,"0"3"-43"0,4-6-40 16,6 1-45-16,-1-2 17 0,2 2-22 15,4 1-12-15,1-1-4 0,6 5-21 0,1-2-8 16,1 2-28-16,0 4-11 0,3 4-25 0,0 1 7 16,-14 3-16-16,8 0-20 0,23 13-21 15,-20-2 0-15,-3 3-32 0,-1 1 9 16,-4 3-20-16,-3 1 0 0,-3 1-19 0,-1-4 3 15,-5 6-27-15,-2-10 6 0,-1-4-3 0,0 5-13 16,0 0-14-16,-19 14-14 0,9-16-43 16,-1-1-32-16,-3 0-48 0,5-5 8 0,-2-3-141 15,0-1-52-15,11-1-46 0,-8 0 30 16,0 0-270-16,-8-19 39 0,7 5 18 0,5-2 66 16,4 8 32-16,0-3 17 0,13-22 13 0,-5 9 59 15,4 2 30-15,0-1-42 0,2 1 63 0</inkml:trace>
  <inkml:trace contextRef="#ctx0" brushRef="#br0" timeOffset="112956.27">20253 3855 661 0,'3'-4'424'0,"1"2"-75"0,1-1-42 16,-1 2 55-16,0 1 2 0,8 8-3 0,1 1-7 15,0 2-33-15,1 1-14 0,-1 3-11 0,-1 1-22 16,5 3-9-16,-4 1-45 0,3 1-21 0,-2-1-11 16,0 0-21-16,-1-2-15 0,-2-2-25 15,-1 1-8-15,-2 0-9 0,-1-4-25 0,-1-4 9 16,-3-2-5-16,0-3-14 0,-1 1-4 0,1-1-14 15,-3-2-9-15,0 1 11 0,-1-4 4 16,-3 3-26-16,2-3 9 0,-2-2-5 0,1 0-3 16,-2-1-17-16,-3-5-3 0,-2-3 11 15,1-3-6-15,4 0-22 0,2 2 13 0,0-2-15 16,3 8 23-16,0-1-5 0,0-2-28 0,0 2 3 16,11-14 18-16,1 9-12 0,-1 1-2 15,4 0-3-15,0 9 1 0,2-3-12 16,0-2 20-16,-2 6-10 0,-2 1 20 0,-13 1-13 15,15 0 16-15,18 15 5 0,-17-4-2 16,-1 0 5-16,-4 3-3 0,1 4 3 16,-2 0-10-16,-3 0-3 0,-1 1 5 0,1 1-8 15,-5-3 0-15,0 0-1 0,-2-4-34 0,0-13-21 16,0 9-39-16,0-1-31 0,0-1-58 0,0-7 16 16,-13 15-149-16,10-13-75 0,0-1 34 15,-1-2-276-15,1-1 64 0,1 1 29 0,0-2 37 16,-1-3 59-16,2-1 38 0,-6-11 8 15,6-2 55-15,-1-3 24 0,2-2 12 0,0-2 11 16,0 13 17-16</inkml:trace>
  <inkml:trace contextRef="#ctx0" brushRef="#br0" timeOffset="113077.58">20584 3767 262 0,'-13'-13'454'0,"0"2"-99"16,0 1-68-16,2 4-21 0,2 4-26 0,0 2-37 15,9 0 0-15,-7 0-71 0,7 0-50 0,-16 10-63 16,13-6-60-16,3 0-54 0,-1 2 10 15,2-1-306-15,4 11 25 0,1-7 23 0,3 4 32 16,0-3 8-16</inkml:trace>
  <inkml:trace contextRef="#ctx0" brushRef="#br0" timeOffset="113688.44">20727 3950 1106 0,'9'12'380'0,"1"2"50"15,-4 1-29-15,3 0-26 0,-3-1-20 16,2 5-43-16,-1-2-25 0,0-2-27 0,0-4-20 15,-3 0-27-15,-1-1-15 0,2 4-16 16,-1-5-28-16,-3-1 11 0,-1-4-21 0,0-4-10 16,0 0-31-16,0 0 7 0,0 0-20 15,0 0 10-15,0 5-24 0,-12 1-1 0,7-9-3 16,-5-6-20-16,-2-1 14 0,3 0-6 16,1-2-13-16,1-2-14 0,2 2-6 0,1-5 12 15,4-3-13-15,0 10-6 0,0-4-12 0,14-16 5 16,-4 15-16-16,0 6-5 0,6 1 17 15,1 2 2-15,1 1-9 0,4 3 4 0,-12 2-20 16,5 0 7-16,20 16 11 0,-15-5 15 16,2 0-9-16,-6 1 2 0,-4 4 0 15,-1-2 14-15,0 5-7 0,-2-2 19 0,-4 0-9 16,-3-1 14-16,4-2-3 0,-6-3-17 0,0-2 8 16,2-1 0-16,-2-8 15 0,0 0-5 15,0 6 14-15,0-6-17 0,0 0 9 0,-14 9 6 16,11-9-15-16,-1-3 15 0,-1 0 2 15,-4-8-19-15,2-4 18 0,2 1-16 0,1-1-12 16,2-2 13-16,2 8-18 0,0-6-4 0,0-1 13 16,17-16-16-16,-7 17 12 0,3-1-5 0,0 5 1 15,0 3-17-15,4-3 8 0,-1 2-16 16,2 3 24-16,0 1-28 0,5 5 11 16,-2 0-12-16,-11 0 8 0,5 0 18 0,17 11 1 15,-16-5-26-15,1 2 24 0,-4 2-12 0,0 1 24 16,-2 1-2-16,-3 1-16 0,-1-2 11 0,-1 5-1 15,-4-7-9-15,1 8 15 0,-2-3-25 16,-1-6 11-16,0 2-2 0,0 0-4 0,-12 9-18 16,10-13-20-16,0-1 3 0,-1 1-84 0,1-1-34 15,0-3-44-15,-2 1-56 0,3-1 22 16,-3 0-140-16,2-2-33 0,-2 0 35 0,-1-2-277 16,3 1 39-16,-1-2 74 0,0 0 40 15,0 0 34-15,2-1 32 0,3 0 30 0,7-5 31 16,8 0-6-16,5 1 43 0,3 2 36 15,2 1 4-15</inkml:trace>
  <inkml:trace contextRef="#ctx0" brushRef="#br0" timeOffset="114407.96">21407 4000 585 0,'0'0'442'0,"-1"1"-16"0,1 0-22 15,-1 0-26-15,1 2-1 0,0-3-19 0,0 1-22 16,1 0-29-16,1 0-34 0,0-1-23 16,5 3 2-16,-2-3-24 0,3 0-19 0,13-2-21 15,-10 2-11-15,6 0-43 0,22-9 5 16,-16 4-17-16,-1-2-27 0,1-1 18 0,0-3-20 15,-2 3-4-15,-2-4-17 0,-2 0-9 16,-2-1-9-16,-4 2-10 0,-5 1 0 0,-5 3-7 16,-1 7 0-16,0 0 0 0,-14-13-21 0,-5 9-3 15,8 4 12-15,-6 0-16 0,-22 19 0 16,15-9 26-16,3 2-4 0,1 1 3 16,1 1 15-16,1 1-4 0,4 3 10 0,0 1 23 15,5 3 4-15,5-1 0 0,2 2-13 16,2-13 4-16,12 23-7 0,1-13-3 0,7-3-7 15,1-3-12-15,2-1-4 0,0-5-32 0,3-3 0 16,0-3-96-16,-13-2-65 0,3 0-81 0,25-13 20 16,-22 5-188-16,0-8 34 0,-1 6-297 15,-2-4 47-15,-1 1 47 0,-1-1 81 0,-2-1 23 16,1 4 26-16,-1 3 48 0,-1-2 40 16,0 0 15-16,1 3 20 0,-2 2-13 15,-1 3 47-15,4 2-12 0</inkml:trace>
  <inkml:trace contextRef="#ctx0" brushRef="#br0" timeOffset="114554.35">21929 4045 484 0,'0'1'593'0,"0"0"-118"0,0 1-40 0,0-2-51 15,0 1-49-15,1-2-36 0,-1 2-37 16,-1-2-48-16,-1 0-48 0,1-2-79 0,-1 0-9 16,-3 0-202-16,1 2 11 0,-16-7-333 0,-1 1-17 15,-2-3 68-15,-3 2 27 0,-1-1 25 16,-2-2 11-16,-4 3 25 0,-6-2 14 0</inkml:trace>
  <inkml:trace contextRef="#ctx0" brushRef="#br0" timeOffset="119498.49">6733 5170 684 0,'0'0'289'16,"0"-15"-21"-16,0 15-12 0,-14 0-7 0,14 0-33 15,-16-27-15-15,14 25-22 0,1 0-19 16,1-1-6-16,0 2 4 0,1-1-16 0,1 0 37 16,1-1 17-16,1 2-12 0,3-1-18 15,10-1-10-15,2-1-18 0,3-2-20 0,0 2 2 16,0 0-13-16,0-3-1 0,2 3-24 15,-1-2-6-15,0 2-1 0,-1 2-19 0,-1-3-5 16,-3 4-10-16,-3 0 6 0,-15 1-14 0,11 0-4 16,14 12 2-16,-14 2 1 0,-2 3-7 0,-3 4 4 15,-2 4 7-15,-2 4 11 0,-2 1-4 16,0-14 0-16,0 8 9 0,-10 32-6 0,6-25-13 16,-2 1 10-16,0 0 3 0,-2 1-14 0,3-1 8 15,-2 1-13-15,1-4 2 0,-2 0-7 16,2-1-17-16,-1 0-30 0,-1-1-32 15,3-3-37-15,1-5 8 0,0-2-104 0,4-5-21 0,-1-2-46 16,1-10 25-16,0 0-230 0,11 10-33 16,-5-11 9-16,-1-3 56 0,12 0 31 0,2-4 37 15,0 0 11-15,5-1 25 0,-4 0 14 0,1-4 22 16</inkml:trace>
  <inkml:trace contextRef="#ctx0" brushRef="#br0" timeOffset="119994.31">7493 5438 771 0,'3'-10'312'0,"0"0"-28"0,0 2-15 0,-2-2-14 15,-1 2 17-15,0-2-33 0,0-3-27 16,-11-19-25-16,7 15 9 0,-2-3-9 0,0 5-11 16,0 1 0-16,-1 0-11 0,0 3-9 15,-2 2-13-15,-2 4-17 0,3 5-12 0,8 0 8 16,-13 0-17-16,-15 20-3 0,14-6-11 0,-3 3 10 15,2 0-16-15,3 3 0 0,1 1-8 16,2-1 1-16,3 0 1 0,1 0-1 0,4-1-5 16,1-11-13-16,0 2-4 0,0 1-5 0,16 12 3 15,-10-10-1-15,3-7-6 0,0-3-16 16,1-1 2-16,-3-2-4 0,2 0 7 0,3 0-7 16,16-17-8-16,-13 8-3 0,-1 0 12 15,-1-2-3-15,-2-1-4 0,-2-2-1 0,-1 2-14 16,-1-1-5-16,-2 3 19 0,0 1 3 0,-1 4 12 15,-3 0-9-15,1 1 10 0,0 1-14 16,-1 3-4-16,-1 0 20 0,0 0 34 16,0 0-12-16,3 15 2 0,-3 4-6 0,0-9-7 15,0 7-4-15,0 2 30 0,0 3-16 16,0 0-5-16,0 2-6 0,0-1-6 0,0 0-1 16,0 0 2-16,0 0 2 0,0-4-3 15,0 2-66-15,0-3-25 0,0-4-49 0,0-2-64 16,0-4-34-16,0 1 19 0,0-2-136 15,0-7-49-15,2 13 31 0,2-11-243 0,3-3-7 16,0 0 60-16,0 1 53 0,3 0 23 0,18-17 39 16,-9 2 16-16,2 1 40 0,-2-3 8 15,-2 0 41-15,1 0 11 0,3-1-8 0</inkml:trace>
  <inkml:trace contextRef="#ctx0" brushRef="#br0" timeOffset="120510.47">7834 5436 616 0,'15'-18'448'0,"0"0"-77"0,-4 4-5 0,0 1 2 16,-5 4-39-16,-3 8-19 0,-3 1 18 15,0 0-20-15,0 12-8 0,-3 8-7 0,3-8-6 16,-7 26-34-16,3-9 10 0,-1 0-29 16,1 0-25-16,1 1-23 0,0 0 8 0,1 3-38 15,-1-2-18-15,0-2-14 0,0-3 22 0,-1-1-30 16,-1-6-21-16,-1-2 14 0,1-1-21 16,-3-4-20-16,0-3 8 0,-1-5-7 0,2-3-18 15,0-1 6-15,7 0-26 0,-12 0 6 16,-10-15 12-16,12 5-23 0,4 3 9 15,1 0-15-15,2 2 2 0,1-2-3 0,2 7-8 16,0 0-6-16,0 0-1 0,0 0 0 0,13-13-2 16,-5 13-1-16,11-2-16 0,3 2-9 0,-11 0-10 15,7 0 4-15,4 0-20 0,2 0-8 16,3 0-13-16,0 0-14 0,-2 0-12 0,1 0-16 16,-3 0-15-16,-1 0-15 0,20-5-35 0,-26 0 24 15,-2-2 15-15,-1 1-55 0,-6 0-2 16,1-1 24-16,-4 1-1 0,-4 6 0 0,0-7 29 15,0 0 13-15,0 2 15 0,-11-12 18 16,5 8 29-16,0 1 12 0,2 1 48 0,-2 1 6 16,-1 2 0-16,3 4 57 0,-2-2 23 15,6 2 39-15,0 0 28 0,-7 0-7 0,-12 18 12 16,12-2-3-16,2-1 36 0,3 4-37 16,-1-1 7-16,2 4 0 0,1-11-28 0,0 6-14 15,0 6-10-15,0 0-12 0,12 24 16 16,-7-22-10-16,0-2-43 0,0 0-38 0,-1-4-22 15,0-5-45-15,-3-3-66 0,0-2-37 16,1-3 16-16,1 1-135 0,-3-5-53 0,1-2 29 16,-1-2-287-16,2-1 52 0,0-1 57 0,6-9 12 15,0 0 47-15,7-5 28 0,-1-2-11 0,0 2 27 16,3-2 77-16,6-1 14 0,3-2-3 16</inkml:trace>
  <inkml:trace contextRef="#ctx0" brushRef="#br0" timeOffset="120958.77">8612 5378 787 0,'-1'-4'402'16,"-1"1"-61"-16,1 0 12 0,0 1-18 0,-1-1-32 15,2 1-23-15,-1 2-17 0,1-2-28 0,0 1-9 16,0 0-21-16,0 2-10 15,3 0 2-15,0 1-11 0,0 0 7 0,9 7-20 16,3-2 7-16,4 3-35 0,1-1 4 0,1 2-18 16,2-2 1-16,2 1-18 0,0 0-2 15,2-3-31-15,-2 1 9 0,2 1-24 0,-3-3-4 16,2-2 5-16,1 2-13 0,-2-2-1 0,-4 0 0 16,-1-1-21-16,-3 0 10 0,-4-1-19 0,-3-2 14 15,-2 2-18-15,-1-2-5 0,-4 2 4 0,1-1-1 16,-2 4-7-16,1-3 15 0,-3 3-6 15,0-5 11-15,0 0-12 0,-12 25 7 0,1-11 7 16,-3-1-19-16,-1 5 13 0,-2 0 4 16,-1 0-8-16,-1-3-12 0,-2-1 26 0,1 3-22 15,-3-3 0-15,0 1 12 0,-1-1-24 0,1 1-10 16,1-3-39-16,-1-1-12 0,0 1-60 16,5-1-49-16,1-2 15 0,3-3-100 0,2-1-40 15,4-3-43-15,3 1 31 0,0-3-235 16,5 0 5-16,-1-5 41 0,4 4 37 0,2-3 37 15,13-3 27-15,4-1 18 0,6 0 8 0,5-3 46 16,7 1 23-16,1-2 9 0</inkml:trace>
  <inkml:trace contextRef="#ctx0" brushRef="#br0" timeOffset="121490.71">9417 5517 436 0,'3'-1'479'0,"-2"1"-91"16,2 0-53-16,1 0 10 0,-2-2-35 0,1 2 2 16,-1 0-19-16,0-1-8 0,0 1-14 15,0 0-34-15,-1 0-11 0,1-2-19 0,-1 2-20 16,0 2-6-16,0-2-7 0,0-2-13 16,-2 0-28-16,0-2-20 0,0 1 5 0,-2-1-22 15,-4-8-10-15,-2 0-13 0,-1 0 2 16,3-1-7-16,-1 2-12 0,3 1 4 0,-1 3-24 15,0 1 6-15,4 2-8 0,0 0 4 16,0 1-10-16,1 3-10 0,1 0 8 0,4 0-1 16,-1 0-11-16,3 3-11 0,11 4 3 15,-1 0 16-15,3-2-16 0,1 0-5 0,0 2 20 16,1-4-4-16,0 2 1 0,-1-2-18 16,1-3 20-16,1 1-24 0,-12-1 5 0,7 0 15 15,-1 0-12-15,21-12 1 0,-19 10-6 16,1-5-7-16,-7 1 6 0,-2 2-8 0,-2-1-4 15,-2 2 14-15,-2 1-4 0,0 0-13 0,-1-1 9 16,-3 3-3-16,0 0-5 0,0 0 9 16,1 9 28-16,-3-3 8 0,-3 13 11 0,-3 6-1 15,-3-3 21-15,1 4-20 0,0-2 2 0,0 3 13 16,-1 2-8-16,0 0-8 0,1-3-9 16,1 0 27-16,0-1-31 0,-1 0-7 15,3 1-28-15,-2-4-15 0,-1-3-47 0,4-4-30 16,2-3-57-16,1-3 15 0,1-4-91 0,0-2-63 15,2-3-47-15,0 0 32 0,2 0-245 16,-1-1 43-16,3-3 19 0,8-3 62 0,1-3-6 16,4-1 56-16,1-1 37 0,7 0 4 15,-3-1 7-15,1 2 44 0,1-3 8 0</inkml:trace>
  <inkml:trace contextRef="#ctx0" brushRef="#br0" timeOffset="121964.98">9963 5578 560 0,'3'-7'452'15,"-2"-1"-77"-15,1 2 36 0,-1-2-51 0,4-9-11 0,-2 3-18 16,-1 0-24-16,4 0-17 0,-1-2 1 16,0 5-15-16,2-2-15 0,-3 4-26 0,7-5-18 15,0 6-35-15,0 3-7 0,5 0-6 16,-3 5-22-16,-13 0-8 0,13 0-25 0,18 15 14 16,-16-5-40-16,-1 5 10 0,-3-2-16 15,0 0-18-15,-3 6 20 0,-3-2-17 0,-1 2-4 16,-2 1-4-16,-2-11-2 0,0 5-10 15,-11 16-5-15,3-13 7 0,-3-1-4 0,-1-3-6 16,-3 1-6-16,-1-2 1 0,1-1-17 16,-2-2 12-16,-2-1 10 0,2-2-7 15,0 2-3-15,7-4-4 0,2 1-3 0,1-3-15 16,2 0-1-16,1-1-1 0,4-1 6 0,0 0-2 16,-3 0 0-16,5 0 9 0,2-2-3 0,0 2-2 15,1-1 0-15,2 1-11 0,12 2-6 16,-9-2 15-16,4 0-9 0,5 0-9 0,19 11-1 15,-18-6 0-15,-3 3 19 0,2 3-2 0,-2 1 33 16,0-1 6-16,-8 2 2 0,3-1 4 16,-6 2-3-16,0-2-16 0,-4-1 14 0,-1-2-15 15,-1-9 12-15,-10 20-11 0,-3-8 3 0,-5-3-10 16,-9-1-10-16,0-2-35 0,-4-2 3 0,1 0-94 16,-5-2-49-16,-2-2-68 0,18 0 21 0,-6 0-184 15,-4 0 34-15,-30-14-289 0,31 8 27 16,1 0 55-16,0-1 57 0,5 1 17 0,-1-1 60 15,5-1 15-15,2 2 47 0,5-1 39 16,3 1-10-16,4 1 18 0,3 1 20 0,1 0 19 16</inkml:trace>
  <inkml:trace contextRef="#ctx0" brushRef="#br0" timeOffset="130175.44">26015 5622 698 0,'0'0'357'0,"0"0"-52"0,0 0 5 0,0 0-55 15,0 0 3-15,16 15-49 0,-19-11-25 0,3-1 48 16,0-1-24-16,-1 1-21 0,2-1 12 0,-1 1-11 15,-1-2-9-15,1-1-26 0,-2-1-19 16,2 0-1-16,0-2-23 0,0-1-7 0,-1 0-25 16,0-1 6-16,0 0-18 0,-1 0-3 0,1-2 10 15,0 1-17-15,-1 0-2 0,1 1 8 16,1-1-9-16,-1 2-2 0,-1 0-7 0,2 1-7 16,0 1-3-16,0 2-4 0,0 0-6 15,0 0 6-15,0 0-2 0,27-9-10 0,-11 9 5 16,-5 0-3-16,4 0 0 0,5 0 1 0,2 0-3 15,0 0 9-15,1 0-11 0,0 0-4 0,0 0 8 16,-1 0-2-16,1 0-11 0,-1 0 8 16,21-6-1-16,-24 0-1 0,0 0-17 15,-1-2 4-15,-2 1 3 0,-2 0 9 0,-4 2 8 16,0 0-8-16,-5 3-2 0,-1 0-3 0,-1 1-14 16,-3 1-1-16,0 0 24 0,2 8 0 15,-5 12 15-15,3-9 16 0,-14 26 18 0,6-9-8 16,-1 3 1-16,2 4-2 0,-3-1 2 0,2 2-2 15,0 3 1-15,0-2-16 0,1-1 6 0,0 0-6 16,1-2 0-16,0-4-13 0,1-2-46 16,-2-2-20-16,3-2-37 0,0-6-20 15,1-2-57-15,3-7 15 0,-1-3-136 0,1-6-44 16,8-4 27-16,3-4-287 0,4-1 50 16,2-6 42-16,0-5 46 0,2 1 34 0,1-1 35 15,1 2 24-15,3-1 21 0,0 1-7 0,3 1 18 16,0 2 22-16</inkml:trace>
  <inkml:trace contextRef="#ctx0" brushRef="#br0" timeOffset="130640.27">26894 5739 632 0,'11'-13'447'16,"-2"1"-92"-16,-4-2-45 0,-1 6 41 0,-1-2-19 16,-3 0-18-16,0 2-23 0,0-2-31 0,-15-12-29 15,5 11-20-15,-3 3-22 0,1 3-18 0,0 5-8 16,1 0-18-16,-6 0-11 0,-19 14-5 15,12-1-4-15,3 3 1 0,1 4-9 16,0 1-2-16,0 4-20 0,1-1 13 0,3-2-13 16,5 1-21-16,2 2 5 0,1-1-1 0,4 0-27 15,4-14 18-15,0 2-21 0,0 1-6 0,18 10 10 16,-9-16-5-16,1-4-17 0,2-2-15 16,-12-1-6-16,14 0-3 0,21-12-10 0,-14 1-20 15,-1-2 5-15,-1-2-23 0,0-3-5 16,-1 1 5-16,-2-2 2 0,-1 1 1 0,-1-2 8 15,1-1-4-15,-2-1 12 0,0 6-5 0,0-6 8 16,-4 10 5-16,-2-2 9 0,-1 4 11 0,-3 3 1 16,-1 2 4-16,0 3-9 0,-2 1 13 15,0 1 14-15,-1 7 24 0,-3 8-5 16,-3 5 18-16,1 2 2 0,0 6 19 0,-1 1-5 16,2-1 17-16,1 0-8 0,-1 4-16 0,1-1 4 15,3 3-10-15,-1-2-16 0,2-17-5 16,0 6-5-16,0 0-41 0,12 21-19 0,-7-25-37 15,-1-7-47-15,2-4-48 0,1-1 15 16,0-5-147-16,2-1-40 0,1 1 30 0,15-13-247 16,-9 1-10-16,2-4 22 0,1-2 66 15,-2 2 34-15,2-5 31 0,-3-1-12 0,6-2 25 16,1 2 24-16,-5-5 42 0,2 4 19 0,-3-1-2 16</inkml:trace>
  <inkml:trace contextRef="#ctx0" brushRef="#br0" timeOffset="131222.33">27267 5649 526 0,'-2'-7'480'0,"-1"0"-85"0,0 1-1 16,-2 4-29-16,2 0-36 0,-1 2 1 16,-2 1-13-16,-6 13-14 0,4 0-8 0,-2 10-1 15,1 0-11-15,2 1-6 0,1 1-25 16,2 2-26-16,1 2-26 0,0 1-21 0,1 1 42 16,0 1-25-16,2-16-51 0,0 5 3 0,0 2-13 15,0 1-18-15,0-3-19 0,0-3-13 16,-11 15 3-16,9-25-3 0,-1-3-14 0,1-1-1 15,0-3-21-15,-4-3-8 0,3 0-4 0,-1-2-4 16,-3-8-3-16,-1 1-63 0,0-3 7 16,4 3-9-16,0 0-3 0,-2-2 5 0,2 2 10 15,0 3 10-15,2 0-8 0,2 2 9 0,0 2-26 16,0 3 19-16,0 0 9 0,0 0 6 16,13-7-8-16,-6 7 4 0,16 0-3 15,-13 0-8-15,7 0-4 0,4 0 16 0,2 0-6 16,2 0 5-16,2 0-9 0,0 0-24 0,-1 0 10 15,-1 0-26-15,-3 0-9 0,-1 0-10 0,-3 0-12 16,-4 0-5-16,10-4-9 0,-16 1-4 16,-3-1-1-16,0 2-8 0,0-1 4 0,-3 0 8 15,-1 0 2-15,0 0 9 0,-1-2 1 16,-1 0-10-16,0 2 12 0,1 3 28 0,-9-19 15 16,5 8 23-16,-1 2 21 0,-1-1 0 0,0 1 41 15,1 2 24-15,1 0 20 0,1 3 4 0,0 0-1 16,1 1-8-16,0 1 5 0,2 2-18 0,0 0 26 15,0 0 0-15,0 0 10 0,-17 20 5 16,9 1-14-16,1-1 36 0,2 4-13 16,-2 3 9-16,0 2-10 0,0 0-9 0,1 0-26 15,2 1 12-15,1-1-4 0,-1-1-13 16,-1 1-16-16,1-3-28 0,2-6-3 0,0 0-63 16,1-2-17-16,-1-6-45 0,1-4-38 0,-2-1-49 15,1-2 17-15,0-3-143 0,-4-2-56 16,6 0 33-16,0 0-259 0,0 0 30 0,-19-17 42 15,10 6 37-15,-5-1 58 0,7 0 9 0,-5-1 37 16,-4 2 14-16,-3 0 36 0,0-1 30 16,-1 3-7-16,-2-1 31 0</inkml:trace>
  <inkml:trace contextRef="#ctx0" brushRef="#br0" timeOffset="131724.16">25722 5452 291 0,'1'-4'417'0,"-2"1"-80"0,1 1-30 15,2 1-17-15,-1-2-22 0,0 2-33 0,-1 1-14 0,2 0-23 16,0 4 68-16,-1 1 7 0,2 15 4 0,0 5-4 15,-2 6 4-15,0 2-21 0,0 4 8 16,-1-13-37-16,0 13-14 0,0 11 5 16,0 3-15-16,0 7-44 0,0 0-11 0,0-1-3 15,0 0-19-15,-10 55-15 0,10-61-10 0,-1-2-10 16,1-2-16-16,0-26-31 0,0 9-7 0,0 3-45 16,0-1-34-16,0-1-25 0,0-4-30 15,0-3-41-15,0-5 14 0,0-4-140 0,0-7-38 16,0-8-51-16,0 4 30 0,1-8-240 0,-1-4 72 15,0 2 38-15,1-15 16 0,-1 10 39 16,0-6 48-16,0-3-19 0,0-4 50 0,0-1 33 16,0 0-14-16,11-25 21 0</inkml:trace>
  <inkml:trace contextRef="#ctx0" brushRef="#br0" timeOffset="132186.43">25774 5482 500 0,'3'-5'357'0,"-1"0"-38"16,0 0-35-16,1 1 6 0,2 0-17 0,5-5-17 15,-1 2-29-15,4-1-1 0,1 0 21 16,5 2-15-16,0-1 1 0,4 2-16 0,5-1-20 15,4 0 8-15,4 1-8 0,6 2-14 16,2-2-12-16,5 1-9 0,8 2-7 0,3-1-16 16,9 1-5-16,8 1-8 0,5 0-27 0,-39 1-6 15,26 0 5-15,13 0-17 0,98 11-11 0,-80-4 1 16,0-1-5-16,-3 2-15 0,-3-2 10 16,-4 2-27-16,-6-1 6 0,-4 1-16 15,-7-2 7-15,-4 1-2 0,-8 1-6 0,-6-6-4 16,-3 0 4-16,-6 1 4 0,-3-2-1 0,-7-1-21 15,-20 0 25-15,8 0-18 0,3 0-2 0,-2 0-4 16,22-11 16-16,-30 10-27 0,-4-2 3 16,-4 0-23-16,-3 2-30 0,-3 0-27 0,-1-2-24 15,-4 1-29-15,1 1 15 0,-1-1-96 16,-1 1-52-16,-2 0-39 0,-2 1 28 0,-14 2-268 16,8-2 34-16,-2 0 40 0,-7 0 35 0,-27 10 18 15,19-8 40-15,-2 3 26 0,-3 0 24 16,-3 0 30-16,-6-1-6 0,-2 3 41 0</inkml:trace>
  <inkml:trace contextRef="#ctx0" brushRef="#br0" timeOffset="132919.4">24918 5963 584 0,'-2'-2'321'16,"1"-1"-2"-16,-1-1-58 0,-2 1-3 0,1-2-27 15,3 2-36-15,-1-2-13 0,0-1-11 0,0 2-8 16,-1 0-17-16,2-2-10 0,-1 0 9 0,0 0-15 16,-1 0-21-16,2 2-4 0,-2-1-9 15,1 0 33-15,0 2-16 0,0-2 1 0,-1 1-48 16,0 1 19-16,2 1-12 0,-2-1-9 0,2 0-6 16,-1 0 0-16,1 2-25 0,0 1 14 0,0 0-4 15,8 0-2-15,-2 2-14 0,14 1 22 16,-10-3-1-16,25 7-1 0,-9-3-9 15,1-1-11-15,-2 0-5 0,2-1 12 0,-1-2-16 16,-1 1 6-16,-14-1 6 0,5 0-19 0,3 0 3 16,-1 0 8-16,-4 0-11 0,0 0-2 15,6-12 2-15,-14 11 9 0,0-1-5 0,-2 2 4 16,-1-2 3-16,-1 2 1 0,0 0-11 0,-1 0 1 16,-2 2 0-16,-1 0 0 0,-1 1 0 15,-4 9 1-15,-6 4-18 0,3 2 18 16,-1 5-3-16,2 0 11 0,-1 3-18 0,-1 2 15 15,0-1-9-15,1 0 3 0,-1-2-1 0,4 1 4 16,-2 1-12-16,0-1-14 0,0-1-42 0,4-2 5 16,-2 0-61-16,-2-6-36 0,1-1-26 15,2-3-28-15,2-4-50 0,3 0 23 0,0-3-278 16,0-5 25-16,2-2 69 0,-1 1 12 0,2-2 52 16,2-2 23-16,6-5 22 0,1 0-9 15,1-4-21-15,3 1 57 0</inkml:trace>
  <inkml:trace contextRef="#ctx0" brushRef="#br0" timeOffset="133476.87">25421 6016 592 0,'0'-12'386'0,"-1"3"-50"0,0 1-11 0,0-1-26 15,-1 2-36-15,2 7 0 0,0-8-19 0,0 0-21 16,0-4-31-16,0-2-2 0,0 2-13 16,13-12-16-16,-10 15-14 0,0 0-3 0,1 4-22 15,1 1 0-15,0 2-4 0,1 2-10 0,-3 3-12 16,3 1 9-16,4 6-3 0,-1 2-17 0,1 3-6 16,-7 1-1-16,5 1-14 0,-4 1-2 15,1-2-1-15,-2 1-9 0,-2-3-16 0,0-1 6 16,0-3-8-16,-1-10 7 0,0 7-15 15,0 2 5-15,-13 13 0 0,8-10-4 0,-4 1-2 16,0-2-2-16,-2-1-11 0,4-3 7 0,-4 1-2 16,-2 0-4-16,1-2 1 0,1-2 9 15,2 0-10-15,3 0-7 0,1-4 9 0,-1 3-6 16,3-1 1-16,1-1-6 0,0 0 2 16,1 0 2-16,1 3-3 0,0-4-2 0,0 0 6 15,0 0-12-15,12 5-6 0,-6-5 15 0,10 5-4 16,0 1 10-16,2 0 13 0,0 0-1 15,-2 0 7-15,1 3 9 0,1-1 0 0,-3 7-10 16,0-6 26-16,-3 5-25 0,-4-2 28 0,0-1 1 16,-5 2 9-16,-1-4 11 0,-2 0 0 0,0-9-19 15,-13 22-13-15,5-10 12 0,-2 5-19 16,-3-7 7-16,-2 1-5 0,-3-3-4 0,0 2-7 16,-2 0-12-16,-4-3-23 0,-1-4-41 15,1-1-35-15,-4 1-37 0,12-3-52 0,-5 0 16 16,-4 0-171-16,-25-13 31 0,29 5-265 15,3-1-21-15,1-1 43 0,5 0 37 0,1-2 42 16,4-1 38-16,5 2 31 0,0 1 18 0,2 10 63 16,0-8-3-16,0 0 2 0,17-9 52 0</inkml:trace>
  <inkml:trace contextRef="#ctx0" brushRef="#br0" timeOffset="134514.7">26708 4541 776 0,'0'0'290'0,"0"0"-19"0,0 0 7 15,0 0-13-15,0 0-15 0,-8 6-29 0,14 10 19 16,1 3-40-16,0 3-2 0,-2 4-17 0,2 1-37 15,-1-1 4-15,-3 3-19 0,3 0-18 16,-3 0-12-16,-2 2-96 0,0 0-56 0,-1-1-57 16,0-17-74-16,0 8 18 0,0 2-282 15,-10 24 29-15,9-24 29 0,-1 1 26 0,1-2 41 0,-2 0-8 16,0 0 66-16,-4 2-44 0</inkml:trace>
  <inkml:trace contextRef="#ctx0" brushRef="#br0" timeOffset="135296.83">26393 6624 229 0,'2'1'452'15,"-1"0"-45"-15,0-1-52 0,-2 0-45 16,2 0 7-16,-1-2-27 0,0 2-35 0,-1-4-14 15,1 0-19-15,-3-1-8 0,2 1-35 0,0-3-18 16,-4-8-20-16,0-1 11 0,-1 2-18 16,-2-1-6-16,1 2-3 0,1 3-15 15,-1 0-14-15,-1 3-5 0,2 2 5 0,2-1-15 0,2 3-20 16,0-2 8-16,0 2-13 0,1 1-9 16,1 1-9-16,-1 0-11 0,1 1 23 15,4 0-14-15,0 0 8 0,3 1-12 0,-1 0-1 16,2-1 5-16,12-1 0 0,-13 1 2 0,7 0-3 15,5 0-25-15,1 0 7 0,-1 0 8 0,20-10-7 16,-22 7-6-16,0 0 5 0,-5 1-3 16,-2-1 6-16,-2 0-7 0,-1 2 0 0,-2-2-7 15,-1 2 7-15,1 0-3 0,-2 1-3 16,-3 0-4-16,0 0-7 0,0 0 4 0,0 0 7 16,0 0 10-16,6 11 6 0,-8-6 6 0,-4 10-4 15,-1 2 21-15,-1 7-3 0,1-2-7 16,-3 0-4-16,2 6 18 0,1-3-17 0,0 0 6 15,-1 3-21-15,0 0 17 0,1 0-17 0,2-1 6 16,-4 0 0-16,3 1-13 0,0-2-28 16,-1-5-32-16,2 0-31 0,2-4-43 0,-2 0 12 15,1-3-105-15,2-2-30 0,-1-6-24 0,1-2-55 16,2-1 31-16,0-1-229 0,0-2 27 16,3 0 47-16,-1-2 33 0,1-1 5 0,-1 0 52 15,8-7 43-15,-1-1 0 0,0-2 30 0,4-3 19 16</inkml:trace>
  <inkml:trace contextRef="#ctx0" brushRef="#br0" timeOffset="135853.07">26720 6622 1122 0,'-2'-3'346'0,"-1"0"6"15,1-2 14-15,0 1-30 0,0-1-15 0,-1-2-29 16,1 2-32-16,0 1-11 0,1-2-28 0,1 1-30 16,0 0-12-16,0 5-11 0,0 0-21 0,0-7-2 15,0 7-25-15,0-6 1 0,0 6-21 16,14-8 12-16,-9 6-12 0,1 4-6 16,1-1-26-16,9 2 6 0,-1 7-19 0,-1 1 12 15,-1 0-18-15,-1 2 1 0,1-2-14 0,-2 4 14 16,-3-1-22-16,-2 1 19 0,-2-4-15 15,-3-1-1-15,-1 0 10 0,0-10 14 0,0 8-22 16,0 2 17-16,-16 12-8 0,8-15 4 16,-3 2-28-16,0-2 23 0,-1-1-19 0,0 0 11 15,1-2-11-15,0-1-1 0,2-1-18 16,2 0 20-16,-1-1-20 0,2 2 0 0,2-3 11 16,0 0-13-16,1 0-10 0,-1 3 13 15,3-3-2-15,-1 1-18 0,2-1-3 0,0 0 27 16,0 0-8-16,0 0-2 0,15 4-17 0,0 0 27 15,-2-2-13-15,4 3 4 0,-1 1-10 16,-1 2 19-16,0 0-14 0,-1 2-2 0,-3 2 6 16,0 0 12-16,-3 0-19 0,-1 2 17 0,-1 1 0 15,-4-3 3-15,0-1-16 0,-2-11 18 16,0 12-7-16,-12 16-1 0,0-14-13 0,-1-2 6 16,-1 0 7-16,-4-3-23 0,-4-2-28 15,2-1-39-15,-3-3-26 0,2 1 11 0,-5-3-159 16,16-1-48-16,-2 0 28 0,-3 0-300 0,-15-14 26 15,20 9 49-15,3-1 46 0,1 2 39 16,2-1 50-16,2 0 9 0,2 2 22 16,1 1-21-16,0 0 46 0,1-1 13 0,-2 3 0 15</inkml:trace>
  <inkml:trace contextRef="#ctx0" brushRef="#br0" timeOffset="136328.83">25963 7340 436 0,'-33'3'416'16,"6"4"-59"-16,0 0-30 0,8 2-41 0,2-1 41 15,5 0-21-15,7-1-13 0,3 0-16 0,2-7-19 16,13 12-6-16,6-6-15 0,9-3-2 16,8 1 4-16,6-4-33 0,7 0 7 0,-20 0-29 15,19 0-10-15,15 0-18 0,86-15-5 16,-53 8-26-16,4-1-20 0,11 0-17 0,4-1 19 16,3-1-30-16,2 2-11 0,-1-1-2 15,-4 0 8-15,-6 2-17 0,-1-1 3 0,-6 0 13 16,-10 0-20-16,-4 0-6 0,-6 1-10 15,-10 2 13-15,-8-1-1 0,-5-4-16 0,-8 4 8 16,-4-1-7-16,-9 5-8 0,-6-2-5 0,-2 0-10 16,0-1-3-16,-5 2 11 0,-4 2-29 15,-4-2 11-15,-7 1-25 0,-5 2-12 0,-5 0-36 16,0 0-17-16,0 0-34 0,-12 0-47 16,6 0 17-16,-12-2-146 0,4 2-36 15,5 0 32-15,-3 0-264 0,-17-11 53 0,10 7 38 16,1-1 28-16,-1-3 37 0,1 2 24 0,-3 0 28 15,1-3 29-15,2 7 47 0,-3-4 1 16,6 5-7-16</inkml:trace>
  <inkml:trace contextRef="#ctx0" brushRef="#br0" timeOffset="138592.49">26765 7604 808 0,'0'-15'311'0,"0"15"-12"16,0-12-1-16,8-5-35 0,-7 13-26 15,-2 1-26-15,1 0-30 0,-1 2-21 0,0 1 40 16,0 1 6-16,-2 3-4 0,1 1 0 16,-3 11 3-16,-3 4-10 0,2 0 0 0,-2 5-14 15,-4 0-11-15,5 3 13 0,-1-1-12 16,1 2-10-16,-1-1-19 0,-1 2-15 0,3 2 12 15,-1-1-26-15,0 2-16 0,3-3 1 0,0 1-19 16,1-2 4-16,2 1-5 0,1-1 1 16,0-17-31-16,0 6 20 0,11 19-14 0,-2-24-3 15,1 1-14-15,2-2-3 0,2-5 9 0,4 0-29 16,-5-5 12-16,-4-2-4 0,6 0 13 16,1 0-11-16,18-15 2 0,-15 1-12 0,-2 5 4 15,-3-5-5-15,1 0-8 0,-2-1-5 16,-2 0 8-16,-2 4 0 0,-1 0 10 0,-5-1-11 15,-1 3 7-15,-2 1-2 0,1 3-15 0,-1 5 12 16,0 0 9-16,-12-9-19 0,4 9 12 16,-10 0-10-16,6 0 1 0,-4 0 0 0,-3 0 17 15,-21 12-16-15,19-6-16 0,4 0-19 16,1 0-30-16,3-4-11 0,1-2-43 0,5 1-23 16,0-1-32-16,7 0 16 0,0 0-103 0,0 0-44 15,-5-9-40-15,11-4 30 0,6 2-242 16,-1-4 12-16,-1-2 73 0,4-2 24 0,2 0 45 15,-2-3 28-15,1-2 21 0,2-3 22 0,0-4 29 16,3-4 10-16,1-3 10 0</inkml:trace>
  <inkml:trace contextRef="#ctx0" brushRef="#br0" timeOffset="139505.65">27145 7745 557 0,'-4'-16'327'0,"3"5"-12"0,-2 1-57 16,1 4-5-16,1-1-39 0,0 2-9 15,0 1 4-15,0 4-49 0,0 0-20 0,0 4 67 16,1 1 6-16,-2 3 3 0,0 11-25 0,1 5 13 15,-1 3-5-15,2-12-11 0,0 7 8 16,0 4-10-16,0 2 2 0,14 29-12 0,-9-27-16 16,-1-2-16-16,-4 3-3 0,4-4-38 0,1 0 7 15,-2-1-13-15,-3-16-4 0,0 4 4 16,0-2-7-16,0 0-19 0,0-2 14 0,0-2-26 16,0-8 26-16,0 6-39 0,0-6 3 15,-3 8 10-15,0-10-13 0,-1-1-27 0,0 1 2 16,1-1 2-16,-2 1 2 0,1-2-26 0,2 1 15 15,-2 0-16-15,1 0 7 0,2 1-11 16,-1-2 3-16,2 3-2 0,0-1 10 0,2-2-5 16,3 3 8-16,0-3-16 0,2 3 5 15,10-1-9-15,3 0 8 0,0 2 4 0,0 0 6 16,-7 0-10-16,6 0 13 0,4 0-27 16,3 0 30-16,0 0-21 0,0 0 25 0,-1 0-14 15,-3 0-6-15,-1 0-19 0,-4 0-41 16,-3 0-17-16,-3 0-37 0,3-10-25 0,-10 8 14 15,-2 0-98-15,-2 1-10 0,0-2-20 0,-3 2-15 16,0-1-31-16,-1 1 32 0,-1-2-187 16,0 1-44-16,-1 0 49 0,1-1 48 15,-9-2 7-15,2-6 49 0,2 2 20 0,1 1 18 16,0 1 80-16,0-4 174 0</inkml:trace>
  <inkml:trace contextRef="#ctx0" brushRef="#br0" timeOffset="139697.15">27361 8015 1130 0,'-5'-9'224'0,"2"3"36"15,0 2 12-15,0 0-24 0,0 1-23 0,0 0-25 16,2 3 40-16,-1 0 39 0,0 3 19 15,0 1 3-15,1 14-18 0,-2 0 3 0,2 2-12 16,-1 3-26-16,2 3-27 0,0 4-2 0,0-14-20 16,0 7-22-16,0 5 9 0,0 2-32 15,0-1-15-15,0-1-93 0,0-1-38 0,0-3-36 16,0-3-27-16,0-4-48 0,0-3 10 0,0-4-113 16,0-2-31-16,0-8-39 0,0 0-47 15,-7 9 28-15,7-14-245 0,1 1 55 0,0-2 32 16,1-10 16-16,-2 1 48 0,0 6 29 15,0-4 41-15,0-3 29 0,0-1-8 0,0-1-19 16</inkml:trace>
  <inkml:trace contextRef="#ctx0" brushRef="#br0" timeOffset="141701.62">27232 4716 534 0,'0'0'276'0,"0"0"-44"0,0-16-27 16,0 16-19-16,-13-22 4 0,12 18-19 0,-1-2-18 16,-1 2-18-16,1-1-10 0,-2 3 5 15,1-4-5-15,1 2-8 0,-1 2-22 0,-2-1-7 16,0 3-13-16,-3 0 9 0,2 0-6 0,-14 12 13 16,5-3-15-16,0 3 0 0,-2 4 3 0,4-2-7 15,1 7 9-15,1 2 15 0,3 0-31 16,1 2 6-16,1-1 2 0,2 3-8 15,2 0 1-15,2-13 3 0,0 6-4 0,0 2-4 16,15 24-6-16,-6-24-2 0,2-1-10 0,1-4 11 16,0-1-10-16,1-3 3 0,3-1-10 0,1-2 10 15,-2-3-2-15,5-5-19 0,0-2 1 16,-12 0 3-16,7 0 10 0,17-15-15 0,-13 6 21 16,-2-3-22-16,-2-5-8 0,1-2 10 15,-3-2 11-15,-1-1-20 0,-3-3 12 0,0-2-7 16,-3 0 0-16,-2-2-12 0,0 0-20 0,-2 0 7 15,-2 3-2-15,0 11 5 0,0-2-24 16,0-2 14-16,0 0 5 0,-14-15-12 0,9 19-1 16,-3 3-5-16,-3 1 7 0,1 4 1 0,-2 3-43 15,-3 0 12-15,0 3-12 0,9 1 2 0,-7 0-7 16,-3 0-23-16,-19 16-7 0,17-7 3 16,5 1-17-16,-2 5-26 0,-1 0-16 0,3 1-13 15,3 5-15-15,1-1 14 0,-1 1-175 16,1 3-97-16,4 0 12 0,-1-1 55 0,0 2 25 15,2 0 14-15,0-3-8 0,3 3 43 0</inkml:trace>
  <inkml:trace contextRef="#ctx0" brushRef="#br0" timeOffset="142905.33">27248 8668 470 0,'0'0'375'0,"14"0"7"0,-14 0-67 16,0 0-39-16,0 0-36 0,0 0-27 16,0 0 30-16,0-14-3 0,0 14 7 0,0 0-48 15,0 0-23-15,0 0-2 0,0 0-5 16,-12 5-4-16,0 4-4 0,0 4-14 0,3 3 10 15,1 1-8-15,1 3 2 0,-1 2-20 0,6 3 2 16,2-12-23-16,0 6-3 0,11 28-10 0,-1-24-8 16,2-2 4-16,2 0-3 0,2-4-13 15,0-2-19-15,2-4 10 0,1-3-5 0,1-6-12 16,-10-2-16-16,6 0 13 0,20-15-3 16,-16 6-4-16,-2-6-18 0,-3-3-6 0,1 0-3 15,-1-3 14-15,-4-1-14 0,-4-2-9 16,-2 1-24-16,-3-2-3 0,-2 15 2 0,0-5-4 15,-10-18-9-15,-1 18-12 0,-4 1-23 16,-3 1-14-16,-3 3-3 0,-1 4-20 0,-3 3 9 16,-2 2-58-16,13 1-27 0,-9 0-18 0,-26 11-16 15,22-4-35-15,5 0 27 0,2 0-195 0,4 1-61 16,7 2 5-16,2-4 78 0,4 0 36 16,2 0 16-16,1-6 11 0,0 0 18 0,17 23 1 15,-2-12 5-15</inkml:trace>
  <inkml:trace contextRef="#ctx0" brushRef="#br0" timeOffset="143327.5">26260 9407 884 0,'-4'7'344'0,"6"-1"-51"16,12 5 29-16,5-8-42 0,8-1 18 0,10-2-4 16,-17 0-28-16,15 0-18 0,11 0-23 0,66-16-28 15,-33 9-25-15,7-2-11 0,5-1-16 16,6-2-29-16,5-2-4 0,5-1-3 15,4 0-8-15,8-1-18 0,1-1-12 16,-4 2-2-16,-6 3-7 0,-7-2-3 0,-11 0-9 16,-8 3-4-16,-10 0-14 0,-11 1-9 0,-6 3-8 15,-8 2-30-15,-6-2 15 0,-5 2-31 16,-7 0-1-16,-6-2 3 0,-2 2-63 0,-10 4-10 16,-6-1-11-16,-5 2-26 0,-3 0-5 0,-4 3-32 15,-4-1-22-15,-8 5 19 0,-9 2-207 0,2-1-82 16,-6 7 69-16,-1-1 4 0,-9-2 43 15,-6 4 10-15,-1 2 34 0,-6-2 16 16,-3 5 10-16</inkml:trace>
  <inkml:trace contextRef="#ctx0" brushRef="#br0" timeOffset="143732.1">27175 9622 910 0,'-15'2'399'16,"-2"8"-57"-16,1 1 5 0,-1 4-24 0,1 7-8 15,0 0-16-15,2 5-27 0,0 2-20 16,2 4-16-16,1 4-20 0,3-3-27 0,3 2-16 16,3-3-18-16,2-17-8 0,0 7-7 0,18 28-11 15,-4-27-25-15,3-4-4 0,5-6-6 16,0-2-21-16,5-4 3 0,4-3-11 0,-17-5-1 15,9 0-6-15,27-14-4 0,-24 6-8 16,-1-5-7-16,0-2-7 0,-1-3 5 0,-1 1-21 16,-5-2 11-16,-1 2 4 0,-2-3-6 0,-1 4-17 15,-4-2 14-15,-6 8-14 0,-4 1-3 16,0 9 12-16,0 0-2 0,-13-9-9 0,5 10-12 0,-12 2-12 16,10-3-23-16,-25 11-26 0,11-2-29 15,-1 0-15-15,3 4 11 0,0-4-100 0,5 0-10 16,-1-1-50-16,6 0-41 0,7-2 32 15,2-1-270-15,1-2 75 0,2-3 26 0,0 0 47 16,11 2 31-16,-5-1 18 0,2-2 17 0,12-1 37 16,-10 2-2-16,21-8 4 0</inkml:trace>
  <inkml:trace contextRef="#ctx0" brushRef="#br0" timeOffset="144248.53">27673 9726 242 0,'6'-12'607'0,"-2"0"-142"0,-4 7-19 15,-2 2-67-15,0 3 6 0,1 5-20 16,-3-2-18-16,0 14 13 0,0 7-45 0,1-1-7 16,-1 7-48-16,1-3-21 0,0 4-13 15,-1-1-28-15,3 3-15 0,1-18-9 16,0 9-31-16,0 2-8 0,0 1-6 0,0-2-23 16,0-2-10-16,0-4-10 0,-8 11-10 0,3-23 25 15,4-2 6-15,-3-5-7 0,0 0-6 0,-1-1-35 16,1-2 23-16,0 0-37 0,-1-1 15 15,1 0 11-15,0 0-18 0,1-2-8 0,1 2-11 16,0 0 0-16,0 0-25 0,2-3 17 0,1 4-3 16,-1 3-26-16,0 0 17 0,18-18-10 15,-3 12 16-15,0 1-2 0,-3 3-26 0,1 0 2 16,7-1-1-16,0 2-37 0,0 1-27 0,0-1-22 16,1 1-4-16,-2-2-27 0,1-3-22 15,-5 5-44-15,8-1 18 0,-6-2-83 0,2-3-40 16,-5-1-25-16,-4-3-23 0,2 2 29 15,-2-1-101-15,-4 0-1 0,-2 1 15 0,-3-1 44 16,-1 2 82-16,0-2 23 0,0 9 209 16,0-7 55-16,-10-9 36 0,2 6 42 0,-4 1 11 15,0 1 48-15,3 7-16 0,-2 1 48 0,11 0 23 16,-8 0 21-16,-2 0 1 0,-13 17 13 16,14-6-1-16,0 4-26 0,4 3-7 0,4 3-6 15,-2 5-23-15,2 3-12 0,-1 2-36 16,2-16-18-16,0 9-49 0,0 3-58 0,0 4-100 15,0-1 7-15,0-1-134 0,0-3-40 0,0-1-58 16,0-4 29-16,0-3-237 0,0-2 45 16,0-2 41-16,0-4 29 0,0-3 4 0,0-7 58 15,0 0 29-15,1 10 16 0,0-13 12 0,0-2 39 16</inkml:trace>
  <inkml:trace contextRef="#ctx0" brushRef="#br0" timeOffset="146027.8">30170 7539 707 0,'13'0'330'0,"12"-6"-26"15,-17-5-7-15,2 0 11 0,-3-1-73 0,1-1-26 16,-3-4 35-16,2 1 6 0,-5-2-17 0,-1-2-6 16,3 0-33-16,-4-3-6 0,0 12-14 15,0-5-15-15,-15-21-5 0,7 19-2 0,-3 1-28 16,-3 2-10-16,-1 4-5 0,-3 0-9 15,0 3-15-15,-5 4-2 0,0 2-4 0,10 2-15 16,-25 10-4-16,16 6 0 0,0 3 2 0,-1 4 5 16,5 2 10-16,-4 5-6 0,5 0-17 15,4 3-7-15,1 1 14 0,2-1-8 0,7-4-12 16,3 5 1-16,0-19 10 0,13 25-14 0,-3-18-3 16,3 0-17-16,3-7 5 0,0-7 20 15,4-3-12-15,-5-5-16 0,-5 0 0 0,17-8 13 16,-12-4-11-16,3-2-14 0,2-3 15 15,-4-1-6-15,-4 0-2 0,3-2-27 0,-1-2-3 16,-2 1 7-16,1-4 0 0,-3 0 12 16,0 7 4-16,-4 3-16 0,1 3 13 0,-3 2-9 15,-2 3 12-15,0 3-6 0,-2 3 5 0,0 1 22 16,0 5 20-16,-1 0-6 0,0 2 13 16,2 10 16-16,-1-8-12 0,0 6-13 15,0 6 5-15,0 0 0 0,15 24-5 0,-8-23 0 16,0 1 3-16,2-4-5 0,2-2 14 0,-4-3-6 15,3-2-69-15,0-2-5 0,1-6-53 16,-1 1-58-16,1-3-52 0,-3-1 18 0,-1-1-136 16,-7 0-75-16,8 0 34 0,3 0-241 0,0 0 54 15,0 0 36-15,-4 0 61 0,7-10 7 16,-8 9 36-16,-4-2 33 0,2-1 15 0,1 0 38 16,-3-1 0-16,1 0 48 0</inkml:trace>
  <inkml:trace contextRef="#ctx0" brushRef="#br0" timeOffset="146276.75">30494 7346 1227 0,'-5'-1'464'16,"2"-2"-31"-16,-1 3-28 0,2 0-31 16,0 0-14-16,-1-2-32 0,1 4-27 0,2-4-28 15,0 2-43-15,3-2-10 0,-1 1-25 16,4-1-13-16,-1 1-19 0,4-1-9 0,7-1-34 15,4 1-14-15,-3 0-20 0,0 1-37 0,-2-1-43 16,-3 0-61-16,-2 0-45 0,0 2 10 0,-3 0-141 16,-1-2-46-16,1 2 25 0,-1-1-282 15,0 0 48-15,-2 0 20 0,0 1 19 16,-4 0 18-16,0 0 71 0,0 0-18 0,7 0 79 16,-7 0 7-16,8 12 36 0,-8-6 0 0</inkml:trace>
  <inkml:trace contextRef="#ctx0" brushRef="#br0" timeOffset="146461.75">30529 7503 804 0,'-4'5'564'16,"1"0"-48"-16,-1-1-39 0,3 0-36 0,0-1-24 15,2 2-8-15,-1-1-48 0,5-1-35 16,-2 1-33-16,10 4-30 0,-2-3-29 0,5 2-25 16,0-2-70-16,2-5-60 0,1 2-57 0,-9-2-82 15,5 0 4-15,4 0-171 0,1 0-88 16,18-10 28-16,-17 7-274 0,-4-1 62 0,0 0 31 15,-2-1 42-15,1 3 25 0,-1-4 49 16,1 1-15-16,-3-2 56 0,1 1 29 0,-3 2-43 0</inkml:trace>
  <inkml:trace contextRef="#ctx0" brushRef="#br0" timeOffset="147629.55">30905 6747 743 0,'0'-17'371'0,"-7"-10"-61"15,5 19-32-15,0 3-10 0,2 1-37 0,-1 5-29 16,0 2 75-16,0 3-18 0,3 13-32 0,-2-7 13 16,9 29-10-16,-5-9 0 0,3 2 3 0,1 3-20 15,0 1-11-15,1 6 3 0,0-1-12 16,1 3-31-16,2-2-21 0,0 4-3 0,-1-1-30 15,0-4 7-15,1-4-23 0,-1-3 8 16,0 0-26-16,-2-5 1 0,0-5-5 0,0-1 10 16,-2-3-5-16,-4-3-10 0,3-2 17 15,-4-6-10-15,0-7-8 0,0 1-6 0,-2-5 7 16,0 0-8-16,0-3-5 0,0-1-17 0,0-1-10 16,0 0-6-16,0-3-7 0,1-10-3 0,-1 8 6 15,0-5-19-15,0-4-10 0,12-12 14 16,-8 11-23-16,2 3 23 0,1 1-8 0,-1 0-9 15,4 4 2-15,1 1 24 16,2 3-20-16,1 1 9 0,-1-3 3 0,3 4 1 16,-1 5-16-16,-15 1 3 0,14 0 14 0,20 12-1 15,-15-4-10-15,0 2 15 0,-1 2-17 0,-5 1 17 16,1 4-1-16,-3 0-4 0,-4-2 3 0,1 2 15 16,-8-5-5-16,0-3 2 0,-12 16-6 15,3-10-12-15,-5-1 6 0,1-2 11 0,-6 0-23 16,0-3-9-16,-6-2-52 0,2-4-57 15,0-3-50-15,6 0 19 0,5 0-173 0,-10-9-46 16,10 0 33-16,6 0-247 0,4 2 37 16,2-5 54-16,0 12 44 0,11-21 24 0,3 11 50 15,-1 1 33-15,3 3 12 0,-1-2-4 0,8 1 27 16,0 0 37-16,2 3-36 0</inkml:trace>
  <inkml:trace contextRef="#ctx0" brushRef="#br0" timeOffset="148130.89">31633 7282 661 0,'4'-9'450'0,"2"1"-72"16,-2-1-50-16,-4 2 67 0,-4-1-33 0,2 2-25 16,-6-5-23-16,-5 5-13 0,-1-1-17 15,-4 3-23-15,6 4-18 0,-5 0-23 0,-26 17-30 16,20-5-5-16,5 2-5 0,-4 4-26 16,6 3 0-16,0-2-16 0,3 4-6 0,1-1-35 15,1 3 11-15,5-3-28 0,4 0 21 0,2-4-11 16,0-12-16-16,0 2 3 0,9 5-8 0,-1-9-31 15,-3-3 27-15,6-2-37 0,5-3 11 16,2-2 5-16,-1-6-16 0,2 0-25 0,3-2 3 16,-2-1 7-16,-2 0 7 0,-1 3-18 0,0-2 6 15,-3 4-10-15,-3 0-8 0,-4 3 8 16,1 1 4-16,-2 1-9 0,-2 4 20 0,-2 1 1 16,-2 0-2-16,0 0-10 0,0 0 22 0,9 14-4 15,-7 5 20-15,0 1-20 0,-2 5 9 16,0-11-3-16,0 9 35 0,0 5 0 0,-11 32-2 15,9-27-14-15,2-1-3 0,0 3 8 16,-2-4-20-16,2-14 14 0,0 7-29 0,0 1 24 16,0 0-25-16,0-3 20 0,0-2 2 0,0-2-12 15,11 10 8-15,-7-20-6 0,2-4 2 16,0-3 1-16,0 1-6 0,1-2 9 0,0 0-25 16,-7 0-11-16,14 0 3 0,13-10 11 0,-12 3-21 15,-1 0-4-15,-3-1 2 0,0 5-45 0,-4-1-24 16,2-2-23-16,-7-1-36 0,2 2-42 15,-1 1-27-15,5-8 18 0,2 2-156 0,-6-2-24 16,1-3 34-16,5 1-297 0,-2 0 53 16,3-2 78-16,-3-3 34 0,0 5 44 0,3-2 25 15,2-1-8-15,3 1 63 0,-1 2-2 0,6-1 80 16,-5-4 3-16,1 4-19 0</inkml:trace>
  <inkml:trace contextRef="#ctx0" brushRef="#br0" timeOffset="148399.61">32105 7253 1337 0,'0'-4'486'0,"2"0"-42"15,-2-1-34-15,0 3-37 0,2 0-22 0,-2 2 30 16,2 3-34-16,-1-1-38 0,0 4-23 16,6 12-8-16,-2-1-18 0,-1 4-37 0,1-1 7 15,0 6-24-15,-1 2-46 0,0-1 1 0,-2 1-21 16,3 1-5-16,-1-3-32 0,-2-2 3 0,-2-2-52 15,3 1 0-15,-1-5-7 0,-1-4-85 0,-1-3-61 16,2-5-36-16,-2-6-68 0,0 0 19 16,0 0-174-16,0 3 32 0,0-7-277 0,0-1 36 15,2-3 47-15,-4 0 22 0,4-10 74 16,-2 9 11-16,0-6 33 0,0 1 45 0,0-1 22 16,-12-14-34-16,7 16 52 0,-1 3 30 15</inkml:trace>
  <inkml:trace contextRef="#ctx0" brushRef="#br0" timeOffset="148613.18">31970 7383 893 0,'-9'-1'497'16,"2"1"-27"-16,-2-1-27 0,4 1-18 0,-1 1-15 15,1-1-43-15,1-1-38 0,2-1-21 0,0 3-24 16,2 0 1-16,2 0-36 0,0 0-27 16,5-1-23-16,10 6-20 0,1-5-19 0,3 4-15 15,-1-2-17-15,2-1-13 0,5-2-105 0,0 3-35 16,-2-3-81-16,5 0 12 0,-1 1-177 15,-16-1-88-15,9 0 33 0,-1 0-241 0,25-11 54 16,-22 11 33-16,-5-4 35 0,1-2 46 16,-5 1 26-16,-5 1 22 0,1-5 55 0,-3 2-3 15,-2 2 29-15,-2 1-1 0</inkml:trace>
  <inkml:trace contextRef="#ctx0" brushRef="#br0" timeOffset="148971.7">32338 7234 1110 0,'0'1'546'0,"2"-2"-61"16,0 2-23-16,4 0-32 0,-2 1-17 16,13 5-38-16,-3 1-43 0,3 4-37 0,13 5-12 15,-3 6-31-15,4 3 10 0,-5 5-54 0,-2-1 8 16,-1 2-51-16,-2-2 1 0,-2 3-20 16,-8-3-18-16,1-2-9 0,-3-3-11 0,-5-2-19 15,-2-2-12-15,0-6-6 0,-2-6 18 0,0 2-9 16,-15 6 15-16,7-13-4 0,-4-7-12 0,0 2 3 15,12 1-4-15,-22-6 6 0,9-3-10 0,1-2-1 16,1-1-10-16,4-5-3 0,0-2-8 16,2-1 4-16,3-5-16 0,2 11-1 0,0-12 2 15,23-38-9-15,-5 29-18 0,6 1-11 16,2 3-15-16,-1 6-8 0,4 2-26 0,0 0-20 16,0 7 7-16,-2-1-119 0,-2 3-53 0,-3 5 22 15,-6 0-175-15,-5 2-74 0,1 7 40 16,-10-2-256-16,-2 2 81 0,0 0 38 0,-14-5 55 15,1 10 50-15,-3-6 3 0,9 1 39 0,-6 0 39 16,-12 10 22-16,14-3-3 0,4 0 92 16,5-1 27-16</inkml:trace>
  <inkml:trace contextRef="#ctx0" brushRef="#br0" timeOffset="152882.1">29251 8599 614 0,'0'0'307'0,"0"0"-48"0,0 0 2 16,0 0 3-16,0 0-2 0,0 0-25 0,0 0-28 15,0 0 31-15,0 0-1 0,0 0 9 0,0-10-23 16,7 10-24-16,10 2 5 0,-9-2-16 16,6 0-7-16,5 0-12 0,0 0-14 0,4 0-13 15,2 0-23-15,1 0 3 0,29-9-27 16,-26 4-7-16,-3 2-5 0,-2 0-7 0,-1-1-3 16,-3-1-18-16,-3 1 2 0,-3 2-12 0,-5 1-10 15,-2-1 5-15,-1 1 5 0,0 0-9 16,-2 1-20-16,0-2 6 0,-4 2 5 0,0 0-17 15,0 0 5-15,0 0-3 0,0 0-13 0,5 11 8 16,-8-7 12-16,-3 9-16 0,-2 3 11 16,-1 0-9-16,-3 7 9 0,2-2 0 0,1 4-2 15,-1-1 8-15,5 4-11 0,-5 0 6 16,1-1 3-16,3-1-13 0,0 3 14 0,3 2 2 16,-4-2-15-16,4 1 4 0,3-16 6 15,0 8-15-15,0 0 20 0,0 0-25 0,0 0 11 16,0-5-30-16,0-3-29 0,0-4-25 0,0-1-36 15,0-4 10-15,0-5-92 0,13 10-34 16,-11-13-42-16,0 3-57 0,0-4 31 0,2-1-231 16,2-7 22-16,2-1 43 0,3 1 59 15,-2-5-4-15,1 1 85 0,4 4 12 16,-1-1 3-16,4-1 10 0,-2 2 6 0</inkml:trace>
  <inkml:trace contextRef="#ctx0" brushRef="#br0" timeOffset="153387.96">30076 8774 675 0,'4'-12'341'0,"0"3"-54"16,-3 0-3-16,0-1-44 0,1-7-15 0,-1 0 12 16,-1 7-14-16,0-2-40 0,0-5-20 0,-9-13 14 15,3 17-16-15,-2 1-5 0,-1 4-22 16,0 2 1-16,-4 4-9 0,2 2-5 0,2 0-10 15,-8 0 2-15,-20 18-24 0,16-6 17 16,0 0-3-16,0 2-3 0,1 0 1 0,2 1-14 16,0 3-2-16,4-4-13 0,1 3 4 0,6-2-16 15,1 0-6-15,3-4 1 0,3-1 1 16,0-2-2-16,0-8-12 0,0 0-2 0,12 13-12 16,-7-13 13-16,2 1-10 0,9-4-4 0,-7 3 4 15,5 0-20-15,16-14-13 0,-13 2 5 16,3 0-12-16,-5-1 7 0,2-1-5 0,1-3 0 15,-3 5 10-15,-4-1-18 0,-1 7 2 0,-4 0 22 16,-1-2-16-16,-1 5 2 0,-1 0-7 0,0 1 10 16,-3 2 12-16,0 0 10 0,0 0 3 15,0 9 10-15,-1-1 8 0,-2 11-2 16,3-9 20-16,0 7-12 0,-9 24 15 0,5-12 4 16,2-3-21-16,-2 1-4 0,2 0 2 0,-1-2-11 15,0-1-4-15,1-1-2 0,0-1 4 16,0-4-12-16,1 0 1 0,0-8-32 0,1-3-30 15,0-7-28-15,0 0-42 0,0 0 11 16,0 0-149-16,11 8-36 0,-7-11-59 0,7-8 32 16,4-4-220-16,-4-2 41 0,6 0 29 15,1 0 52-15,-5-2 37 0,3-1 12 0,3 3 17 16,-4-2 48-16,1 1-15 0,0 0 58 16,-2 3-24-16</inkml:trace>
  <inkml:trace contextRef="#ctx0" brushRef="#br0" timeOffset="153930.42">30279 8705 419 0,'3'-4'387'15,"-2"-1"-45"-15,1 2-5 0,0 0-15 16,-2 2-58-16,2 1-31 0,-4 1 52 0,2 2-32 16,-2 0 9-16,-8 11-4 0,5 2-19 0,1 2-7 15,-2 0-12-15,-1 5-34 0,-1 3-9 0,0-2 11 16,1 2-37-16,1 2-20 0,-1-4-11 16,2-1-10-16,-2-1-9 0,4-4 9 0,-2-1-9 15,1-3-9-15,-1-4-27 0,2-3 20 16,1-2-20-16,0-2 0 0,-2-1 1 0,1-1-4 15,-1-1-22-15,4 0 8 0,0 0-25 16,0 0 15-16,-7 0-12 0,7 0 4 0,-14-11 0 16,12 8-9-16,0 1 12 0,0 0-26 0,2-1 7 15,2 2-3-15,0-2-10 0,2 3 4 16,-1 0 8-16,4-3 6 0,0 3-20 0,1 0 13 16,13 0-33-16,-2-1-7 0,2 0-8 15,0-2-20-15,-2-2-6 0,-2 1-18 0,-3 3-1 16,3-3-30-16,-4 2-12 0,-4-1 4 0,0 1 10 15,5-5-62-15,-5 2 14 0,-4-3 21 0,-1 4-16 16,0-2 19-16,-4 4 10 0,2-3 6 16,-2 0 24-16,0-1 9 0,0 2 24 0,0 4 37 15,0 0 3-15,0-7 29 0,0 7-1 16,0-7-1-16,0 7-1 0,-10-12 61 0,9 9 19 16,-1 1 8-16,-2 1 19 0,1 1 1 0,-1 1 7 15,1 2-1-15,-5 8 23 0,5 4 3 16,-3 2-9-16,4 3-26 0,1 1-8 0,0 4 1 15,0 1-9-15,1-2-23 0,0-14 16 16,0 7-19-16,0 4-18 0,0 0 1 16,11 19-58-16,-7-23-19 0,-1-5-38 0,-1-4-49 15,0-1-8-15,0-5 12 0,2 0-160 0,-3-2-33 16,2-2 28-16,-1-2-279 0,2 1 48 16,5-10-3-16,3-6 87 0,1 0 19 0,3-2 45 15,-3 0 3-15,0 0 18 0,6 0 4 16,4 1 39-16,3-4-36 0</inkml:trace>
  <inkml:trace contextRef="#ctx0" brushRef="#br0" timeOffset="154179.59">30718 8804 704 0,'-2'-2'520'0,"-2"1"-47"0,1-1-45 16,3 0-40-16,-5 1-28 0,3 1-26 0,4-2-30 15,1 0-25-15,1 1-15 0,14-3-20 16,-2 0-24-16,0 2-22 0,4 1-28 0,-9 1-18 16,7 0-30-16,0 0-25 0,23-12-34 15,-19 11-51-15,0-4-59 0,-12 5 7 0,3 0-155 16,1 0-33-16,-1 0-80 0,-2 0 30 16,1 0-238-16,-4 0 51 0,-1 0 52 0,-7 0 30 15,6 0 10-15,-6 0 22 0,0 0 16 16,0 0 60-16,12-3 24 0,-14 4-21 0</inkml:trace>
  <inkml:trace contextRef="#ctx0" brushRef="#br0" timeOffset="154369.09">30785 8907 934 0,'-4'5'465'16,"2"1"-30"-16,0-2-24 0,4 0-45 0,0-1-19 15,4 1-24-15,6 2-49 0,3-1-27 0,2 2-19 16,2-4-30-16,2-1-38 0,-3 1-64 0,-1-1-31 15,4-2-8-15,-1 0-135 0,-11 0-93 16,0 0-57-16,0 0 20 0,5 0-272 0,11-12 25 16,-17 12 40-16,1-2 21 0,-2-1 54 0,-2 3-29 15,2-3 62-15,-3 1 8 0,-2 0 22 16</inkml:trace>
  <inkml:trace contextRef="#ctx0" brushRef="#br0" timeOffset="156496.95">31237 8760 691 0,'0'0'262'0,"0"0"-4"16,0 0-23-16,0 0-13 0,0 0 0 15,0 0-19-15,0 0-23 0,0 0-16 0,0 0-21 16,0 0 6-16,0 0-16 0,-13 0-15 16,13 0-12-16,0 0-11 0,0 0-10 0,0 0 82 15,0 0-10-15,0 0-7 0,0 0 9 0,0 0-5 16,0 0-16-16,0 0-11 0,0 0-12 16,0 0-17-16,0 0-4 0,-14 0-6 0,14 0-1 15,-21-19-21-15,17 17-4 0,0-1-11 16,1 0-3-16,1 3 8 0,0-3-5 0,0 0 7 15,-2 2-22-15,2-1 8 0,1 0-8 0,-1 2-2 16,4-2-7-16,-1 2-1 0,1 2-9 16,2-2 1-16,1 0 0 0,7 7-1 15,2-5-4-15,-3 1 8 0,1-1 2 0,8-2-14 16,0 3 11-16,-1-3-3 0,-4 0-6 0,-6 0 12 16,3 0-2-16,3 0-8 0,-1 0 5 0,-1 0-14 15,12-10 8-15,-17 6-5 0,-3 1-7 16,2 0 15-16,-2 1-12 0,-1-1 2 0,0 0 0 15,-2 0-5-15,3 2 4 0,-3-1-1 16,-2 1-2-16,2 0 4 0,-2 1 1 0,-2 1-6 16,2 0 0-16,-2 2 6 0,-2 1-12 0,-1 11 16 15,-2 1-2-15,-1 2 11 0,0 3-18 0,0 6 15 16,3-5-5-16,-1 2-1 0,0 3-9 16,2-1 3-16,-2 1 3 0,6-4-4 0,-5 2 0 15,1-5 10-15,2 1-13 0,0-6 0 16,1-1-15-16,-1-4-21 0,0-3-50 0,-1 0-28 15,3-2 12-15,0-1-95 0,0-4-62 0,0 0-21 16,0 0 25-16,0 7-205 0,0-7-58 16,0 0 63-16,5 9 11 0,-2-9 53 0,1-1 18 15,7-7 50-15,3-3 17 0,-1-1 38 16,5-1-26-16</inkml:trace>
  <inkml:trace contextRef="#ctx0" brushRef="#br0" timeOffset="157027.92">31599 8789 891 0,'-2'-6'396'0,"2"0"-58"0,0-1 48 0,-2 2-17 16,1 0-18-16,-1-1-25 0,0 1-28 0,0 0-22 16,2 0-6-16,0 2-26 0,-2-1-21 0,2 4-39 15,0 0-29-15,0 0 0 0,0 0-15 16,15-13-17-16,-8 14-27 0,-3 1-8 0,4 1 0 15,5 8-13-15,-3-2 7 0,4 2-10 0,-5 1-5 16,-2 3-10-16,0-1-12 0,-5 4-8 16,1-5 12-16,-3-1-27 0,0 1 24 0,0-6-22 15,0 5-7-15,0 0 20 0,-17 14-11 16,11-16-1-16,-3 2 6 0,3-7-6 0,-4 5 7 16,3-6-22-16,-1 0 17 0,3-2-21 0,-4-2 6 15,4 0-15-15,5 0 13 0,0 0-5 0,-6 0-7 16,6 0 8-16,-7 0 11 0,7 0-21 15,0 0 17-15,-14-13-19 0,14 10 4 0,2 1 17 16,0 0-16-16,1 1 10 0,2 1-5 16,1 0 0-16,-1 0 3 0,1 1-17 0,9 6 17 15,-2-2-23-15,3 4 17 0,-3 1-4 16,-2 3 0-16,3 0 3 0,-3 3 11 0,-7-2-13 16,6 1-1-16,-6-1 22 0,0 1-14 0,-2-1 15 15,-2-7 9-15,0-7-2 0,0 10-1 0,-13 9 8 16,2-8 3-16,-2 0-19 0,1-1 18 15,-4-3-17-15,-2 0-14 0,1-4-37 0,-4-1-10 16,1-2-42-16,9 0-45 0,-5 0 12 16,0 0-134-16,-15-18-52 0,20 7-76 0,3-1 33 15,8 12-217-15,0-12 48 0,0-2 20 0,14-15 55 16,-5 13 25-16,0 0 44 0,5 1 8 16,3 1 44-16,0 2 20 0,3 2-1 0,-2 1-20 15</inkml:trace>
  <inkml:trace contextRef="#ctx0" brushRef="#br0" timeOffset="157559.33">31978 8906 507 0,'-2'0'372'0,"2"0"-6"15,-2 0-24-15,2 1-44 0,-2 2 42 0,2-2-18 16,-2 1-36-16,2 0-6 0,0 2-42 0,0-1-4 16,-1 0 0-16,1 1-32 0,-2-1 0 15,2 0-16-15,0-1-26 0,-2 0 7 0,2 1 0 16,0-1-39-16,0 1 25 0,-2-6-18 0,2 3 0 15,-2 0-33-15,0 0-18 0,1-2 19 16,1 1-29-16,-1 0-7 0,1-2-10 0,-1 2-4 16,1 0 2-16,1 1-25 0,0 0 27 15,0 0-13-15,1 0-23 0,2 0 18 0,-2 0-12 16,0 1-4-16,-1 0 1 0,3 2-18 0,-4-1 14 16,2 0 4-16,0 3 3 0,-2 0-1 15,0-2 2-15,0 1-28 0,0-1-3 0,-2 1 9 16,0-1 21-16,0 0-10 0,0 1 11 15,1-4-24-15,-3 3 12 0,0 0-16 0,1-2 16 16,-1 0-15-16,-1-1 15 0,3 0 20 0,-3 1-36 16,3-2-4-16,0 1-7 0,0-1-38 0,0 0-35 15,0-2-29-15,2 0-26 0,-3 3 11 16,6-4-136-16,-3 1-22 0,2 0-46 0,2 0 29 16,0-1-248-16,8-6 29 0,-1 3 53 15,2-1 43-15,1 2 19 0,1-1 49 0,1-1 7 16,-2 4 22-16,2-1 41 0,1 0 0 0,2 1-33 15</inkml:trace>
  <inkml:trace contextRef="#ctx0" brushRef="#br0" timeOffset="158725.64">32217 8774 912 0,'0'0'322'0,"0"0"0"0,0-13 2 16,0 13-43-16,0 0-20 0,4-23-23 0,-4 21-18 15,0 0-9-15,0 0-19 0,0 1-10 0,0 3-5 16,0-1 11-16,3 3 14 0,-3 2-13 16,2 11-20-16,-2-6 14 0,7 26-24 0,-3-11 1 15,3-1 4-15,-1 1-48 0,1 1 12 16,0-1-11-16,-5 3-8 0,5-3-38 0,1-1 3 16,-2-5-22-16,-2-1 3 0,1-2-50 15,-1-6-45-15,0-3-38 0,1-2 9 16,2-4-160-16,-2 0-39 0,-1-2-65 0,-4 0 29 15,0 0-206-15,7 0-4 0,11-19 65 0,-9 13 35 16,-3-8 41-16,3 2 5 0,3 0 52 0,-6-5 7 16,2 3 5-16,-2 1 26 0</inkml:trace>
  <inkml:trace contextRef="#ctx0" brushRef="#br0" timeOffset="159121.7">32500 8807 1144 0,'2'-4'369'15,"-1"0"-14"-15,0 2-43 0,-1-1-24 16,1 3 2-16,-1 2 0 0,-1 1-29 0,0 0-10 16,-1 2-1-16,-1 1-12 0,-2 12-3 15,2 1-42-15,-1 2 20 0,2 1-32 0,0 3-1 16,2-2-26-16,0-12-9 0,0 7-20 0,11 22 0 16,-1-14-15-16,1-2 2 0,3-2-23 15,-1-5-6-15,0-8 11 0,3-8-29 0,4 4-14 16,-9-5-6-16,4 0 6 0,18-14-17 0,-18 4-3 15,1-5-13-15,1-7-23 0,-2 5 16 16,0 5-12-16,-1-10 10 0,-4 1-13 0,-3-5 10 16,-4 3-4-16,-3 1-4 0,1 1-22 15,-1 11 7-15,-12-14 2 0,-3 12-1 0,-2 1 9 16,-4 4 4-16,-3 0-20 0,-2-1 1 16,3 7 6-16,2-1-20 0,-2 2 4 0,2 0-16 15,7 0-17-15,-1 0 5 0,-6 0-30 16,-19 11-15-16,23-4 10 0,7-4-56 0,0 0-25 15,4 1-11-15,4 0-15 0,-1 0-19 0,3-1-12 16,0 0-42-16,2 0 26 0,1 1-266 0,-3-4 63 16,8 5 30-16,-2-4 31 0,18 11-8 15,0-5 59-15,-3 1 24 0,4-6 31 0,-3-2 26 16</inkml:trace>
  <inkml:trace contextRef="#ctx0" brushRef="#br0" timeOffset="159475.64">33176 8738 777 0,'5'-4'393'0,"-1"1"37"0,-4 3-47 0,4-2-6 15,-4-1-17-15,0 10-45 0,2-4-18 16,-4 4-20-16,6-3 10 0,-2 3-43 15,2 6 4-15,0 2-8 0,-2 2-3 0,-1 2-11 16,5 8-14-16,-3 0-24 0,1 4 12 0,-2-1-25 16,6 1-21-16,-6-5 18 0,0-1-32 0,5 3-2 15,-7-1-32-15,4-7-21 0,-4-1-1 0,1-4-7 16,0-2 7-16,6-2-8 0,-7-2-7 16,4-4-8-16,-2-1-123 0,1-4-52 0,1-4-53 15,0-1-30-15,-1-2 19 0,-3 0-142 0,-5-3-54 16,5 1 33-16,-4-6-239 0,-3 8 49 15,0-1 46-15,-8 0 7 0,-1-7 52 0,1 5-2 16,4 6 50-16,-6-4 32 0,1-2-8 0,-1-3 84 16,8 6-62-16,-5 2 58 0</inkml:trace>
  <inkml:trace contextRef="#ctx0" brushRef="#br0" timeOffset="159743.36">32936 8964 874 0,'-2'0'531'0,"1"2"-40"15,0-4-12-15,3 2-23 0,0 0-10 0,5 0-43 16,5 0-40-16,0 0-40 0,-3 0-10 0,8 0-32 16,3 0-33-16,2 0-10 0,0 0-30 15,35-12 4-15,-31 15-45 0,-10-3 0 0,9 0-18 16,4 0-20-16,0 0-27 0,0 0 8 0,0 0-31 16,-3 0-14-16,-4 0-7 0,0 0-56 0,-3 0-27 15,-4 0-38-15,-1 0-20 0,-3 0-27 0,-3 0-30 16,-8 0-36-16,8 0 18 0,-1 0-108 15,-1-6-41-15,-8 1-42 0,1 0 29 0,-3-4-241 16,-2 4 35-16,-4-2 60 0,0-5 39 16,1 6-11-16,-5 3 77 0,-3-4 16 0,-2-2 20 15,-1 2 27-15,-12 1 36 0,0-1 14 0</inkml:trace>
  <inkml:trace contextRef="#ctx0" brushRef="#br0" timeOffset="161281.52">33410 8654 679 0,'0'0'294'16,"0"0"-41"-16,0 0-15 0,0 0 31 0,15 17 0 15,-16-3-39-15,-2 2-3 0,-1 7-26 0,0-3 30 16,-4 4-12-16,4 4-8 0,1 2-11 15,-1 4-18-15,4-3-17 0,0-14-12 0,0 8-8 16,9 34-14-16,-1-30-19 0,-2-1-13 16,5-2 5-16,1-4-28 0,-1-5 12 0,2-3-15 15,-2-4-4-15,3-1-13 0,2-5-2 0,-3-2-9 16,1-4 5-16,-1-1 0 0,1-1-4 0,-2-4-15 16,0-2-11-16,2-2 1 0,-6-1 9 15,-1-2-20-15,1-1 4 0,-6 2-24 0,-1 2 12 16,-3-6-5-16,-7 7-8 0,2-2-2 0,-2 6-4 15,-6-2 14-15,-1 4-19 0,-4 0-19 16,0-1 10-16,0-3-29 0,-3 7 6 0,4 1-64 16,-2 2-15-16,5-1-35 0,3 2-33 15,1 0-14-15,12-2-22 0,-7 2 19 0,3-1-242 16,6 1 37-16,6 3 22 0,0-10 17 0,1 8 41 16,2 0 18-16,2-8 19 0,-1 4-9 15,6-6 57-15</inkml:trace>
  <inkml:trace contextRef="#ctx0" brushRef="#br0" timeOffset="161555.24">33709 8792 1159 0,'-3'4'367'0,"-1"1"18"0,-1 4-2 0,-3-1-3 16,3 6-27-16,-4 4-40 0,1 4 1 0,2 2-34 15,1 3-24-15,0-3-26 0,2 3-19 16,2 1-16-16,1-3 0 0,0-13-42 0,0 5 6 15,14 20-18-15,-13-16-7 0,7-7-2 16,-1-2-24-16,4-1-20 0,0-2-6 0,3-3 10 16,0-7-26-16,2 2-43 0,-1-5-10 0,-1-1-50 15,2-1-57-15,-1-5-59 0,5 2 13 16,-8-4-121-16,-3 1-41 0,1-5 25 0,-1 1-253 16,-7 4 11-16,1 4 37 0,-1-9 55 15,-4 5 17-15,-3-2 41 0,6 11 19 0,-8-1 20 16,6-2 20-16,-7 3 27 0,1 1 14 0</inkml:trace>
  <inkml:trace contextRef="#ctx0" brushRef="#br0" timeOffset="161733.21">33806 8983 905 0,'-3'0'347'0,"-4"2"0"16,7 6-44-16,2-3 48 0,-4 7 3 15,2-1 4-15,0 4-23 0,0 6 10 0,0 4-33 16,-2 1-5-16,2 2-52 0,0 1-3 0,0-17-37 16,0 10-22-16,0 1-30 0,0 1-41 0,0-2-26 15,0 0-72-15,-8 17-32 0,5-20 0 16,-1-2-160-16,1-9-70 0,-8 2-85 15,4-1 28-15,-1-2-230 0,5-1 60 0,-6-2 18 16,0-2 14-16,1 0 42 0,1-1 51 0,1 3 26 16,-5-3-52-16,3-1 79 0,3-1 7 0,-6 4 21 15</inkml:trace>
  <inkml:trace contextRef="#ctx0" brushRef="#br0" timeOffset="166940.11">29877 9859 254 0,'0'0'371'0,"0"0"-57"15,0 0-8-15,23 14-32 0,-8-14-4 0,35-11-24 16,-10 6 0-16,8-1-34 0,10 1-20 16,5-3-21-16,9 1 14 0,9-2-16 0,17 2 13 15,9 1-24-15,6-2-49 0,7-2 10 0,15 3-8 16,7-2-15-16,1 3-17 0,5-3 6 0,95 0-5 15,-17 5-15-15,-17-3-17 0,-14 2-19 16,-16 1 2-16,-21-4-3 0,-10-1-32 0,-22 9-1 16,-13-3 13-16,-19-2 1 0,-17-4-25 0,-11 4-4 15,-14-1-15-15,-12-7 18 0,-8 5-46 16,-12 0 17-16,3-3-48 0,-13 1 3 0,-5-2-23 16,-5 12-24-16,-16-22-15 0,5 18 15 0,-13-4-233 15,-1-1-56-15,-8 1 43 0,-5 0 10 16,2 7 26-16,-17-2 53 0,-2-1 16 0,-4-4-34 15,-4 3 37-15</inkml:trace>
  <inkml:trace contextRef="#ctx0" brushRef="#br0" timeOffset="167325.13">30205 10135 269 0,'-24'9'423'15,"8"-2"-79"-15,2 2-66 0,6-4-2 16,10-1-9-16,4-1 5 0,15-2-33 0,-6-1 8 16,10 0 1-16,46-9-21 0,-16 2-25 0,13 0-10 15,12-1-35-15,12-2 18 0,12-2-37 16,6 0-16-16,9 2-20 0,10-2 7 0,3 1-17 15,3 3-11-15,4 1-19 0,81 1 20 0,-15 0-30 16,-17 5 16-16,-16 0-30 0,-15-2-24 16,-15 0 6-16,-26 3 5 0,-14-2-18 15,-17-1-2-15,-22 1 13 0,-5 0 10 0,-13-3-28 0,-8 2 6 16,-7-2-19-16,-7 3 3 0,-5-3-62 16,-7-2-12-16,2-1 12 0,-7 0-54 0,-6 8-27 15,0-8-48-15,0-1 20 0,0 0-275 16,0-2-26-16,-19-8 72 0,11 9 25 0,-1-2 5 15,-3 1 42-15,0-2 40 0,-4 8 7 0,12-2-2 16</inkml:trace>
  <inkml:trace contextRef="#ctx0" brushRef="#br0" timeOffset="167548.23">33256 10151 1148 0,'0'3'419'0,"-8"-8"-56"15,4 3-48-15,6 2-99 0,-2-4-29 16,-6 4-38-16,8 1-59 0,0-3-68 0,-2-1-87 16,2-1 7-16,-2 1-309 0,-1 1-36 0,1-2 57 15,-4-2-15-15,-2 1 82 0,-3-3 3 16,2-1-1-16</inkml:trace>
  <inkml:trace contextRef="#ctx0" brushRef="#br0" timeOffset="178470.05">1362 7436 280 0,'0'0'239'15,"0"0"-36"-15,0 0-18 0,0 0 7 0,0 0-13 16,0-14-17-16,0 14-6 0,9-16 3 15,-9 13-15-15,0 0-32 0,2 3 14 0,-2-1-21 16,0-1 8-16,1 0-29 0,-1 0-12 0,0 0 13 16,-3 1-13-16,5 0 24 0,-2 1 5 15,0-1 3-15,-2-1-17 0,2-1 31 0,2 1-40 16,-4-1 45-16,2 3-36 0,0 0 11 0,0 0-19 16,0-13-9-16,0 2-6 0,-11-6-15 15,5 3-15-15,-2-1 16 0,2 0-6 0,-1 1-4 16,3-3-12-16,-8 0-3 0,4 4 31 0,-1-1 1 15,-3 3-6-15,1 2-6 0,2-1 0 16,-2 4-2-16,-5-2-1 0,-2 8-13 0,1-1-9 16,6 1 3-16,-16 11-15 0,13 4 0 15,-3 2 0-15,6 5-6 0,-2 5 25 0,6 3-6 16,0 0-6-16,5 5 5 0,2-2-13 0,0-16 28 16,0 6-10-16,19 28-2 0,-8-28 6 15,4-6-2-15,-2-5-4 0,3-2 1 0,-2-3-1 16,2-1 3-16,1-2 17 0,0-4-12 0,-8 0-4 15,4 0-9-15,18-16 1 0,-15 5-7 16,2-1 25-16,-3-4-18 0,0-2 7 0,-4-1-10 16,0 1 12-16,5 1-16 0,-6-5 16 0,-1 1-23 15,-1-1 14-15,0 2 1 0,-3 4 11 0,-1 2-4 16,1 6 8-16,-3 0-11 0,1 0 11 16,-3 8-12-16,0 0-4 0,0-6-1 0,0 6 2 15,0 0-6-15,0-6 4 0,7 0-2 0,-7 9 15 16,2 0 6-16,-1 3-5 0,1 11 27 15,3 3-12-15,-1 3 33 0,0 4 1 0,0 1-16 16,2-2 13-16,-1 5-4 0,1 1-19 16,-1 1 5-16,-1 2 11 0,1 1-21 0,-2-3-13 15,1 0 9-15,-2 0-17 0,1-3-4 0,1 0 17 16,0 0-22-16,-4-6-21 0,2-4-7 0,1-2-28 16,-3-6-12-16,0-12-27 0,0 8-65 0,0-8 13 15,0 0-115-15,-5 6-37 0,5-12-51 16,-2 1 28-16,-3-7-184 0,1-9-30 0,2-1 32 15,0 0 27-15,0-2 34 0,1 0 30 16,-1-1 34-16,-3-4 48 0,0-3 12 0,5 3 22 16,-2 0-38-16</inkml:trace>
  <inkml:trace contextRef="#ctx0" brushRef="#br0" timeOffset="179103.74">1352 6745 812 0,'-2'0'346'0,"2"-3"-14"0,0 3-17 15,0-2-34-15,0 2-27 0,0-1-32 0,-2-1-2 16,1 0-26-16,-2-2-21 0,1 1-26 16,-1-1 0-16,0 0-10 0,0-1-30 15,-5-8 15-15,0 5-3 0,4 0-17 0,-1 3 10 16,1 1-23-16,2-1 4 0,-1 1-26 0,1 1-3 16,0 2-14-16,0-1 3 0,0 1-11 15,2-1-1-15,-3 1-19 0,3 1-6 0,3 1 20 16,-1 0-21-16,3 2 9 0,8 4-2 15,3-2-2-15,1 2 9 0,3 0 2 16,1-3-19-16,1 0 12 0,1 1-5 0,-1 0 0 16,-13-5-12-16,9 0-3 0,0 0 15 15,2 0-3-15,-3 0-3 0,-4 0-12 0,2 0 18 16,-1 0-8-16,10-11 2 0,-13 4-5 0,-3 0 9 16,-1 1-7-16,-5 0-3 0,4 0-5 0,-3 0 7 15,-1 1-7-15,-2 2 12 0,2 0-8 16,-2-1 0-16,0 2 11 0,0 2-9 0,0 0-2 15,0 0-3-15,0 0 2 0,-7 0-10 0,1 12 6 16,-3 5 5-16,2 4 6 0,2-1-7 0,-1 6-5 16,2 2 24-16,0 2 1 0,0 0 8 0,2 0-8 15,2 5 5-15,0-18-9 0,0 8 5 16,0 5-14-16,0 0 12 0,0 3-7 0,0-1 3 16,0-3-13-16,0 0 4 0,0-3-13 15,0-4-32-15,0-3-43 0,0-4 9 0,0-2-79 16,0-2-53-16,0-5-42 0,0-6-37 15,11 6 27-15,-8-10-240 0,1-1 15 0,3-5 67 16,2-2-9-16,2-1 45 0,-2-2 33 0,-1 2 10 16,4 1 31-16,-3 0 8 0,0 0 10 15</inkml:trace>
  <inkml:trace contextRef="#ctx0" brushRef="#br0" timeOffset="179679.77">2026 6821 547 0,'4'-9'337'0,"-2"0"-41"15,0 1-27-15,0 1 8 0,-1 0-1 16,-1 0-37-16,0 0-5 0,0 7-27 0,0-7-22 16,0 1 2-16,0-3-29 0,-13-15-6 15,5 12 16-15,1-1-18 0,-1 6-28 0,1 0 1 16,-1 1-11-16,0 4-8 0,1-2-7 0,0 4-15 15,-2 0-12-15,9 0 0 0,-13 0-9 0,-16 12 6 16,12-8-17-16,2 9-9 0,-1-1 7 16,1 7-11-16,4 1 10 0,-1 4-11 15,3 0 10-15,3 5-13 0,2-3 8 0,0-1-2 16,3-3-2-16,1-11-5 0,0 5 0 0,13 14-9 16,-6-16 2-16,2-3-4 0,3-2-1 0,-3-4 2 15,-1-4-1-15,-8-1 1 0,9 0 0 16,4 0-20-16,15-18 15 0,-15 4 2 0,1-1 0 15,-2 1-12-15,0-3 4 0,-2 0 4 0,-2-5-18 16,-1 0 5-16,0-2 6 0,0 1-11 16,-3 0-1-16,3 2 6 0,-4 0 3 0,-2 3-4 15,1 6 1-15,-2 4-7 0,0 0 10 16,3 2-8-16,-3 3 5 0,1-2-5 0,-1 3 4 16,0 0-14-16,0 2 18 0,0 0 1 0,0 9-1 15,-1-3 7-15,3 12 13 0,-2-5 11 16,0 4 5-16,0 5 11 0,0 2-7 0,0 5 6 15,0 1-4-15,0 1-5 0,9 31-5 16,-7-30 2-16,0-3-5 0,0-2-16 0,0-2-3 16,1-4 2-16,-1-4-23 0,1-1-46 0,-3-3-20 15,3-4 7-15,-2-2-99 0,1-1-34 16,-1-5-40-16,1 0-61 0,-2-2 27 0,4 0-187 16,-1-2-31-16,7-7 15 0,-2-1 21 15,3-3 41-15,-2-3 49 0,4 1 27 0,-3-2-19 16,0-1 38-16,2-2 35 0</inkml:trace>
  <inkml:trace contextRef="#ctx0" brushRef="#br0" timeOffset="180255.4">2272 6679 997 0,'4'-9'358'0,"-4"4"-48"0,0-1 27 0,0 3-24 16,-1 0-43-16,0 2-16 0,1 2-23 15,-1 1 14-15,0 3-8 0,1 2-26 0,-2 13-7 16,2-8 0-16,0 5-11 0,0 7-9 0,0 0-25 15,0 2-12-15,-4 27-12 0,2-28 1 16,1-1-21-16,1 1 6 0,-3-4-22 0,1-1-11 16,-1-2 4-16,0-2-19 0,1-6 10 15,1-1-13-15,-1-2 0 0,0-1-10 0,0-2 7 16,-2-1-18-16,2-2 2 0,0-1-1 16,-3 0-6-16,3-3-19 0,-1-1-2 0,3 2-6 15,-2-3 7-15,2 1 6 0,0-1-12 0,0 1-14 16,0 1 6-16,2 0-12 0,-2 0 20 15,5 0-19-15,0 1 18 0,-1 1-12 0,3 0 3 16,11-1-10-16,-3 2 12 0,-4-2-20 0,3 1-8 16,5 1 13-16,-4-2-28 0,3 1-1 0,-2-4-24 15,0-1-32-15,1 1-9 0,-6 0-9 16,-3 2-32-16,-3-1 14 0,1 1-54 16,0 1-4-16,-1-3-20 0,-2 2-4 0,0-1 9 15,-1 1-9-15,0-2 19 0,0 1 22 0,-1-3 24 16,-1 0 9-16,0 0 14 0,0-1 37 15,0-4 9-15,0 0 50 0,-13-15 17 0,8 15 35 16,1 3 6-16,-1 1-4 0,3 1 74 16,-1 3 18-16,0 0-2 0,0 0 9 0,1-1-14 15,2 4-11-15,-4 2 25 0,1 1 5 16,3 3 23-16,-5 10-2 0,3 0-12 0,1 4-9 16,1 4 3-16,0 0-2 0,0-9-26 0,0 6-4 15,0 3 6-15,0 4-27 0,13 24 1 16,-11-25-17-16,2-1-17 0,-2-4-39 0,1-1-38 15,0-5-34-15,-3-1-61 0,1-4 11 0,-1-4-119 16,0-6-80-16,0 0 27 0,0 0-297 16,0 0 33-16,0 0 78 0,0 7 30 0,0-7 15 15,-11 9 38-15,9-7 21 0,-1 3 43 0,2-1 11 16,0 1 14-16,1 2-2 0</inkml:trace>
  <inkml:trace contextRef="#ctx0" brushRef="#br0" timeOffset="181079.18">2752 7536 871 0,'0'-3'431'0,"1"2"-63"16,1 0-48-16,0 2 35 0,-1 0-11 0,3 5-19 15,-2-1-25-15,1 1-14 0,4 9-24 0,0 2 2 16,-3 0-36-16,1-2-24 0,0 0-5 16,-2-4-1-16,-3 1-46 0,1-4 7 0,0-1-26 15,0-2 14-15,0 1-24 0,-1-3 7 0,0 2-3 16,0-5-12-16,0 0-12 0,0 0-10 16,0 0-10-16,-10 3 4 0,7-6-11 0,-1-1-18 15,-1-7-18-15,0-2-1 0,2-3 8 0,2-2-6 16,1 8 8-16,0-5 1 0,0-2-6 15,21-17-21-15,-11 17-13 0,5-1 11 0,3 4-4 16,-1 3-1-16,1 1-16 0,0 3 2 0,3 3 0 16,1 3 1-16,-12 1-3 0,4 0 10 0,20 12-3 15,-13-3 0-15,-2-1-9 0,-3 1-5 16,0 3 9-16,-3-4 17 0,-1 4-14 16,-2-3 5-16,-4-1-1 0,-1-3 3 0,-2 0-1 15,0-1-7-15,-3 0-1 0,0-4 27 0,0 0-3 16,0 0-35-16,0 0 7 0,0 7-3 0,-13 1 3 15,8-7 0-15,2 1 30 0,-2-1-3 16,2-1-32-16,-2-1 2 0,2-1-1 16,1-3-2-16,0 2-10 0,2-2 15 0,0-2-3 15,2 1-1-15,1-9 2 0,4 0 8 0,2 1-9 16,0 1 3-16,3 1-4 0,-1 2 1 16,3-1 0-16,2 4-6 0,-2 1-8 0,3 4 5 15,-4 0 21-15,0 1-12 0,-6 1 1 16,5 0 3-16,17 11-2 0,-17-5-4 0,0 1 12 15,1 2-3-15,-2 0 0 0,-3 3 0 0,1 0 9 16,-4-2-16-16,-1-3 16 0,-2 3-22 0,0-3 10 16,-2-1 5-16,0-6 1 0,0 6-1 15,0-6-34-15,0 9-14 0,-15 13-41 0,9-16-34 16,2-2-35-16,-1-2 14 0,0-2-129 16,0 0-53-16,-1-2-45 0,6-2 31 0,-2 1-240 15,0-6 28-15,7-7 41 0,-5 7 51 0,9-20 23 16,-1 13 49-16,3-5 18 0,6 4 30 0,-5 4-21 15,5 0 55-15,-3 3 39 0</inkml:trace>
  <inkml:trace contextRef="#ctx0" brushRef="#br0" timeOffset="181443.15">3483 7393 823 0,'2'2'383'0,"0"-4"-56"16,0 1 15-16,-1 1-7 0,0 0-22 15,-1 3-4-15,-1-1-21 0,1 1 5 0,-2 3-16 16,0 10-3-16,0 2-19 0,-2 0-22 0,1 5 0 15,-1-2-27-15,4-9-5 0,0 5-42 16,0 2 6-16,0 3-19 0,15 20-5 0,-8-24-3 16,2-1-33-16,4-4-11 0,1-3 0 0,1-1-20 15,2-4-3-15,-1-5 12 0,-16 0-27 16,15 0-11-16,23-16 0 0,-21 3-20 0,1-2 12 16,-3-2-24-16,3-2 10 0,-6-1-4 15,0 1-4-15,-4-3-9 0,0 1-3 0,-2-3-5 16,-2 5 5-16,-3-1-8 0,0 1-6 0,-1 12-1 15,0-4 10-15,-14-13-9 0,8 16 3 0,-4-1-4 16,-1 6-1-16,-1 1-12 0,12 2 0 16,-15 0-12-16,-1 0 12 0,-1 0-23 0,-15 12 0 15,17-6-20-15,-2-2-27 0,4 3-32 16,1 1 11-16,4-3-149 0,2-2-21 0,1 0-36 16,3 0 29-16,0-3-224 0,2 0-5 0,0 0 37 15,0 0 23-15,0 0 73 0,14 3 10 16,7-3 21-16,-9 0 50 0,10 0 17 0,8 0 19 15,2 0 8-15</inkml:trace>
  <inkml:trace contextRef="#ctx0" brushRef="#br0" timeOffset="181992.62">4116 7379 724 0,'7'-5'343'0,"-1"0"3"16,-1-1-38-16,-5 0-10 0,1 2-39 0,0 0-30 15,-2-2 46-15,0 2-20 0,0-1-18 16,1 5-6-16,0 0-17 0,-15-19-13 0,3 11-18 15,1 5-14-15,4 1-11 0,7 2-2 0,-11 0-10 16,-1 0-3-16,-15 18-24 0,13-7 15 16,0 0-21-16,3 7-2 0,-1 2 13 0,4 0-9 15,4 4-17-15,0 1-4 0,4-1 3 16,0-13-32-16,0 4 2 0,0 3-12 0,15 21 2 16,-5-28-11-16,1-1-5 0,-1-5-4 0,1-5-39 15,-11 0-27-15,11 0-19 0,15-17-35 16,-13 5-18-16,1-5-31 0,-1 1 12 0,-2-5-78 15,1 0-15-15,-2-3-3 0,-2-1-19 16,-5-1-15-16,1-3-3 0,2 3 0 0,-2-2 24 16,-3 0-91-16,-1 1-20 0,0 11-19 0,0-6 0 15,0-4 30-15,-12-29 31 0,11 27 87 0,-5 2 113 16,-3 1 10-16,0 1 179 0,2 4 19 16,-1 1 19-16,0 0 21 0,0 2-3 0,0 5 52 15,1-3-25-15,1 7-17 0,2 2 64 0,0-1-10 16,1 3-3-16,2-1-10 0,-1 3-30 15,1 0 9-15,2 4 24 0,-2 0 19 0,2 4-13 16,1 13 20-16,-1 2-24 0,-1-8-8 16,10 28 15-16,-4-10-22 0,0 1 29 0,3 0-27 15,-2 4-5-15,1 1-8 0,1 2-23 16,-1 1-32-16,1-3 9 0,1-1-38 0,-1-1 11 16,1-2-18-16,1-3-7 0,-2-3-28 0,-1-2-33 15,1-2-1-15,1-3-98 0,-2-5-54 16,-2-8-47-16,0 0 17 0,0-7-179 0,-6 0-71 15,0 0 35-15,7 0-238 0,-7 0 45 16,21-17 61-16,-10 10 44 0,-4 0 31 0,0 5 33 16,2-2 28-16,0 2 18 0,9-2 39 0,4 1 24 15,5 2 28-15,2-1-12 0</inkml:trace>
  <inkml:trace contextRef="#ctx0" brushRef="#br0" timeOffset="182564.14">4817 7279 991 0,'1'2'372'0,"1"-1"-34"16,1-1-37-16,-2 1-41 0,1 1 71 0,-2-2-26 15,0 0-33-15,1-2-17 0,-1 0-39 16,-1-3-20-16,-1-1-15 0,1 1-13 0,-3-11-28 16,4 7-9-16,-7-17-12 0,0 12-12 0,2-1-12 15,0 1-3-15,1 3-12 0,2 3-11 0,0 2-2 16,0 2-5-16,0 0-6 0,1 2-17 16,1 0 3-16,0 3 2 0,1 1-1 15,1 0 4-15,2 0 10 0,1 1-22 0,0-1 8 16,1 1-12-16,12 3 15 0,-3-2-15 0,2 0 18 15,-6-4-10-15,3 0-2 0,-5 0-5 16,6 0 2-16,2 0-5 0,0 0-14 0,17-14 9 16,-22 11 5-16,2-6-19 0,-5 0 14 15,0 2-7-15,-2 1 5 0,-2 0-14 16,-2 1 18-16,0 4-18 0,0-2 20 0,-1 1-13 16,-1 1 8-16,-1 1-2 0,0 0 17 0,0 9 2 15,-1-4 18-15,-1 1-8 0,-2 14 12 16,-1 4-10-16,-1 2 20 0,1 3-8 0,1-2 15 15,2 1 3-15,-3 1-33 0,0 0 5 0,2-1-12 16,-3 0 4-16,2-1-12 0,0-2 6 16,-3-2-20-16,5-2-2 0,-2-3-37 0,2-5-54 15,1-3-28-15,0-3-43 0,0-3-51 0,0-1 17 16,0-3-156-16,3 0-43 0,-1-3 32 16,1 1-241-16,1-2 32 0,5-7 42 0,0 3 26 15,2-5 54-15,0 2 37 0,3 1 34 16,2-3 10-16,1 1-10 0,-1-1 74 0,-1 0-13 15,4 0 19-15</inkml:trace>
  <inkml:trace contextRef="#ctx0" brushRef="#br0" timeOffset="183032.42">5186 7253 586 0,'3'-10'430'0,"0"2"-75"16,1-8 21-16,1 3-11 0,-1-3-30 0,3 4-1 16,0-1-9-16,2 0-28 0,1 2-5 15,3 2-27-15,0-1-26 0,0 3-16 0,3 0 8 16,0 2-47-16,-1 5-10 0,-6 0 19 0,3 0-45 15,19 14 12-15,-14 0-13 0,-1-3-23 0,-1 3 13 16,-4 4-12-16,-2 0-28 0,-2 2-10 16,-2 0-6-16,-5 0-1 0,0-10-13 15,0 5-6-15,0 0-7 0,-15 16-2 0,6-16-21 16,1-4 15-16,-4 0-6 0,1-4 6 0,2 0-5 16,0-4-10-16,9-3-3 0,-8 0-2 15,1 0-14-15,7 0 1 0,-8 0-6 0,8 0-1 16,-9 0-2-16,9 0 5 0,-6 0 4 0,6 0-1 15,0 0-1-15,-7 0-4 0,7 0-6 0,-6-3-13 16,8 0 6-16,0 3-1 0,1 0-1 16,1 0-3-16,2 3-10 0,-1-3 10 0,10 6-8 15,2 0 21-15,-6-2 2 0,3 5-16 0,-3-1 11 16,-1 2-12-16,-1 1 10 0,-4-2-12 16,0-1 8-16,-3 2 15 0,-2-1-2 0,0-9-2 15,0 10 1-15,-14 13 7 0,5-13 0 16,-4 2-3-16,-1-3-7 0,-3-2 21 0,1-2-2 15,-3-3-2-15,0 1-19 0,-1-2-25 0,-1 1-13 16,1-2-35-16,9 0-32 0,-5 0-47 16,-2 0-40-16,-14-10 18 0,15 2-167 0,4 2 32 15,8-4-252-15,2 3-51 0,3-4 83 0,0 11 19 16,0-13 47-16,0 1 25 0,19-13 76 16,-4 12 4-16,7 3 4 0,6 2 53 0,2-4 34 15,5 4-11-15</inkml:trace>
  <inkml:trace contextRef="#ctx0" brushRef="#br0" timeOffset="183425.51">5958 7342 873 0,'-6'-2'351'0,"1"4"-47"0,-1-2 42 15,2 0-6-15,0 0-35 0,0 0-2 0,1 0-1 16,-1 0-20-16,3 0-16 0,1 0 2 0,1 0-18 16,3 0-10-16,1 0-17 0,3 0-4 15,10 1-1-15,-6-1-40 0,5 0-10 0,4 0 4 16,2 0-18-16,1 0-31 0,2 0-2 0,0 0-27 15,-1 0-11-15,-1 0-9 0,1 0 5 16,-4 0-10-16,-1 0-6 0,-4 0-16 0,-2 0-15 16,-3 0-48-16,-1 0-25 0,-3 0-41 15,-7 0-36-15,8 0 11 0,-8 0-152 0,0 0-50 16,11-8-56-16,-12 7 32 0,-2 2-227 0,-1-1 34 16,0 0 30-16,-2 0 45 0,0 3 53 15,-13 1 17-15,0 0 13 0,-1 3 44 0,-1 1 28 16,-4 2 5-16,7 1 8 0</inkml:trace>
  <inkml:trace contextRef="#ctx0" brushRef="#br0" timeOffset="183677.18">5889 7545 1027 0,'-6'5'444'16,"3"1"-33"-16,1-3-7 0,1 1-5 0,1 0-6 16,1-1-16-16,1 1-23 0,1 0-23 0,10 4-19 15,1 1-32-15,0-4-30 0,4-1 3 16,0 0-40-16,5-1 4 0,2-1-35 0,0-1-37 15,-13-1 8-15,9 0-18 0,4 0-23 16,0 0-25-16,2 0 4 0,0 0-11 0,25-12-71 16,-28 9-26-16,-4 0-33 0,-1 2-53 15,-2-4-38-15,-4 4-33 0,-4-2 16 0,0 0-132 16,-4 2-45-16,2-3 30 0,-3 1-270 0,9-7 34 16,-8 5 40-16,1 1 35 0,-2-3 41 0,-2 2 37 15,1 0 8-15,0-1 11 0,-1 2 43 16,2-1 29-16,-2 1 26 0</inkml:trace>
  <inkml:trace contextRef="#ctx0" brushRef="#br0" timeOffset="184223.68">6188 7015 852 0,'-4'-4'301'0,"1"2"-18"0,1 0-29 0,-3-1 18 15,3 2-13-15,0 0-33 0,0-2 25 0,0 3-14 16,0-3-6-16,2 3-9 0,-1-2-11 16,-1 3-14-16,2-2-4 0,-1 1-17 0,0-1 1 15,0 0-6-15,2 2 15 0,0 0-7 16,2 1 20-16,2 1-37 0,8 5 11 0,1 0 6 15,5 1-28-15,-1-1-14 0,3 2 2 0,1 1 13 16,1-1-14-16,7 4-3 0,-2-3-30 16,3 4 1-16,0-3-14 0,5 1-4 0,-1 0-12 15,0 1 3-15,2 0-19 0,-1-1 8 16,-1-2-22-16,2 2 19 0,-5-1-33 0,0-2 14 16,-3 2-18-16,-2-2 9 0,-4 2-8 0,-1-1 14 15,-1 3-13-15,-3-2-20 0,-3-1 20 0,-5 3-23 16,-3-1 21-16,-5-1-10 0,-2-4-10 15,0 6-5-15,-17 17-1 0,-1-12 30 0,4-1-10 16,-6 1-15-16,-1 1 8 0,-3 5 15 16,-3-6-12-16,-3 6 5 0,-2-2-9 0,0 2 3 15,-2-2-2-15,3-1 8 0,-1 2-25 0,1-5-3 16,0 1-23-16,3-5-18 0,4-1 3 0,2 1-111 16,-2-1-34-16,5-7-35 0,-2-2 22 15,4-1-160-15,-1-3-88 0,11-1 40 0,-3 0-229 16,2 0 58-16,-1 0 37 0,0 0 43 15,2 0 70-15,-16-14 28 0,10 7 44 0,5 2-1 16,1-3 27-16,2 4 28 0,1 0 18 16,0 0 13-16,-1-1 4 0</inkml:trace>
  <inkml:trace contextRef="#ctx0" brushRef="#br0" timeOffset="186143.36">7456 7608 224 0,'15'0'364'15,"-15"-13"-78"-15,14 13-12 0,9-30-7 0,-15 22-26 16,1-2-4-16,1-1-11 0,-6-1-15 15,-1 2-7-15,-3 0-35 0,4-6-20 0,-1-1 24 16,-3 2-20-16,2-4-17 0,-2 10 7 0,0-6-30 16,0-3 20-16,-13-20-3 0,8 18-22 0,-4 4 9 15,0 1-12-15,-3-1 3 0,-1 1-27 16,0 3 9-16,-1 3-1 0,-1 2-27 0,0 0 2 16,2 5-12-16,1 0-4 0,12 2 4 0,-14 0-6 15,-18 12 8-15,15-4-4 0,1 4 9 16,0 6 0-16,2 2-11 0,2-1 6 0,1 4 3 15,1 3-10-15,2-2 2 0,3 1 0 0,4 1-2 16,0-2-7-16,1-14 1 0,0 6 1 16,15 18-12-16,-5-17 8 0,1-2-7 0,0-4-9 15,4-2 9-15,-4-6-5 0,-1-2-12 16,0-1-2-16,-2 0 12 0,3 0-4 0,13-15-13 16,-9 2 2-16,-1 0-5 0,2-2 4 0,-1-4 6 15,-3 0-18-15,0-3 12 0,-3 1-2 16,2-2-12-16,-2 1 9 0,-2 3 1 0,1 2-15 15,-5-1 13-15,2 3 5 0,-1 5-10 16,-1 0 21-16,0 3-8 0,-1 1 16 0,-1 0 2 16,1 3 4-16,-1-1-2 0,0 1-13 15,0-1 4-15,0 2-1 0,-1 1-3 16,3 0 20-16,-3 1-1 0,0 0 28 0,0 0-11 16,12 18 11-16,-7-3-16 0,-1 5 22 0,2 3-7 15,-1 2-8-15,0 5-4 0,0 0 29 0,-3 3-4 16,2 4 1-16,-3 1 0 0,4 1-12 15,-1 0-2-15,1-1-6 0,-2-1-15 0,0-1 4 16,0-2 3-16,-1-3-20 0,-1 1 15 16,1-5 3-16,0-5-11 0,-1-4-26 0,1-2 21 15,-2-3-18-15,1-3 10 0,-1-10-10 0,0 6 13 16,0-6 1-16,0 6-12 0,0-6-8 16,0 0 2-16,0 0 11 0,0 0-18 0,0 0-23 15,0 0-3-15,0 0 5 0,0 0 2 16,0 0-51-16,0 0-19 0,-3 11-17 0,3-12-30 15,0 0-10-15,0-1-30 0,-1-2-18 0,0 3 17 16,2-1-96-16,-1-1-31 0,-1-1-31 16,1 0-29-16,0-1 33 0,0 0-222 0,0 0 33 15,0 0 42-15,0 1 34 0,0 4 27 0,0 0 22 16,0-8 64-16,0 2 1 0,0 6 23 0,0-8-3 16,0 1 15-16</inkml:trace>
  <inkml:trace contextRef="#ctx0" brushRef="#br0" timeOffset="190998.12">7722 6689 394 0,'0'0'206'15,"0"0"-35"-15,0 0 14 0,0 0-36 0,0 0 5 16,0 0 7-16,0 0-12 0,0 0-1 16,0 0 5-16,0 0-18 0,0 0-6 0,0 0 11 15,0 0 2-15,0 0-1 0,0 0 2 0,0 0-2 16,0 0-4-16,0 0-3 0,0 0-16 15,0 0 33-15,0 0-20 0,0 0-24 0,0 0-12 16,0 0 4-16,0 0 8 0,0 0-3 16,0 0-2-16,0 0-14 0,0 0 3 15,0 0-8-15,0 0-3 0,0 0-6 0,0 0-2 0,0 0-9 16,0 0-4-16,0 0-5 0,0 0-5 16,0 0-13-16,0 0-3 0,-2-21-3 0,-1 18 1 15,-1 2-2-15,2-2 8 0,0 0-10 16,-1 0-2-16,1 1-9 0,1 2-4 0,0 0-5 15,0-1 15-15,1 1-14 0,1 1 5 0,2-1 11 16,2 0-17-16,0 2 13 0,2-2 0 16,2 2-11-16,12-2 9 0,-9 0-2 0,4 0 0 15,4 0 2-15,1 0 1 0,20-9-10 0,-21 5 3 16,-3 1 3-16,2-2-11 0,-2 2 4 16,-4-2-11-16,-2 1 20 0,-3 1-6 0,-2 1-4 15,-2 1 9-15,0-1-9 0,-1 0 5 0,1 0-9 16,-3 2 2-16,1 0-4 0,-2 0 4 0,-2 1 2 15,1 1-1-15,-1 2-4 0,0-2 6 16,-2 3-1-16,-1 9 5 0,-4-1-1 0,2 6-5 16,-1 3 17-16,1 3 10 0,-1 2 4 15,1 1-6-15,0 1 2 0,1-3-1 0,-1 1-5 16,-1 0 0-16,2-1 0 0,-1 1-2 0,2 4 4 16,-3-6-12-16,2 0 5 0,1 0 3 0,1-10 0 15,-2 0-17-15,-2-1 0 0,6-3-21 16,1-1-28-16,-2-5-27 0,2 0-28 15,0-2 9-15,1-2-119 0,0-1-33 0,0 0-56 16,1-6 26-16,1 1-263 0,6-7 23 0,2-2 43 16,0-2 39-16,2-3 25 0,2 1 2 0,2 0 54 15,0 1 33-15,2 0 18 0,-1 3 25 0,4 2 6 16</inkml:trace>
  <inkml:trace contextRef="#ctx0" brushRef="#br0" timeOffset="191592.21">8255 6777 422 0,'-1'-3'447'0,"0"-2"-87"0,-1 0-17 16,-1 0-45-16,-1 3-8 0,1-3 7 0,-1 1-9 15,1-1-22-15,0 2-28 0,0-2-8 16,1 0-29-16,0 2-12 0,1-2-28 0,1 5-27 15,0 0 0-15,0-7-22 0,11-2-2 16,4 3-8-16,2 3-18 0,-4 3-2 0,-13 0-11 16,13 0-5-16,16 14-8 0,-14-6 1 0,-1 1-6 15,-2 3-4-15,1 0 5 0,-3 0-3 16,-1-1 8-16,-5 4-5 0,1-2 12 0,-3-1-14 16,-2-12-9-16,0 9 6 0,0-1 7 0,0 0-4 15,0-2-13-15,-21 13 4 0,11-10-5 16,1-2-6-16,-4 1 6 0,2-4-5 0,1 0-10 15,-4 1 4-15,2-4-3 0,1 3-2 0,2-4-5 16,1 2-17-16,1 0 15 0,3 1 0 16,1-2-1-16,0 0-7 0,2-1 0 0,1 0-11 15,0 0 13-15,0 0-14 0,10 1 7 16,-2 0-5-16,0 0-5 0,11 4 2 0,0-2 7 16,-1 3-8-16,0 0 2 0,1 5 13 15,-3-3-4-15,-1 2-10 0,-3 1 15 0,0 2-7 16,-4-2-7-16,-7-1 19 0,1 0 8 0,0-2-11 15,-2-8 7-15,0 8-4 0,-13 15 24 0,6-11-14 16,-5-2 12-16,0-1-14 0,-4 4 5 16,-1-5-2-16,-2 0 2 0,-2-3-13 0,1 0 3 15,-2 1-10-15,-1-5 5 0,0-1-31 0,0 0-18 16,12 0-14-16,-5 0-36 0,-19-10-14 16,20 4-35-16,3 0 13 0,4-2-72 0,3 2-22 15,2-1-6-15,3 7-39 0,0-8-35 0,0 8 28 16,15-22-205-16,-5 10-22 0,-3 1 36 0,7 1 58 15,1 2 28-15,1 0 27 0,0 2-3 16,1 0 30-16,4 3-9 0,0 0 30 0</inkml:trace>
  <inkml:trace contextRef="#ctx0" brushRef="#br0" timeOffset="192312.36">8688 6920 439 0,'2'1'369'15,"0"-2"-33"-15,0 2-19 0,0-1-14 0,-2 0-40 16,3 0 33-16,-3 1-26 0,1-2 3 16,0 2-36-16,0-1-6 0,-1 0-17 0,1-1-4 15,0 2-25-15,-1-1-10 0,1-1-20 0,0 2-15 16,1-2-11-16,-2 1-13 0,1 1-14 15,1-1-15-15,-1 0-12 0,0 2-1 0,-1-2-4 16,2 3 3-16,0-1-17 0,0 2 10 0,-1-3-3 16,1 3 4-16,-2-2 3 0,2 1 6 15,-2 0-5-15,0 1-3 0,0-1 14 0,-1 1-6 16,-1-1 0-16,1 0-17 0,-1-1 9 0,-1 0-5 16,-1 1-2-16,1 0 2 0,-1-1 17 15,0-1-5-15,2 1-6 0,-3-1-21 0,2-1-1 16,0 2-11-16,-1-1 5 0,2 1-15 15,0-2 7-15,0 0-8 0,-1 0 7 0,1 1-11 16,0 1-3-16,1 0 2 0,1-2-14 16,-1 0 6-16,1 1-27 0,-2 0-37 0,2-1-20 15,0 0-25-15,3-2-24 0,-1 1-53 0,1 0 15 16,1 0-98-16,-1-1-39 0,1 0-33 16,0-1 29-16,-1 2-266 0,3 0 34 0,-1-2 47 15,0 1 49-15,2 2 9 0,-2-2 59 0,1-1 11 16,10-2-10-16,-6 0 75 0,0 4-11 15,-2-2 12-15</inkml:trace>
  <inkml:trace contextRef="#ctx0" brushRef="#br0" timeOffset="193686.08">8644 6948 497 0,'0'0'141'0,"0"0"5"16,0 0-43-16,0 0 7 0,0 0-5 0,0 0-14 16,0 0 2-16,0 0-32 0,0 0 14 0,0 0 3 15,0 0-9-15,0 0 15 0,0 0-7 0,0 0 13 16,0 0 6-16,0 0-14 0,0 0-20 15,0 0 13-15,0 0 6 0,0 0-2 0,0 0 2 16,0 0-4-16,0 0 2 0,0 0 16 0,0 0-30 16,0 0 10-16,0 0-6 0,0 0 0 15,0 0 8-15,0 0-8 0,0 0 15 0,0 0-30 16,-24-15 2-16,23 15 14 0,-1 1-2 0,2-1-16 16,0 0 17-16,-1 0-16 0,-2 1 10 15,2 0-33-15,1-1 11 0,-1 0-4 0,1 2 13 16,-1-1-26-16,1-1 13 0,0 1 1 15,0-1 17-15,1 0-18 0,-1 1-31 0,-1-1 33 16,2 0-10-16,0 0-14 0,1 0-3 0,-1 0 21 16,0-1 1-16,1 1-5 0,-1-2-3 0,1 2-1 15,-1-2-3-15,0 2-1 0,2 0-12 16,-2-2 9-16,0 1-2 0,-1 0 7 16,2 0-2-16,-2 1-3 0,0-2 2 0,2 2-3 15,-2-1 2-15,-1 1 0 0,2 0-2 0,-1 0-22 16,0 1-1-16,0-1 18 0,0 2 1 0,1-2 0 15,0 2-39-15,-2 0 25 0,1 1-9 0,1-1-9 16,0 1 4-16,-1 2 26 0,2-3 2 16,-1 1-2-16,0 1-11 0,0-3 0 0,0 2 6 15,-1-2 0-15,1 2-38 0,0-3-10 16,0 0-7-16,2 0-46 0,-2 0-23 0,2-3-41 16,0-1-72-16,0 0 20 0,0 0-200 15,1 0-12-15,0 1 24 0,-1 0 32 0,0 1 34 16,0 0 3-16,0 1 29 0,0 0 33 0,1 0-31 15</inkml:trace>
  <inkml:trace contextRef="#ctx0" brushRef="#br0" timeOffset="194570.45">8704 6917 421 0,'-3'-1'237'0,"1"-1"-31"16,-3 2 14-16,2-2-36 0,1 1-4 15,0-1 13-15,1 2-9 0,-2 0-20 0,2 0-13 16,0-2-1-16,-1 2 3 0,1 0-19 16,-1-3-20-16,2 3 1 0,-3 2-4 0,2-2-22 15,-2 1 11-15,0-1-6 0,-1 2-6 0,1 2-9 16,1-1 24-16,-2-1-12 0,1 1 6 15,1 0-9-15,-1 1 1 0,1-1-5 0,0 1-2 16,1-1-9-16,-2 1-7 0,1-1-4 0,1 0-8 16,1-1 2-16,0 1 5 0,0-3-6 15,0 0 1-15,0 0-12 0,0 0-8 0,11 6-7 16,-8-6 14-16,0 0-19 0,0-1 11 0,0 0-1 16,0 0-27-16,1-2 14 0,1 0 8 15,-4 1-15-15,2 0 19 0,-1-2-24 0,0 2 14 16,0 0-2-16,-1 0 8 0,0 0-19 15,1 1 12-15,-1-2-5 0,0 1-8 0,0 1-4 0,0-2 16 16,-1 3-11-16,0 0 2 0,0 0-4 0,-3 0-12 16,2 0 16-16,-1 0 9 0,2 3-20 15,-3-2-6-15,1 0-1 0,1 2 17 16,0-2-4-16,1 2 1 0,-1-1-2 0,0 0 5 16,-1-1-11-16,2 1 10 0,0 0 2 0,0-1 1 15,1 1 10-15,0-1-5 0,1-1-4 16,0 0-5-16,0-1 3 0,-1 0 12 0,3 1-23 15,-2-2 13-15,1 0-14 0,-1-1 19 16,0 1-16-16,0 0 15 0,0 0-8 0,1 1 8 16,-3-1-15-16,1 0-2 0,-1 0-16 0,-1 0-24 15,0 1-6-15,-2 1-6 0,2 0-6 16,-1 0 4-16,1 0-58 0,-1 0-36 0,1 0-12 16,-1 1-13-16,0 1-38 0,1-2-24 0,1 2 22 15,0-2-155-15,0 0-64 0,0 2-15 16,2-2 63-16,0 1 5 0,-1 0 36 15,1-2 14-15,2 1 60 0,1-1-16 0</inkml:trace>
  <inkml:trace contextRef="#ctx0" brushRef="#br0" timeOffset="195369.1">8971 6695 755 0,'0'-1'277'0,"1"-2"-28"0,-1 1 0 0,0 0-13 16,1 0-23-16,-1 1-9 0,0 1-8 15,0 0-5-15,0 0-20 0,0 0-21 0,0 0-14 16,0 0 37-16,0 0-20 0,0 0-24 16,0 0-11-16,0 0 14 0,0-10-20 0,0 11 0 15,1-1-12-15,-2 1 12 0,1 1-6 0,0-1 16 16,0 2-4-16,-2 1-11 0,2 0 6 16,-2 1-4-16,1 2-6 0,0-1-4 0,1 2 8 15,-4 18-13-15,1-9-5 0,0-2 4 0,0 4 0 16,3-9-9-16,0 4 4 0,0 3-34 15,0 4 20-15,0-1-25 0,0 0-2 0,0-3 6 16,0 0 4-16,0-3-27 0,0-1 14 0,0-2-17 16,0-1-6-16,0-1 9 0,0-2-5 15,0-1-12-15,0-6 0 0,0 8-5 0,0-2 3 16,0 1-15-16,0-7 2 0,0 5-12 16,0-5 7-16,0 7-23 0,0-7-5 0,0 7-20 15,0-7-3-15,0 0-6 0,0 0-26 0,0 6-20 16,0-6 11-16,0 0-68 0,0 0-14 15,-2 9-37-15,4-9-34 0,0-2-50 16,1 0 30-16,0-1-197 0,1 1-15 0,-1-1 16 16,2 1 57-16,-1 0 49 0,1 0 29 0,1-1-31 15,-1 2 48-15,0 0 9 0,3-2 31 0</inkml:trace>
  <inkml:trace contextRef="#ctx0" brushRef="#br0" timeOffset="196264.57">9295 6827 893 0,'0'-3'289'0,"0"-1"-25"0,-1-1-28 16,2 4 1-16,-2-3-19 0,2 0 24 16,-2 1-36-16,-1 0-25 0,0-1 15 0,-1 1-29 15,1 0-4-15,-1 1 7 0,-1 0-12 0,1 0-13 16,-1 0-19-16,1 1 17 0,0-1-22 16,0 1-8-16,-2 1-3 0,2 0 0 0,-2 3-17 15,2-1 5-15,3-2-10 0,-9 5-4 16,0 7-4-16,1 0 5 0,-1 0 2 0,2 2-9 15,3-3-14-15,0 4 1 0,3-1-7 0,0 3-6 16,0-3 17-16,1-14-19 0,0 15-5 0,0 0 0 16,12 16-8-16,-7-17 2 0,4-2 10 15,1-2-16-15,1-2-8 0,3 0 14 0,1-2-8 16,0-2-16-16,-2-3 5 0,5 1 10 16,-5-2-5-16,-5 0-16 0,4 0 6 0,18-10-7 15,-14 6 17-15,-1-3-16 0,0 2-6 16,-1-2 5-16,-2-2 10 0,-2 0-12 0,-1-1-1 15,-4 1 8-15,1-6-9 0,1 3 13 0,-5-2 0 16,-1 2-20-16,-1 0 16 0,0 12-14 16,0-12 0-16,0-2 11 0,-17-14-12 15,7 16 0-15,0 1 14 0,-2 2-14 0,-2-1 5 16,-2 4 5-16,-1 0-6 0,1 2-10 0,-1 2 5 16,3 0 4-16,6 2 5 0,-4 0-4 0,-3 0 8 15,-18 10-6-15,16-5-1 0,2-1-4 16,2-1-8-16,2 1-18 0,3-1-18 15,0-1-36-15,1-2-32 0,3 5 11 0,1-5-83 16,-1 2-32-16,1 0-44 0,-1-1-32 0,1 1 27 16,1-1-189-16,0 3-41 0,1-2 33 0,0 0 19 15,0 1 56-15,1 0 10 0,0-3 41 16,0 0-7-16,0 0 59 0,0 7 13 16,0 0 1-16</inkml:trace>
  <inkml:trace contextRef="#ctx0" brushRef="#br0" timeOffset="197014.16">10096 6824 234 0,'3'-7'446'0,"-1"3"-78"0,0-1-22 0,0 0-42 16,0 1-40-16,-1-2 10 0,1 1 15 15,0 1-19-15,0 0-13 0,-1-1-9 16,-1 1-23-16,1 1-20 0,0 0-29 0,0 1-16 16,0 1-18-16,-1 4-1 0,0 1-1 15,-1 1 1-15,-1 14-6 0,2-9 2 0,0 5-1 16,0 7-9-16,0 1 8 0,0-1-7 0,0 2-15 16,0-1-10-16,0 1-7 0,0-3-17 15,0-1 1-15,0 0-24 0,0-4 14 0,10 18-16 0,-9-24-3 16,0 1-18-16,2-3-26 0,-3-1-32 15,1-2-43-15,0-3-31 0,-1 2-42 0,0-3 13 16,1-1-115-16,0 0-56 0,0 0 28 0,-1-2-239 16,0-1-12-16,-1-1 41 0,0-2 46 15,-2 2 15-15,-3-10 31 0,-1 1 17 0,-3 1 23 16,0 1 50-16,-1 0-16 0,0 3 21 16</inkml:trace>
  <inkml:trace contextRef="#ctx0" brushRef="#br0" timeOffset="197249.29">9949 7005 901 0,'-4'1'408'16,"-2"0"-59"-16,2-1 20 0,0 1-24 15,2-2-28-15,-1 1-27 0,1 1-16 0,0-1-22 16,2 1-14-16,0-1-31 0,1 0-6 0,2 0-16 16,2 0-5-16,14 2-5 0,4-4-29 0,-12 2-1 15,6 0-16-15,5 0-22 0,2 0-10 16,0 0-25-16,27-9-18 0,-26 8-56 0,-2-4-32 15,2 3 3-15,-3-1-170 0,-4-2-73 16,2 2 25-16,-3-3-291 0,-1 1 15 0,-5 2 48 16,3 1 38-16,-6 0 43 0,0-2 16 0,2 3 35 15,11-1 36-15,-2-4 42 0,0 1-18 16,1 3 23-16</inkml:trace>
  <inkml:trace contextRef="#ctx0" brushRef="#br0" timeOffset="197738.1">10625 6711 433 0,'2'-5'454'0,"-2"1"-61"0,1-1-39 16,-1 2-44-16,1 0-19 0,-2 1-7 0,0 1-13 15,-1-1-5-15,-1 2-17 0,1 0-35 0,-1 0 5 16,0 3-17-16,1 0-15 0,-2 1-15 0,1 2-9 16,-4 8 10-16,0 5-17 0,0-3-2 15,0 5-8-15,3 2 7 0,0-1-29 0,2 4 17 16,1-2-19-16,1-11-20 0,0 5-4 16,0 3-5-16,16 21-9 0,-9-21-16 0,2-1 1 15,3-2-1-15,-1-3-6 0,1-3 3 0,1-2-26 16,1-1 1-16,2-4-4 0,-3-4-1 0,1-1-3 15,-6 0 0-15,6 0-11 0,17-11-11 16,-11 4 19-16,-6-2-8 0,-2-3-8 16,-1 3 7-16,-3-4-11 0,-1-1-10 0,-4 4 7 15,-2 0-15-15,-1 10 20 0,0-7-21 16,0 0-7-16,-19-8 9 0,8 8-27 0,-5 2 20 16,0 1-23-16,6 4 2 0,-3 0-8 15,-2 0-26-15,-2 0-12 0,-1 0-21 0,-16 11-15 16,22-8-15-16,2 0 13 0,2-2-105 0,1 2-43 15,1-2-36-15,3 1 27 0,0-2-281 0,0 1 48 16,2 0 39-16,1-1 34 0,2-1 27 16,0 0 33-16,1-1 16 0,1 1 39 0,11-2 24 15,4-1 9-15,2-2 16 0</inkml:trace>
  <inkml:trace contextRef="#ctx0" brushRef="#br0" timeOffset="197920.11">10940 6757 454 0,'-4'0'131'0,"1"-3"-81"15,0 1-24-15,0-1-77 0,-1 0-42 0,1 0-77 16</inkml:trace>
  <inkml:trace contextRef="#ctx0" brushRef="#br0" timeOffset="199282.1">10897 6735 371 0,'-2'0'172'0,"2"2"7"0,-1-4-32 0,1 3-14 16,0 0 3-16,0 0-20 0,0-1-6 16,-1 1-8-16,1-2 1 0,0 1-5 0,-1 0-19 15,1 0 2-15,0 0-9 0,0 0-9 0,0 0 15 16,0 0-3-16,0 0 9 0,0 0-4 0,0 1-10 15,1 0 6-15,-2-1-6 0,2 0 15 0,-1 0 13 16,-1 0-22-16,2 0 22 0,-1 0-6 16,0 0-4-16,1 0-15 0,0 0 17 0,-1 0 11 15,1 0-10-15,-2 0-9 0,1 0 11 16,0 0-1-16,0 0-19 0,1 0-10 0,-3 0-4 16,2 0-8-16,-1-2 11 0,0 2 18 15,0-1-13-15,0 1-12 0,1 0-8 0,0 0 1 16,-1 0 8-16,0 0-15 0,0 0-7 0,1 0-11 15,-1 0 12-15,1 0-17 0,-1 0-3 16,1 0 0-16,0 0-5 0,0 0 1 0,1 0 22 16,-2 0-31-16,1 0 15 0,-1 0-12 0,1 0-8 15,0 0-2-15,-2 0 13 0,2 0-3 16,0 1 8-16,-1-2-5 0,0 1 0 0,1 0-2 16,1 0-3-16,-2 1-1 0,2-1-16 0,-1-1 20 15,1 1 15-15,-2 0-15 0,2 0-1 0,-1 0 0 16,-1 0 12-16,1 1-8 0,-1-1-8 0,1 0 4 15,0 1 3-15,0-1-7 0,0 0-3 16,0 0-2-16,1 0-7 0,-1-1 20 0,0 2-5 16,0-1-4-16,-1-1 6 0,1 1-6 15,0-1 4-15,0 1-2 0,0 0 0 0,1 0-15 16,-1 0 32-16,0 1-16 0,3-1-3 0,-5-1-1 16,1 1 12-16,0 0-16 0,1-1 5 15,0 0 14-15,0 1-25 0,0-1 18 0,0-1-11 16,0 2 4-16,0 0 2 0,0-1-9 0,0 0 16 15,0 1-9-15,0 0-23 0,0-2 28 0,0 2 13 16,-2 0-20-16,2-1 3 0,0 1-4 0,0-2-4 16,0 2-8-16,0 0 11 0,0-1 19 15,0 1 0-15,0 0-36 0,0 0 27 0,0 0-5 16,0 0 2-16,0 0-9 0,0 0-9 16,0 0 31-16,0 0-22 0,0 0 18 0,0 0-11 15,0 0 5-15,-1-7-4 0,0 8-1 0,0-1 0 16,1-1-20-16,0 1 1 0,0-1 26 0,1 1-1 15,-1 0-4-15,-1 0-10 0,1-1 11 16,-1 1 0-16,1-1-5 0,0 0 7 0,0 2-1 16,0-1 5-16,0 1-9 0,-1-3 3 0,2 3-8 15,-1-2 15-15,0 1 7 0,0 0-2 16,-1-2-9-16,1 2 12 0,0 0-16 0,0 0-15 16,0 0 11-16,0 0-1 0,0 0 7 15,1 0 2-15,-1 0-15 0,0 0-3 0,0 0 6 16,0 0 4-16,1 0 2 0,0 0-13 0,-2 0 10 15,1 0 10-15,-1 0-8 0,1 0-4 0,1 0 19 16,-1 0-8-16,0 0 9 0,1 0-6 16,-1 0-19-16,-1 0 25 0,0 0-19 0,0 0 4 15,2 0-5-15,-1 0-11 0,0 0 18 16,0 0 4-16,0 0-15 0,-1 0 1 0,1 0 10 16,0 0 4-16,0 0 6 0,0 0-6 0,0 0-13 15,0 0 11-15,0 0-24 0,0-2 25 16,0 1 9-16,0 1-30 0,0 0 18 0,0-1 16 15,0 0-21-15,0-1-2 0,0 1 2 0,0 0 18 16,0-1-16-16,-1 1 2 0,1 1-26 16,0-2 24-16,0 1-6 0,0-1-5 0,0 0 8 15,1 1-1-15,-1-1 4 0,0 0-2 16,1 1 9-16,-1-1-14 0,0 0 11 0,1-1-10 16,-1 3 14-16,1-1-9 0,-1-1-3 15,0 0 22-15,0 0-1 0,-1 1 2 0,2 0-2 16,-1-4 24-16,1 5-8 0,0-2 8 0,-1 2 2 15,0 0 12-15,0 0 3 0,0 0-7 0,0 0 8 16,0 0-18-16,0 0-1 0,0 0 4 0,6-10-19 16,-5 12 7-16,1 2 6 0,0 1 1 15,-1 1 25-15,5 13-12 0,-1 2 11 0,0 1 5 16,1-1 9-16,-1 0-15 0,-1 3 6 16,0-2-11-16,0 0 10 0,-1-1-10 0,0-1-16 15,0-3-9-15,-3-2 27 0,2-5-25 16,-2 1 10-16,0-11-5 0,0 7 3 0,0-1-20 15,0-6 16-15,0 8-16 0,0-1 12 0,-11 3 3 16,8-6-23-16,-1 0-1 0,2-4 9 16,-1 2 8-16,1 1-8 0,-2-3-20 15,1 2 12-15,1-1-17 0,0 1 15 0,1-2 7 16,1 0-19-16,0 0 4 0,0 0 3 0,5 0-7 16,-1 0-5-16,2 1-5 0,1 0 10 15,10 2 0-15,-9-3-14 0,5 0 13 0,4 0-1 16,0 0 18-16,3 0-16 0,-1 0-4 15,21 11 8-15,-26-10-25 0,6-1-5 0,-7 0-31 16,-13 0-15-16,11 0-29 0,-2 0-34 0,-1 0-34 16,-1 0 17-16,-7 0-99 0,15-10-33 0,-13 7-26 15,1 1 29-15,-1-1-138 0,-1-2-91 0,-1 1 39 16,0-1 36-16,-2-1 5 0,2 0 30 16,0 6 31-16,0-7 43 0,0-3-23 0,0-2 47 15,0 3-7-15</inkml:trace>
  <inkml:trace contextRef="#ctx0" brushRef="#br0" timeOffset="199510.71">11131 6861 684 0,'-7'-3'384'0,"3"-1"-46"16,0 2-1-16,0-1-45 0,0 3 24 0,-2-2-18 16,2 4 15-16,-2-2 1 0,1 4-17 15,1-1-6-15,-4 7-1 0,4 1-15 16,1-1-12-16,-1 6-24 0,4-1-17 0,0-5-23 16,0 4-22-16,0 4-18 0,14 18 10 15,-9-17-22-15,1 0-26 0,-1 1-3 0,2-3-5 16,0 1-10-16,-2-1-61 0,0-3-37 0,-2-2-43 15,-2-2-60-15,-1-3-62 0,2 0 16 16,-2-2-141-16,0-5-39 0,0 0 27 0,0 0-251 16,0 0-4-16,0 6 46 0,0-6 47 0,0 0 12 15,0 0 48-15,15 11 32 0,-11-8 20 16,0-3 30-16,0 3 16 0,2-2 30 0</inkml:trace>
  <inkml:trace contextRef="#ctx0" brushRef="#br0" timeOffset="199668.65">11202 7206 911 0,'3'1'411'0,"-1"-1"-57"16,2 0-21-16,-1 0-19 0,0 0-15 0,1 2-51 16,-2-4-30-16,0 2-23 0,1 0-43 15,-1 0-13-15,1-1-16 0,-1-1-136 16,0 2-62-16,-1-1-49 0,0 2 12 0,-1-3-265 16,-2 2-34-16,-1-1 35 0,0 0 10 0,-2 0 21 15,1-1 19-15,-3 1 32 0,0 1 11 16</inkml:trace>
  <inkml:trace contextRef="#ctx0" brushRef="#br0" timeOffset="202572.04">12515 7501 1130 0,'0'0'362'0,"0"0"-10"0,0 0 7 15,0 0-35-15,0 0-1 0,-12 29-16 0,17-13-15 16,0 1-14-16,1-1-36 0,3 0-4 16,-1 0-11-16,-3-2-14 0,-1 0-26 15,-1-4-8-15,0-5-5 0,0 3-5 0,-3-3 2 16,1-1-25-16,0-1-5 0,0 1-14 16,-1-4-9-16,0 0-13 0,0 0-10 0,-11 2-10 15,7-2-22-15,0-2-5 0,-1-1 8 0,0 0-16 16,-5-7 2-16,2-2-6 0,2-1-10 15,1-1-11-15,3 2 8 0,2 12-24 0,0-15 16 16,14-9-9-16,-2 11-5 0,0 2 0 0,4 1 7 16,1 2-16-16,3 2 0 0,1 2 5 15,2 1-16-15,2 3 7 0,-14 0 26 0,7 0-15 16,22 14-16-16,-18-7 9 0,-1 1 20 16,-4-1-1-16,2 5-3 0,-2-2-4 0,-4-2-1 15,-1 2-6-15,-5-3 7 0,0 0-18 0,-3-3 8 16,0 0 0-16,-1-1 21 0,-1 0-9 0,0-1-2 15,-2-2-12-15,0 0 4 0,0 0-10 0,0 0 14 16,0 0-2-16,-7 5 0 0,5-8-2 16,0 1 1-16,-1-1-9 0,1-3 4 0,0 0-10 15,1 0 4-15,1 0-1 0,0-3 6 16,0-3-7-16,19-13 0 0,-10 13 1 0,7 2 0 16,2-1 7-16,2 2-9 0,2 4 16 0,4 1-10 15,-1 2 8-15,-10 2-9 0,7 0 0 16,4 0 22-16,29 17-2 0,-31-9-2 15,1 2-2-15,-2 1-2 0,-6 3-1 0,1-6 1 16,-4 5-10-16,-5-1-1 0,-4-3 0 0,-3 0 0 16,-2-9 0-16,0 7 0 0,0-1-41 15,-16 4-44-15,3-2-42 0,2-7-49 0,-3 2 15 16,14-3-163-16,-13 0-110 0,-15-10 38 16,12 5-223-16,5-6 64 0,1 1 55 15,3 2 18-15,6-2 32 0,1 10 63 0,12-18 6 16,2 9 36-16,6 0-11 0,0 4 38 0,4-1 30 15,4 0 20-15</inkml:trace>
  <inkml:trace contextRef="#ctx0" brushRef="#br0" timeOffset="202871.33">13392 7498 1033 0,'3'1'365'16,"-3"2"71"-16,2 1-41 0,-2 0 3 0,0 1-10 16,6 11-4-16,-6-3-22 0,1 5-19 0,0-4-39 15,0-1-30-15,4 4-29 0,4-3 9 16,-2-1-41-16,3-1-15 0,2 0-9 15,4-4-24-15,-1 1-30 0,4-4 4 0,-2-2-21 16,4 1-8-16,-1-4-8 0,2 0-19 0,-10 0-5 16,22-8-7-16,-12-1-18 0,-4-2 6 0,1 0 2 15,-2-2-30-15,1-1-11 0,-5-4-1 0,-2 2-23 16,-3 1-32-16,-5 3-1 0,-2 0-14 16,-1 5-13-16,-14-11-18 0,-2 8-5 15,-4 1-7-15,-1 3-14 0,-6-1-24 0,1 4-35 16,-1 1 16-16,0 2-55 0,3-2-42 0,0 2-33 15,3 0-25-15,7-1 29 0,5 0-246 0,9 1 7 16,-8 0 63-16,8 0 21 0,0 0 15 16,-11 2 31-16,13-2 10 0,4 1 29 0,19 4 13 15,-1-2 73-15,10 3-37 0</inkml:trace>
  <inkml:trace contextRef="#ctx0" brushRef="#br0" timeOffset="203386.21">14193 7517 524 0,'7'-5'410'0,"-2"-1"-57"16,-3 0-2-16,0 1-49 0,-4-1 27 16,-1 0-7-16,-8-3-19 0,-1-1-5 0,-2 4-13 15,-1 6-28-15,6 0-10 0,-7 0-29 16,-1 0-2-16,-21 14-22 0,16-3-22 0,1 1-8 16,7 3-18-16,-1-1-8 0,3 3-27 15,1-1-14-15,4 2 7 0,3 1-22 0,4 0-5 16,0-11-6-16,0 3 1 0,16 14-26 0,-7-15-4 15,6 0 10-15,-3-7-3 0,-1-2-33 0,1-1 3 16,7 1-33-16,-7-1-27 0,14-17-11 16,-9 5-33-16,3-3-17 0,-2-2 9 0,-1-1-76 15,-1-2-19-15,1 0-29 0,-4-4-15 0,0-1-12 16,-4-1 8-16,2-1 10 0,-3 1 27 16,-2-2 12-16,-2-1 14 0,0-2 52 0,-4 17 37 15,0-8 27-15,0-2 21 0,-10-23 23 0,3 24 28 16,-5 3 19-16,0 1 12 0,-1 2 0 15,0 3 32-15,2 1 17 0,-3 2-11 0,3 2 44 16,2 3 2-16,0 4-1 0,5-2-2 16,4 4 9-16,0 0 0 0,-8 0-2 0,8 0 12 15,-17 23-12-15,15-7 17 0,0-2-17 0,2-2 17 16,0 9-14-16,11 27 9 0,-2-19-6 16,0 2-20-16,1 1-8 0,2-2-10 0,1 3-12 15,0-1 0-15,0-2-13 0,-1-2-19 16,3-2-42-16,-4-1-21 0,0-1-59 0,0-3-40 15,-6-2 10-15,8-4-156 0,-2-5-112 16,-2-6 33-16,5 3-242 0,2-3 17 0,2-1 54 16,3-3 36-16,3 1 59 0,-10-1 13 0,29-12 26 15,-13 4 35-15,4-4 29 0,5 3 5 0,1-1 7 16,4-2 12-16</inkml:trace>
  <inkml:trace contextRef="#ctx0" brushRef="#br0" timeOffset="203902.59">15065 7328 412 0,'2'-4'432'0,"0"2"-54"0,-2 0-55 16,0 0 49-16,0 2-32 0,0 0-28 16,0-1-22-16,0 0-11 0,2 1-28 0,-2-1-25 15,0 1-8-15,0-2-23 0,0 2-14 0,-2-2-16 16,2-1-17-16,-2 1-21 0,0-1-18 15,-1 2-4-15,1-5-4 0,0 1-13 16,-2-9-12-16,0 2-8 0,1 4-14 0,1 1 0 16,0 2-18-16,2 0 8 0,0 1-7 0,0 4-5 15,0 0-13-15,0 0 14 0,0 0-3 0,13-12-16 16,-7 12 5-16,3-3-9 0,-1 3 9 0,0 0-9 16,1 0 8-16,7 0 1 0,2 0-10 15,-2 0 0-15,2 0-3 0,0 0 1 0,2 0-6 16,-3 0 5-16,0 0 6 0,-2 0-3 0,-1 0 5 15,-3 0-16-15,1 0 11 0,1 0 6 16,-2 0-3-16,9-2 0 0,-15 0-4 0,1 0-1 16,-1 0-7-16,-2 0 1 0,-1 1 9 0,0 1-3 15,-2 0-5-15,0 0 4 0,2 3 1 16,-2 3 22-16,-4-1 9 0,-3 11 3 0,0 3 15 16,-2 4 6-16,0 0-4 0,-2 3 12 0,2-3 3 15,0 4-23-15,-3-2 6 0,2 4-11 16,3-3 7-16,-3 3-16 0,1-1 3 0,-1-2-9 15,1 0-6-15,1 0-48 0,0-6-30 16,3-3-63-16,-1-3-44 0,4-4 14 0,-3-3-174 16,5-7-68-16,0 0 35 0,0 0-232 15,13 3 60-15,-10-5 36 0,3-1 42 0,10-7 31 16,2-3 27-16,4-1 39 0,1 0-9 0,4-3 42 16,2-1 33-16,5 0 10 0</inkml:trace>
  <inkml:trace contextRef="#ctx0" brushRef="#br0" timeOffset="204408">15608 7348 1180 0,'-8'-13'368'15,"3"2"48"-15,-1 0-25 0,-2 0-17 0,2 0-10 16,4 3-20-16,0 0-36 0,-1 1-17 16,1 1-7-16,2 0-29 0,0 6-7 0,0 0-24 15,0-7-19-15,0 7-30 0,18-18-21 16,-7 15-18-16,3-1-11 0,0 1-21 0,-6 3-4 15,5 0-18-15,21 11-7 0,-14-1-19 0,1 1 14 16,-4 1-24-16,-2 0 8 0,-3 2-5 16,3 2-12-16,-5 2 16 0,1-1-16 0,-7 2-5 15,-2 1-2-15,-2-1-4 0,0-9-2 0,0 4-2 16,-17 19 49-16,9-19-11 0,1 1-12 16,-7-4 6-16,1-1-12 0,1 1 16 0,4-5-20 15,1-1 16-15,0-3-7 0,0-1 4 0,1 0-25 16,3-1-3-16,-1 3-3 0,2-3 11 15,0 2-11-15,-1-1 0 0,3-1-15 0,0-1 10 16,3-1-2-16,-1 1 13 0,2-1-31 0,1 2 18 16,6 0-11-16,-4 0 13 0,8 3-25 15,-3-3 20-15,1 0-15 0,14 10 19 0,-12-3-18 16,2 3 10-16,-5 1-3 0,0 1-4 16,-3 1-4-16,2 4 12 0,-6-1 25 0,0 1 19 15,-5-12-5-15,0 5 8 0,0 3 2 0,-15 13 5 16,5-14-7-16,-6 0-10 0,0-1 2 15,-6-3 1-15,-1 3-10 0,-1-4-5 0,-5-4-20 16,-3-2-45-16,-1-1 3 0,17 0-154 0,-9 0-95 16,-30-15 26-16,22 9-233 0,-1-1 45 0,-1-1-257 15,3 1 41-15,1 0 77 0,-1 0 31 16,3-1 61-16,0 3 48 0,-1-2 21 0,3-1 45 16,0 4-6-16,3-3 24 0,4 1 24 0,-3 0 56 15,2-4 11-15</inkml:trace>
  <inkml:trace contextRef="#ctx0" brushRef="#br0" timeOffset="-213651.3">6054 8860 703 0,'0'0'302'0,"0"0"-42"15,0 0-9-15,0 0-9 0,0 0 11 0,0 0-29 16,-29 5-9-16,26-5-24 0,0 0 33 16,2 0 2-16,-1 0-24 0,0 0-14 0,0 0-6 15,1 0-33-15,0-2-4 0,0 3-11 0,1 0-1 16,1 1 7-16,1-2-4 0,3 1-7 15,1 0-1-15,3-1-13 0,14 5-1 0,-11-5 0 16,6 0-14-16,4 0 0 0,3 0-25 0,29 9 4 16,-25-7-15-16,-4-1 7 0,-1 3-12 15,0 0-7-15,-1 0-16 0,-4-1 11 0,-2 2-22 16,-6-4-10-16,-1 2-23 0,-2-2-20 16,-2-1-5-16,-2 1-35 0,2-1-21 0,-4 0 6 15,-1 0-82-15,0 0-47 0,-1 0-41 0,-1-1-33 16,0-2 29-16,-4 5-229 0,0-2-6 15,0 1 42-15,-1 0 26 0,-11 5 21 0,-1 2 31 16,-4-2 32-16,3 2 27 0,0 1 0 16,-3 3 29-16</inkml:trace>
  <inkml:trace contextRef="#ctx0" brushRef="#br0" timeOffset="-213389.1">6078 9151 491 0,'-2'2'502'0,"0"2"-67"0,1-1-19 0,0-1-48 16,1 2 0-16,0-1-18 0,2 0 0 0,2 1-10 16,8 6-42-16,-2-7-6 0,6 3-35 15,2 2-14-15,2-5-28 0,1-3-9 0,0 5-29 16,1-3-13-16,-3 0-34 0,3-2 0 16,-2 3-12-16,-1-1-30 0,0 1-36 0,-6-1-17 15,-3 0-41-15,-1-2-45 0,-2 1-49 0,1 0-28 16,-2 1 11-16,-1-1-122 0,0 2-30 0,-1-3-56 15,1 0 29-15,1 0-243 0,-1 0 23 16,0 0 67-16,1 2 23 0,0-1 26 0,1 1 44 16,9 2-2-16,-4-2 35 0,-2 1 19 15,4 0 10-15</inkml:trace>
  <inkml:trace contextRef="#ctx0" brushRef="#br0" timeOffset="-212345.25">7668 9079 851 0,'4'-2'292'0,"2"0"-6"16,-3-2-30-16,2 2-30 0,-1-2-7 0,8-4-7 15,-5 0-21-15,-3 0-25 0,1 2 3 0,-2-2-37 16,5-6-16-16,-4 0 38 0,-2 1-18 15,-1 3-13-15,-1 10 20 0,0-11-26 0,0 3-4 16,0-5-3-16,-12-13-7 0,7 9 6 0,-3 6-9 16,1 4-3-16,-4-2 0 0,-1-1-19 0,-2 6 10 15,-4 0 5-15,6 3-7 0,2 1-15 16,-3 0 17-16,-20 19-4 0,15-7-11 0,2 5-4 16,-1 2 13-16,3 3-5 0,1 0-14 0,2 4 2 15,5-3-15-15,2 1 5 0,0-3-3 16,1 1-18-16,3-14 18 0,0 6-11 0,13 17-18 15,-4-18 9-15,-1-3 4 0,5-3-10 0,-3-3-8 16,0-4-2-16,-10 0 9 0,14 0-4 16,16-12-18-16,-14 3 3 0,1-4-11 0,-3 0-11 15,3-1 5-15,-5-7 4 0,0 3-4 16,-2-5-1-16,0 6 0 0,-1-2 1 0,-4-1 0 16,1 6 2-16,-1-1 1 0,-1 5-2 15,-1 3 11-15,0 0 10 0,0 5-11 16,-2-3 19-16,1 2-16 0,-1-1 17 0,-1 1 3 15,1 3-1-15,-1 0 1 0,0 5 13 0,1-1 18 16,-1 2 14-16,2 14-15 0,-2-9 9 16,0 8-4-16,0 3-8 0,0 7-4 0,0 0 34 15,0 3 16-15,0-1-29 0,0 1 3 16,0 1 4-16,0-3-10 0,0-1-8 0,0-2-3 16,0-2-3-16,0-3-16 0,0-4-6 15,0-4 5-15,0-3-23 0,0 1-4 0,0-4 0 16,0-3-36-16,0-5-39 0,0 8-11 0,0-8-17 15,0 8-16-15,0-8-13 0,0 6-21 16,0-6-16-16,0 0 15 0,0 7-88 16,0-7-10-16,0 0-61 0,-16 8-16 0,16-11 28 15,-1 3-256-15,1-2 39 0,-2-3 45 0,2 0 27 16,0-2 17-16,3-10 39 0,-3 8 51 0,0-6 28 16,11-22-15-16,-1 11 53 0,2 6-12 15</inkml:trace>
  <inkml:trace contextRef="#ctx0" brushRef="#br0" timeOffset="-211603.6">7896 8620 651 0,'0'-3'270'0,"0"0"-16"0,0-1 0 0,0 2-30 16,1 0-18-16,-2-1-17 0,0 0-16 0,1-1-7 15,-1 2 0-15,0-1-39 0,0 0 15 0,-1 0-13 16,1-1-10-16,-1 0 3 0,0 3-25 16,0-3 13-16,0 1-13 0,-3-1-9 0,2 1-11 15,1-1-6-15,-1 1 27 0,0-1-7 0,0 1 1 16,1 0-15-16,0 0 10 0,0 1-5 15,0 0-11-15,0 0-6 0,0-1-5 0,1 1-22 16,0 2 2-16,1 0 8 0,0 0-4 0,5 0-1 16,0 2 2-16,0-1 4 0,1 2-4 15,11 0 1-15,0 2-9 0,1 0 9 0,2-2-21 16,-3 1 3-16,2-1 1 0,-5-2-10 0,0-1 6 16,-14 0 1-16,11 0-12 0,4 0-1 15,0 0 4-15,-1 0-1 0,9-13-9 0,-14 10 1 16,-3 1 0-16,-1-1 8 0,-1 0-8 0,-1 0 6 15,0 0 2-15,-1 0 4 0,1 1-5 16,1 0 6-16,-3 0-5 0,-1 0-2 0,1 1-5 16,-1 1 13-16,-1 2-13 0,0-1 10 0,-2 3 6 15,-1 1 1-15,-3 7 6 0,0 7 18 0,-1 0-10 16,1 1 17-16,-1 2-12 0,1-1 4 16,0 2 2-16,0 0-13 0,-1 2 16 0,-1-2-17 15,4-1 10-15,0 0-11 0,0-7-15 0,1 6 11 16,1-4-2-16,-1-2-21 0,0-5-22 15,3-1-26-15,0-2-22 0,0-2-27 0,1-2-43 16,0-3 11-16,0 0-161 0,3 2-49 16,0-4 29-16,0-1-244 0,0-2 42 0,8-6 56 15,-1-1 15-15,1-2 51 0,1 3 20 0,2 1 34 16,2-1 11-16,1-2 17 0,4 1-23 0,2 0 43 16</inkml:trace>
  <inkml:trace contextRef="#ctx0" brushRef="#br0" timeOffset="-210964.77">8490 8599 523 0,'-4'-4'368'15,"0"2"-50"-15,0 0-13 0,2 0 13 16,-1-1-54-16,1 1-32 0,0-1 58 0,-2-1-41 15,2 3 8-15,0-1-25 0,-1-2-21 16,1 3-10-16,-1-3-14 0,2 0-21 0,-1 1-14 16,2 0-8-16,2 0-21 0,-2 3-14 15,0 0-2-15,0 0-16 0,21-16 0 0,-11 11-11 16,7 0-10-16,-8 5-2 0,6 0-4 0,-1 0-4 16,21 11-7-16,-19-3 6 0,-2 7-3 15,0-3-10-15,-4 1 6 0,1 0 6 0,-7 2 0 16,-2 0 6-16,0-5-2 0,-2-10 3 15,0 11-24-15,0 1 3 0,-14 10 9 0,9-15-5 16,-3 4-20-16,2-4 23 0,-3 0-22 16,3-2 11-16,-1-3-16 0,2 1 6 0,-2-1-4 15,0 1 6-15,2-1-19 0,1 0 17 0,-2-2-25 16,3 2-3-16,-2-2 4 0,2 2 6 16,-1-2-6-16,1 0 8 0,1 0-23 0,1 0 2 15,2-2 2-15,0 2 13 0,1 0-14 16,1 0 1-16,2-2-7 0,2 1 0 0,0 1 13 15,1 0 7-15,3 0-6 0,4 0 3 16,4 0-24-16,20 14 30 0,-19-8-17 0,-4 0 14 16,2 0-15-16,-4 6 21 0,0-2 3 15,-5-5-3-15,1 6-14 0,-4-1 29 0,-4-2-20 16,-1-1 21-16,-1-1 14 0,0-6-19 0,0 10 6 16,-17 8-9-16,6-6 18 0,-3-5-12 15,-1-2 10-15,-3 1-24 0,-1-1 5 0,0 1 3 16,-5-3-19-16,1-3-9 0,5 1-15 15,10-1-19-15,-6 0-23 0,0 0-26 0,0 0-33 16,-1 0-5-16,0 0-39 0,4 0 14 16,2 0-75-16,1 0-18 0,-4-13-27 0,9 11-44 15,4-1 28-15,-2-1-204 0,3 0-22 0,1-2 63 16,6-4 23-16,2-1 27 0,-1 1 32 16,5 1 21-16,3 0 34 0,2 0 15 0,6 3 18 15,1-2 4-15</inkml:trace>
  <inkml:trace contextRef="#ctx0" brushRef="#br0" timeOffset="-210356.05">9023 8524 251 0,'-2'-2'410'0,"0"0"-65"0,-2 1-20 16,1 0-51-16,1-1 6 0,0 0 1 15,1 2-37-15,1-1-27 0,-1-1-23 0,0 2 3 16,3 0 10-16,1 2 5 0,-1-1-8 0,0 3-14 16,2-3-5-16,-1 3-7 0,6 7-10 0,3 0-1 15,0 1-7-15,1 1-22 0,-1 2 11 16,-1 1-27-16,3 3-6 0,-2 3 18 0,1-3-24 15,-2 1 2-15,0 4-23 0,-4 1 15 0,1 1-12 16,-1 0-12-16,-1 3 1 0,1 0-11 16,0 0-7-16,-3 2-1 0,1 1-3 0,-2-1-12 15,-1 0-1-15,0 2-10 0,-1-2 2 16,-1 5-11-16,0-2 2 0,0-18-19 16,0 9 0-16,0 4-15 0,-12 25 2 0,5-28-21 15,-5 0-9-15,-1 1-24 0,-3-2 11 0,-1 0-13 16,-3-2 1-16,0-1-18 0,-2-1-10 0,-2-3-21 15,-1 0-29-15,0-2 14 0,-3-1-85 16,3-1-35-16,-3-2-30 0,3-1 26 0,-1-3-159 16,2 1-119-16,-3-3 48 0,0 3 39 15,2 0 14-15,3-4 50 0,2-1-9 0,3 1 81 16,0-4 15-16,7 2 4 0,-2-1 19 0</inkml:trace>
  <inkml:trace contextRef="#ctx0" brushRef="#br0" timeOffset="-209839.17">9303 8337 825 0,'0'0'345'16,"0"0"-47"-16,0 0 6 0,14 0-19 15,-14 0-35-15,12 2 17 0,-11 17-30 0,-1-10 2 16,0 6 3-16,0 5-9 0,0 0-14 0,0 1-29 15,0 4-16-15,13 21-11 0,-8-26-18 0,-5-2-9 16,4 0-25-16,-2-2-16 0,3-4-32 16,-2-4-36-16,2 0-45 0,3 3 1 0,1-4-135 15,-1-3-72-15,3-1 22 0,-5-3-287 16,1 0 17-16,-7 0 35 0,7 0 40 0,1 0 29 16,12-10 7-16,-9 2-3 0,-4 2 62 0,2 2 0 15,3-4 20-15</inkml:trace>
  <inkml:trace contextRef="#ctx0" brushRef="#br0" timeOffset="-209429.07">9630 8395 456 0,'-1'-3'489'16,"1"-1"-89"-16,0 0 5 0,-1-2-46 0,0 4-13 15,-1-1-37-15,0 0-34 0,0 1-31 0,0 1-7 16,-1 0-25-16,0 1-16 0,0 1-9 0,-2 3-3 15,-5 7-3-15,1 2-10 0,1 2-3 16,-3 2-17-16,6 4 13 0,1-4-21 0,0 3 3 16,2-3-20-16,2-8 2 0,0 4-22 15,0 3 6-15,13 13-18 0,-6-17 2 0,1 0-30 16,0-4 0-16,4-1 7 0,0-2-31 0,1-4 7 16,-4-1-6-16,6 0-1 0,1 0-15 0,19-13 7 15,-16 3-2-15,-2-3-7 0,-1 0-2 16,0-5-8-16,-2-1-17 0,-3-1 1 0,0 1 10 15,-1-2 8-15,-2 0-16 0,-6 2-20 16,-1 2 22-16,-1 8-17 0,0-3 2 0,-15-12-16 16,3 13-4-16,-1 5-11 0,-4-2-12 15,-5 5-17-15,-4 3-12 0,12 0-43 0,-5 0-32 16,-24 11 15-16,18-6-123 0,3 1-37 0,-2-1-48 16,5 3 30-16,2 0-235 0,4-1 66 15,-1 0 2-15,3 0 67 0,-3-2 31 0,3 3 33 16,2-2 43-16,-5 1-21 0,4 1 37 15,-1 6 6-15,-4-7 3 0</inkml:trace>
  <inkml:trace contextRef="#ctx0" brushRef="#br0" timeOffset="-208656.94">7260 8570 592 0,'2'-3'369'0,"0"0"-44"0,-1 1-45 16,1 1-24-16,0 0 22 0,-2-1-22 0,-1 2-38 15,0-1-26-15,0 2 11 0,-2 1-7 16,-1 0 10-16,0 1-10 0,-7 6-11 0,0 2-11 16,2 0-5-16,-4 1-4 0,0 0-7 15,1 3-20-15,-3 0 3 0,1 2 8 16,0 1-19-16,2 1-10 0,-2 3-11 0,1-1 15 16,2 4-17-16,1 4 5 0,1-2-18 15,-2 5 14-15,1-1-26 0,2 5 3 0,0 0 4 16,1-2-6-16,-1 3-23 0,0-2 3 0,3 0-14 15,1-1 5-15,4 2-3 0,0-1-16 16,0-17 5-16,0 8 0 0,13 32-4 0,-6-23 6 16,2 1-20-16,2-2 13 0,0 0-26 15,4 1 13-15,0-2-3 0,3 5 1 0,1-6-34 16,1-1 5-16,0-1-31 0,-1-2-32 0,0-2-24 16,3-3-47-16,2-1-14 0,1-1 13 15,0-3-110-15,4-4-31 0,1 0-34 0,2-3 29 16,0-2-245-16,1-1 28 0,1-2 35 15,1 0 28-15,2-2 19 0,4-3 60 0,0 3-9 0,2-4 44 16,4 3 46-16,0-1-46 0,5 0 42 16</inkml:trace>
  <inkml:trace contextRef="#ctx0" brushRef="#br0" timeOffset="-207647.16">10386 8903 770 0,'0'-14'323'0,"-26"-13"-23"15,22 18-34-15,2 1 4 0,-2 2-32 16,3 0 11-16,-1 1 17 0,0 2-4 0,1-2-18 16,0 1-7-16,-1 1-7 0,2 1-16 15,-1 0-19-15,1 0-21 0,0 2 6 16,0 0 6-16,5 2 20 0,-3 2-16 0,8 8 10 15,1 6-20-15,1-4 13 0,1 5-19 0,3 2-4 16,-5 1-7-16,4 1-15 0,0 0 1 0,2 5-25 16,-1-2-10-16,0-2-27 0,0 1 4 15,0-3-24-15,-3 2 13 0,0-3-17 0,-5-3-10 16,2-2-27-16,0 0-2 0,-2-3-47 16,-3-5-26-16,0-4-23 0,-2 1-51 0,-1-5-41 15,1 0 15-15,-3 0-96 0,0 0-45 16,1-9-30-16,-3 6-31 0,2-4 31 0,-7-5-209 15,1 0-29-15,0-2 73 0,-1 0 35 0,0-1-3 16,-3 2 68-16,4 1 26 0,0 2 28 0,1-2 17 16,-2-1 44-16,2 1-15 0</inkml:trace>
  <inkml:trace contextRef="#ctx0" brushRef="#br0" timeOffset="-207329.26">10561 8860 884 0,'1'-5'382'0,"0"0"20"0,0 0-25 0,0 2-17 16,-1-3-17-16,1 2-13 0,-1 0-15 0,0 2-30 16,2-3-22-16,-2 2-16 0,0 2-40 0,-1-1-14 15,0 1-14-15,-2 0 13 0,-1 2-23 0,-1 2-4 16,-8 4-20-16,-1 2 1 0,-2 3-24 16,0 4 20-16,1 1-8 0,-1 1-25 0,-2 1-10 15,0 6 7-15,-3-1-4 0,0 2-4 16,0 1-15-16,0-2-7 0,1 1 0 0,1-1-9 15,1-2-37-15,-2-1-26 0,4-2-17 16,2-1-29-16,0-2-17 0,2-2-21 0,3-3-18 16,0-5-29-16,4-3-50 0,0-1 15 0,3-3-111 15,3 0-37-15,0-3-40 0,2-1 31 0,-2 1-239 16,3-2 53-16,5-6 43 0,0 1 11 16,0-1 47-16,-4 2-4 0,1-1 83 0,0 6-12 15,3-6 46-15,-1-2 18 0,-1 5-3 16</inkml:trace>
  <inkml:trace contextRef="#ctx0" brushRef="#br0" timeOffset="-206097.68">11600 9087 880 0,'15'0'326'0,"12"-12"-53"16,-16 5-31-16,0-3 22 0,-1 1-33 16,-1-4 1-16,-2 1-25 0,-1 0 9 0,2-3-42 15,-4-1 27-15,-1-2-27 0,0-1-11 16,-1 0-4-16,-2 9-4 0,0-5-8 0,0-1 1 15,0 0-20-15,-16-12-10 0,8 16 0 16,0 0-3-16,-2 3-9 0,-4 1-11 0,-2 5 3 16,8 3-10-16,-4 0-2 0,-18 11-3 15,11-1-2-15,-1 4-4 0,2 1 7 0,3 6 6 16,-1 1-18-16,2 2 15 0,0 0-19 16,3 0 3-16,4 3-11 0,-1 2 13 0,5-3-22 15,3-13 3-15,0 4 0 0,0 2-8 16,17 15-13-16,-7-22 9 0,2-2-16 0,3-5 14 15,-3-1-21-15,2-4 0 0,-6 0 2 0,20-10-2 16,-9 1-4-16,-1-1-4 0,0-3-7 16,-1-3-16-16,1-4-7 0,-4 2 17 0,1 0-10 15,-1-3-8-15,0-1 4 0,-2 3 15 0,-1-1-12 16,-1 3 6-16,-3 2-8 0,1 1 22 0,-3 2-7 16,0 3 2-16,-2 4 4 0,-1-5 10 0,0 8-18 15,-1-1 26-15,0 0-17 0,1 0 6 16,-1 2-5-16,0-2 10 0,-1 3 15 15,1 0-1-15,0 3 25 0,1-1-4 0,-1 4-6 16,5 9 17-16,-2 5 25 0,-1 3 6 0,1 5-2 16,0 1 10-16,-1 0-12 0,0 1 3 0,0 0-17 15,-1 2-7-15,1 0 3 0,0-1-15 16,-2 3-5-16,0-3 0 0,0-1-6 0,-1-2-6 16,0-6 6-16,2 0-24 0,-2-3-9 0,1-4-5 15,-1-5-9-15,0-1-30 0,1-2 6 16,-1-2-28-16,0-5 5 0,0 0-69 0,0 0-32 15,0 0-33-15,-1 5-26 0,1-9-34 0,1-1 23 16,-1-3-96-16,1 1-30 0,-1-11-21 16,0 10 33-16,0-5-171 0,0-4-51 15,0-2 45-15,0 0 44 0,0 0 19 0,0-3 12 16,0 2 66-16,-12-23 14 0,8 21 55 0,2-2-6 16,-1-1 51-16,2 0-10 0</inkml:trace>
  <inkml:trace contextRef="#ctx0" brushRef="#br0" timeOffset="-205610.64">11954 8395 328 0,'1'-3'430'0,"0"-1"-42"16,-1 0-33-16,3 1-28 0,-3 0-43 0,0 1 2 16,0-1-19-16,0 1-27 0,-2 1-17 0,2 1-21 15,0 0-2-15,-2 0-13 0,0 3-7 16,-1 2-7-16,-3 7-11 0,0 3 3 0,-1 4 4 16,0 1-18-16,3 1-5 0,-2 4-9 0,2 3 10 15,0-3-15-15,4-1-10 0,0-12 5 0,0 7-11 16,0 1-16-16,14 18-6 0,-8-21-16 15,1 0 18-15,2-3-26 0,1-2-8 16,1-3-8-16,0 0 2 0,-1-7 6 0,1 1-16 16,-2-3 3-16,0 0-5 0,-1 0-18 0,16-12-22 15,-9 4-5-15,1-3-13 0,-4-1 7 16,1-3-30-16,-3 0 11 0,-3-1-12 0,-1 1-8 16,0 1 7-16,-3 3 8 0,-3 2-14 0,0 9 6 15,0 0 2-15,-12-15-3 0,6 14-5 16,-2 1-4-16,-10 1-11 0,9-1-14 0,-6 0-5 15,-21 13-34-15,16-6 12 0,4 1-66 16,1-1-41-16,-1 0-26 0,6-3-44 0,5 1 26 16,-1-3-224-16,6 1-34 0,0-3 68 0,0 0 20 15,0 0 5-15,16 3 54 0,4-4 21 16,-11 1 32-16,7 0 32 0,27-9 9 16</inkml:trace>
  <inkml:trace contextRef="#ctx0" brushRef="#br0" timeOffset="-205306.83">12341 8442 973 0,'0'-3'403'0,"1"-3"-17"15,-2 5-9-15,-2 0-17 0,2 1-23 0,-3 2-9 16,0 1-25-16,-3 10-2 16,-1-1-25-16,-1 4-6 0,3 1-34 0,1 3 10 15,0 0-15-15,1 1-31 0,2 0-18 0,0-3-18 16,2-9 26-16,0 6-32 0,0 2-12 15,13 15 8-15,-3-17-21 0,2-4-19 0,0 4 2 16,1-4-10-16,2-3-11 0,2-1-23 0,-2-2 5 16,4-3-38-16,-1 1-5 0,-11-3-92 15,4 0-39-15,1 0-56 0,8-12-39 0,-10 9 17 16,7-2-146-16,-9-1-46 0,2-2 33 16,-3 0-253-16,-1 2 30 0,-4 3 79 15,1-3 9-15,-3 2 48 0,0 2 28 0,2-1 31 0,-1-1 7 16,-1 4 47-16,0 0-24 0,0 0 39 15,0-9 28-15</inkml:trace>
  <inkml:trace contextRef="#ctx0" brushRef="#br0" timeOffset="-205112.81">12524 8642 477 0,'-1'-4'437'0,"-2"1"-77"16,1 0 72-16,0 1-15 0,-1 1-15 0,2 0-12 15,-1 2 5-15,0 2 5 0,0 1-47 0,1 4 18 16,2 9-11-16,-1-6-9 0,0 6-30 16,0 2-24-16,0 3-44 0,0 4-32 15,10 23-13-15,-7-23-36 0,2 0-37 0,-5-16-48 16,0 5-40-16,0 3-5 0,0-3-116 0,0 2-55 15,0-5-49-15,0-2 18 0,0-3-209 16,0-7 36-16,-11 9-276 0,6-9 37 0,-6-6 47 16,-5 0 17-16,0-3 43 0,-3-5 69 15,1 1 10-15,2-2 27 0,-1-6 38 0,-4 7 33 16,1-4-25-16,-3-5 46 0,-3-5-9 16</inkml:trace>
  <inkml:trace contextRef="#ctx0" brushRef="#br0" timeOffset="-201156.96">12798 8267 464 0,'0'0'310'0,"-15"0"-44"16,15 0-5-16,0 0-19 0,0 0-4 0,0 0-17 15,0 0-27-15,0-13 9 0,0 13 3 0,0 0-43 16,0 0 14-16,0 0-20 0,16-23 12 0,4 18-10 16,3-1-15-16,2 0-11 0,6 2-9 15,1-1-23-15,1 2 11 0,1 2-24 0,-3 1-7 16,1-4 5-16,-17 4-14 0,6 0-17 0,2 0-9 15,-1 0 16-15,-1 0-10 0,-3 0-15 16,15 9 13-16,-24-8-11 0,-1 2-15 0,-3-2 16 16,1-1-25-16,-2 3 6 0,0 0-11 15,1 0 9-15,-4 2 0 0,0 1-13 0,1-1 14 16,-1 2-1-16,-1 2-3 0,0 8 1 0,0-6-3 16,0 7 12-16,0 4-6 0,0 3-3 0,0 1 8 15,-12 32 3-15,11-27-7 0,-1 0 11 16,2 2 6-16,0-15 5 0,0 10-2 0,0 5 9 15,13 47-10-15,-5-34 4 0,-4 2 4 0,5 0 1 16,1-2-15-16,-2 1-1 0,1 0 10 16,-1-2-12-16,-1 2-1 0,0-2 3 0,-3-3 1 15,3 2-6-15,0-3-4 0,-2-3 1 16,-1 0 20-16,0 0-16 0,-1-5 1 0,0-2-10 16,1-3 24-16,-4 4-5 0,2-5-8 0,-2-1-2 15,0-14 25-15,0 3-26 0,0 3 4 0,-11 19 8 16,4-17-20-16,-1-6-3 0,-5-2 6 15,-1 0-9-15,-1-2 19 0,-2 2-7 0,-3-1-8 16,-4-3-8-16,0 2 11 0,0-3 4 0,-3 0-25 16,-1-1 14-16,2 2-1 0,-2-4-12 15,0 1-11-15,1 0-8 0,1-1-12 16,3-1-9-16,1 1-12 0,2-4-7 0,11 0-33 16,-5 0-20-16,2 0-40 0,-9-12 15 0,15 7-134 15,-3-7-47-15,6 1 30 0,1-6-286 0,2 7 45 16,0-7 55-16,11-24 16 0,-2 18 33 15,4 1 34-15,3 1 35 0,5-1 37 0,4 1 31 16,7-2 0-16,4 2-36 0</inkml:trace>
  <inkml:trace contextRef="#ctx0" brushRef="#br0" timeOffset="-200491.17">13887 9019 520 0,'0'-2'461'0,"0"2"-84"16,-2 2 18-16,2 3-33 0,-3 12-2 15,5 0-11-15,-2-7-32 0,0 4-14 16,10 23-20-16,-7-13-21 0,3 0-27 0,-4-3-25 16,1-3-5-16,1 4-25 0,1-6 0 0,-1 0-43 15,-2-7 1-15,-1 0-11 0,1-4-1 16,-2 1-3-16,0-1-13 0,0-2-2 0,0-3 7 15,0 0-22-15,-4 0 1 0,-1-2-13 16,2 0-11-16,1-3-22 0,-4-7 22 0,-2-3-23 16,5 0-13-16,0-3 7 0,3-1 5 15,0 11-33-15,0-7 4 0,0-2 3 0,11-19-8 16,-4 19-9-16,3 3 16 0,0 2-13 0,4-1 9 16,1 1-18-16,3 4 15 0,1 2-10 0,1 5 0 15,-1 1 0-15,-7 0 4 0,1 0 5 16,25 18-5-16,-18-8 33 0,2 2-12 0,-3 2-15 15,-1 3-3-15,-1-1 5 0,-2 0 5 16,-3 0 7-16,-1-3-15 0,-1 1-9 0,-3-2-1 16,0-3 0-16,-5-2 16 0,1-1-2 0,1-1-2 15,-2-3 0-15,-2 0 23 0,0-2-1 16,0 0-5-16,-4 3 13 0,2-5-7 0,1-1 8 16,-1 1-32-16,-2-11 20 0,-1 0-10 0,5 0-6 15,-2 3 11-15,1-7-8 0,1 8 0 16,12-15-15-16,-5 9 18 0,0 1-1 0,-1 1-33 15,6 4 24-15,1-1-23 0,3 4 17 0,0 0-12 16,6 3 19-16,-13 3 13 0,5 0-17 16,24 9 21-16,-15 0 4 0,0-1-21 0,0 0 14 15,-2 6 0-15,-3-1-3 0,-2 2 0 0,-4 1 9 16,0-1-17-16,-5 2-8 0,-1-2 6 0,-4-4-5 16,1 0 10-16,-3-11-2 0,0 9-23 15,0-1-1-15,-16 13-35 0,12-13 3 0,-2-2-66 16,0-1-64-16,2-5-49 0,-1 0 23 15,1 0-133-15,0-4-49 0,1-1 33 0,0 2-248 16,2-3-17-16,-1-1 70 0,-1-8 45 0,1-5 19 16,2 11 48-16,0-6 31 0,18-21 29 0,-5 18 26 15,3 2 12-15,5 1 44 0,3 3 2 16,1 1 35-16</inkml:trace>
  <inkml:trace contextRef="#ctx0" brushRef="#br0" timeOffset="-200191.82">14744 9057 795 0,'2'3'422'16,"0"0"-64"-16,0 2 84 0,0-1-20 0,3 11-2 15,-1 0-15-15,4 2-54 0,-2 0-7 16,3-2-30-16,0 1-25 0,1-3-25 0,3 0-29 16,2-3 0-16,-1 0-18 0,2-1-12 15,-1-4-27-15,3-1-7 0,-2-3-14 0,-2 2-13 16,-14-3-18-16,13 0 3 0,18-10-28 16,-14 3-3-16,-2-1-16 0,-1-1-11 0,-1-3-9 15,-2-3-20-15,0-2-24 0,-4 0-9 16,-1-4-3-16,-1 3-38 0,-3-1 11 0,-2 19-32 15,0-12 20-15,-13-12-25 0,6 17-4 0,-9-1 14 16,1 3-12-16,-6 3-14 0,-1 2-18 16,9 0-23-16,-6 0-19 0,-21 11-26 0,19-5 4 15,4-1 16-15,1 0-92 0,5 0-26 16,0-1-42-16,6-1 27 0,-2-2-210 0,6 3-53 16,0-3 56-16,1 1 26 0,0-2 26 15,0 0 63-15,32 11-2 0,-5-6 32 16,0 2 34-16,4-1 7 0,5 2 43 0</inkml:trace>
  <inkml:trace contextRef="#ctx0" brushRef="#br0" timeOffset="-199625.3">15454 9131 804 0,'16'-3'405'16,"-1"-4"-62"-16,-4 0 34 0,-3 0-2 0,0-1-19 16,-4 1-7-16,-3 1-11 0,-1 0-28 15,0 6-29-15,0 0-12 0,0-9-7 0,-14-11-24 16,2 8-29-16,0 4-10 0,-3 1-21 15,-2 2-16-15,-1 1 6 0,3 3-15 0,5 1-14 16,-5 0-14-16,-23 15-11 0,17-5-13 0,1 4-11 16,2 1-9-16,2 2 12 0,3-1-25 0,1 2-7 15,1 1-6-15,2 0 26 0,5 0-24 16,4-2-16-16,0-9 8 0,0 1-3 0,15 16-4 16,-8-14-48-16,7-3 4 0,1-2-29 15,3-2-36-15,-2-2-9 0,-6-2-27 0,5 0-37 16,18-14-22-16,-12 4 16 0,1 0-81 0,-4-4-24 15,2-1-22-15,-3-2-36 0,-2 0 11 0,1-5 27 16,-3-2-137-16,-2-2-52 0,-1-1-2 16,0-1 24-16,-3 3 27 0,3-2 31 0,-4-2 68 15,-4 1 102-15,3 1 140 0,-5 4 7 16,2 0 161-16,-2 11 28 0,0-3 15 0,-15-16 17 16,9 14 17-16,-2 4-17 0,3 3 33 0,-3-3-17 15,0 0-21-15,2 4 54 0,1 4 5 16,1 0 6-16,2 0 0 0,-2 1-18 0,3 3-16 15,-1-1-5-15,0 0-23 0,2 2 27 16,0 0 3-16,0 4 19 0,2 0-8 0,3 11 3 16,-1 4-21-16,5 4 46 0,-3 5-9 15,2 0-2-15,0 2-11 0,1 2-25 0,-1 0-9 16,0 4-18-16,1 0-9 0,-3-2-20 0,4-2-9 16,-3-1-15-16,1-3-20 0,-3-3-41 15,1 2-23-15,2-3-2 0,-4-5-124 16,0-2-54-16,-1-6-51 0,1-5 21 15,-2-1-200-15,0-5 35 0,-2 0-297 0,0 0 57 16,0 0 42-16,8-10 49 0,-2-4 25 0,5 2 52 16,6-7 26-16,2 4 37 0,4-4 0 0,6-1 48 15,2-1 38-15,5 1 32 0,5 3-13 0</inkml:trace>
  <inkml:trace contextRef="#ctx0" brushRef="#br0" timeOffset="-199154.04">16276 8944 1424 0,'2'0'542'0,"0"-2"-75"16,1 1-30-16,-1 1-58 0,-2-4-25 0,3 2-69 15,-3-1-8-15,-3 0-42 0,3-1-17 0,-1-2-25 16,0 0-16-16,-2 1-33 0,1 0-18 16,-2-12-20-16,0 3-29 0,1-1-11 0,-1 3 12 15,2 3-11-15,0 1-23 0,-2 4-5 16,4 0 10-16,-2 0-24 0,2 1 0 0,0-1-7 15,0 1-8-15,0 1-6 0,0 2 12 16,0 0-1-16,0 0-15 0,10-1 2 0,-6 1 13 16,12 6-3-16,-2-5 1 0,-14-1 0 0,15 0-3 15,5 0-2-15,1 0 2 0,0 0-9 16,0 0 7-16,2 0-7 0,21-11 10 0,-25 11-15 16,-1-5 8-16,-5 3 7 0,-4-1 6 15,0 1 3-15,-4 2-16 0,-1-2 13 0,-4 2 0 16,0 0 17-16,4 5 15 0,-6-1 5 15,-4 13 18-15,1 0 0 0,-4 7 7 0,2 0-8 16,-3 1-6-16,-2 0 37 0,3 3-7 16,0 1-15-16,2-2-16 0,-2-1 11 0,3 3-18 15,1 0-3-15,-1-4-5 0,0 0-2 16,0-2-42-16,4-2-3 0,-1-6-40 0,1-1-56 16,2-4-15-16,-2-5-47 0,2-5-71 0,0 0 23 15,0 0-167-15,0 0 34 0,9 7-293 16,-5-11 36-16,-2 1 61 0,8-11 54 0,1-3 36 15,0 2 21-15,5-5 41 0,0 2 34 0,4 1 27 16,4 0 24-16,2 3 6 0,1-1 23 16,-1 0 17-16</inkml:trace>
  <inkml:trace contextRef="#ctx0" brushRef="#br0" timeOffset="-198693.32">16786 8944 561 0,'5'-9'518'15,"3"-6"-45"-15,0 5-32 0,-2 0-35 0,3-4-24 16,-4 4-45-16,6 1-17 0,2-2-28 15,-2 3-2-15,1 0-37 0,1 2-24 0,3 3 11 16,-5-2-13-16,1 5-39 0,-12 0-15 0,9 0 5 16,-1 0-27-16,13 13 2 0,-12-2-32 15,3 2-14-15,-8 5-1 0,3-2-8 0,-4 2-17 16,-3-10-8-16,0 6 5 0,0 3-3 0,-10 17-8 16,6-15-6-16,-6-2-7 0,3 0-4 15,-1-5 3-15,-2 0-13 0,-1-4-3 16,0 1-5-16,1-5-10 0,0-1 0 0,5 1-3 15,-2-3-2-15,-2-1-2 0,5 3 4 0,0-1-3 16,1-2-27-16,1 0-22 0,0 0 9 16,2 0-1-16,0 1-14 0,0-1 14 0,0 0-4 15,0 0 8-15,11 2-2 0,-7 0 5 16,12 5-11-16,-3 0 22 0,3 3 8 0,-1-5-18 16,0 7 10-16,0 1 14 0,-1 3 22 0,-1-2 5 15,-1 1-4-15,-1 2 34 0,-5 1 15 16,-1 0-22-16,-3-3 15 0,-2-3-10 0,0-12-2 15,-9 24-7-15,0-13 5 0,-5 0-19 0,-3-4 7 16,-4 0-3-16,-3-3 0 0,-4-3-66 0,11-1 0 16,-6 0-102-16,-6 0-68 0,-38-17 21 15,27 8-214-15,-1-1 34 0,-1 2-326 0,-4-6 50 16,4 2 64-16,2 0 44 0,-4-2 15 16,4 4 52-16,2-3 64 0,-3 1 32 0,-3-2 8 15,-4 0 63-15,-1 2-4 0,-5-3-32 16,-5 3 3-16,-5-1 80 0</inkml:trace>
  <inkml:trace contextRef="#ctx0" brushRef="#br0" timeOffset="-197182.21">7464 8358 483 0,'0'0'377'0,"0"0"-26"16,0 0-40-16,0 0-39 0,0 0 69 16,0-11-8-16,0 11-16 0,0 0-13 0,0 0-18 15,0 0-16-15,0 0-9 0,0 0-24 16,0 0-28-16,-8-25-17 0,6 25-30 0,-2 0-5 16,-1-2-20-16,0 2-12 0,-2 0-24 0,-12-2 6 15,8 2-23-15,-7 0 5 0,-5 0-12 16,-5 0-7-16,-3 0-22 0,-3 0 14 0,1 0-14 15,-35 11-19-15,34-8 13 0,-1-2-3 0,3 2-13 16,0 1-7-16,-2 0 6 0,4-1 3 16,3 2-13-16,2-1 2 0,2 1-12 0,4-1 3 15,4 1-5-15,1 1 2 0,3-1 0 16,3 2 15-16,2-2-16 0,2 0 13 0,-1 2 0 16,3-2-13-16,1 0 9 0,-1 2 5 0,2-2-4 15,0-5-1-15,0 0-15 0,0 9 20 16,0-1-12-16,0-1-1 0,0 0 10 0,0 0 5 15,0 4-9-15,0 2 5 0,14 16-6 16,-12-18 17-16,0 0-25 0,-1 0 28 0,1-1-8 16,0 7 15-16,-1 1-6 0,0-4 0 0,0-2-13 15,1 6 27-15,-1 2-14 0,1-2 10 16,-1 1-11-16,-1-9 10 0,0 5-24 0,0-1 14 16,0 4-7-16,0 2 13 0,0 2 0 15,0-1-19-15,0 1-1 0,0 1 4 0,-14 30 6 16,14-27-6-16,-4-1 4 0,1 2-16 0,0-1 1 15,0-1-2-15,0-1-7 0,2 2 8 0,0-1-2 16,-2-1 14-16,2 0-4 0,1-11-7 16,0 6 0-16,0 0-5 0,0 5-1 0,0-2 15 15,0 1 10-15,-10 24-1 0,7-21-4 0,1-3-9 16,-4 1 9-16,3-3 4 0,0 3-7 16,1-4-7-16,1-1 4 0,-1 0 21 0,2-11-6 15,0 6-27-15,0-2 24 0,0 3-12 0,11 16 11 16,-4-18-10-16,-5 3 8 0,1 4-22 15,2-3 25-15,-4 1-12 0,2 0-16 0,1-1 13 16,-3-4 7-16,1 5 5 0,4-1-26 0,-6-12 14 16,0 5 3-16,0-2-12 0,0 1 0 0,0 0 23 15,0-1-20-15,0-3-7 0,0 2 7 16,0-7-2-16,0 9 13 0,10 6-7 0,-10-10-5 16,0 0 4-16,0 0 4 0,1-1-12 0,0 1 1 15,-1 1-8-15,0-2 7 0,0 1-4 16,0-5 15-16,0 0-10 0,0 0 13 0,0 7 0 15,0-7 1-15,0 5-4 0,0-5 2 16,0 9-10-16,0-9 2 0,0 6-8 0,0-6 17 16,0 0-28-16,0 7 20 0,0-7-9 0,0 0 0 15,0 7 11-15,0-7-8 0,0 0-5 16,0 7 11-16,0-7 5 0,0 0 0 0,0 0-6 16,0 0-7-16,0 6 14 0,0-6 4 0,0 0 0 15,7 11-12-15,-5-10 11 0,6-1-3 16,-1 1-1-16,14-2 1 0,-8 1-12 0,8 0 7 15,7 0-13-15,0 0-4 0,3 0-10 0,1 0-17 16,-3 0-12-16,0 0-26 0,-2 0 6 16,0 0-64-16,-4 0-22 0,-2 0-34 0,-5 0-44 15,-2 0 23-15,-3 0-111 0,-3 0-41 16,-2 0 32-16,-6 0-260 0,0 0-15 0,9 0 52 16,-9 0 69-16,0 0 10 0,7 0 36 15,-7 0 49-15,7 0 24 0,-7 0-7 0,9 0 46 16,-2 0 38-16,7 7 7 0,5-7-8 0</inkml:trace>
  <inkml:trace contextRef="#ctx0" brushRef="#br0" timeOffset="-192719.01">6168 10979 296 0,'0'13'335'0,"-13"-13"-69"0,13 0 3 0,0 0-24 16,0 0 0-16,0 0-23 0,0 0 8 16,0 0-14-16,0 13-11 0,0-13-21 0,0 0 16 15,0 0-9-15,0 0-3 0,0 0 11 16,-19 17-4-16,23-16-16 0,4 1-7 0,0-2 0 16,16 2-7-16,-11-2-24 0,8 0 6 0,5 0-25 15,5 0 0-15,0 0-13 0,3 0-16 16,1 0-5-16,1 0-4 0,1 0-20 0,-1 0-6 15,0 0-6-15,-2 0-1 0,-2 0-27 0,-2 0-27 16,-3 0-22-16,-4 0-29 0,-4 0 4 16,13 3-93-16,-23-3-20 0,0 0-29 0,-9 0-42 15,0 0 21-15,2 5-220 0,-4-5-69 0,-4 2 35 16,-10 4 51-16,-3-2 16 0,-4 2 46 16,-4 2 5-16,-1 2 13 0,2 0 46 0,-2-1 3 15</inkml:trace>
  <inkml:trace contextRef="#ctx0" brushRef="#br0" timeOffset="-192502.94">6309 11272 916 0,'-1'4'367'0,"-1"-1"-51"0,2-1-40 0,1 1 77 16,2-1-32-16,2-1-12 0,12 1-20 0,4-1-37 16,1 1-19-16,-9-2-21 0,11 0-26 0,3 0-14 15,35-13-26-15,-30 13-14 0,-3-2-30 16,0 1-29-16,-2 0-55 0,-1-1-3 0,-2 2-103 15,-1 0-52-15,-3-1-60 0,1 1-48 16,-14 0 21-16,3 0-248 0,2 0 17 0,-3 0 36 16,5 0 26-16,2 0 39 0,16-8 43 15,-14 4 15-15,0-1 2 0,2 1 14 0</inkml:trace>
  <inkml:trace contextRef="#ctx0" brushRef="#br0" timeOffset="-191220.01">7920 11107 343 0,'0'0'292'0,"13"-13"-33"0,-13 13-7 15,21-23-31-15,-19 17-8 0,4-7-20 16,-4 4-2-16,3 1-14 0,-4-2-5 0,0 3-27 16,1-1 6-16,-2 1-21 0,0 0-1 15,0 0-14-15,0 7 5 0,0-13-25 0,0-1 10 16,-14-16-17-16,6 13-7 0,-1 3-7 0,0-2-8 15,-2-1-8-15,-1 5 20 0,0 5-20 0,-2-2-16 16,-3 5-6-16,3 3-2 0,3 1 5 16,-20 10 13-16,15 1-15 0,0 1-4 0,1 5 40 15,-2 0-6-15,4 3 4 0,-1 1-21 16,5 2 15-16,0 0-1 0,4-2 0 0,2-1-5 16,0 2 12-16,3-14-17 0,12 17 7 0,-4-12-12 15,4 0 6-15,1-2-11 0,3-2 10 16,-2-4-19-16,-2-2 5 0,1 0-8 0,-2-3 3 15,-11 0-4-15,13 0-10 0,17-13 14 0,-13 6-13 16,-3-4-3-16,2 1-8 0,-3-4-2 0,0-1 6 16,0 0-6-16,-1-3 7 0,-3 1-10 15,0 1 3-15,-1-3-2 0,0 0 3 0,-2-1-5 16,-1 5-5-16,-2 0 9 0,-1 2 8 16,1 4-7-16,-2 2 9 0,2 0 8 0,-2 2-14 15,1 2 6-15,-1 0-2 0,0 0-8 0,-1 2 20 16,0 1 10-16,0 0 7 0,0 0 13 0,4 11-7 15,-4-4 15-15,3 10 5 0,-1 3 13 16,0 2 18-16,0 3-23 0,-1 4 17 16,-1 0-5-16,2 1-12 0,0 3-7 0,2-4-8 15,0 0-6-15,-4-12 11 0,0 7-9 0,0 2-4 16,0 2-8-16,0-2 4 0,0-1-5 0,0-1-5 16,0-3-5-16,0-3-21 0,0-4-1 15,0-2 11-15,0-2-12 0,0-3-4 0,0-7 1 16,0 7-2-16,0-7-43 0,0 0-12 0,0 0-26 15,-1 10-22-15,1-13-17 0,-2 1-26 16,1 0-49-16,1-3 18 0,0 3-66 0,0-2-9 16,-2-1-50-16,2 1-11 0,-1-1 26 0,0-1-173 15,0 0-76-15,-1 1 20 0,0-2 55 0,0 1 30 16,-2-10 33-16,-4 2 33 0,4 2 8 16,-1-3 54-16,-1-1-22 0,4-4-7 15</inkml:trace>
  <inkml:trace contextRef="#ctx0" brushRef="#br0" timeOffset="-190342.14">8083 10483 770 0,'-2'-5'280'0,"0"2"-21"15,0-1-10-15,0 0 5 0,1 1-19 0,-2 0-15 16,1 1 11-16,-1-1-26 0,0-1-23 0,0 1-11 16,-2 0 13-16,1 0 2 0,2 2-8 15,-1-2-7-15,1 1-25 0,-1 0-6 16,1-1-10-16,0 1-13 0,0 2-16 0,1-2-6 0,0 1-14 15,1-1-7-15,-1 2 1 0,2 2 9 16,2-1-7-16,1 1 14 0,2 0-3 0,9 4-9 16,2-2-5-16,2 1-10 0,-1-3-10 0,3 1-5 15,2-1 5-15,-3 0-11 0,4-2-13 16,-5 1 5-16,-11-1-7 0,1 0 3 0,3 0 4 16,-2 0-14-16,3 0 11 0,11-13-8 0,-12 11 2 15,-5 0-9-15,-2-1 2 0,0 1-9 16,-1-1 7-16,-1 1-3 0,1 0-17 0,-3 0 13 15,2 0-2-15,-2 0-8 0,1 2 7 0,-2 0-14 16,1-2 2-16,-1 2 3 0,-1 3 8 16,0 0-5-16,-1 1 7 0,1 3-6 15,-1-1 6-15,-3 10 7 0,-1 3 5 0,-2 0-4 16,5 1 18-16,-1 2-6 0,1 1 1 0,3-12-7 16,0 8 18-16,0 3-19 0,-11 22 0 15,9-17 1-15,0-7 10 0,-1 3-24 16,1-5 11-16,-1-2-12 0,2-3 5 0,-1-3 11 15,1-2-20-15,1-2-26 0,0 0-12 0,-1-3-20 16,0-1-30-16,1-2 8 0,0 0-130 16,2 2-50-16,-3-4-68 0,2-3 28 0,-1 2-278 15,2-5 62-15,3-7 29 0,-1 0 48 0,5-5 3 16,-5 0 56-16,0 3 18 0,2 2 27 16,-3 0 10-16,7 1 59 0,-1 1-10 0</inkml:trace>
  <inkml:trace contextRef="#ctx0" brushRef="#br0" timeOffset="-189627.55">8506 10488 374 0,'-2'-2'388'0,"-1"0"-53"16,0-1-20-16,-1 0-28 0,0 1 10 15,0-1-43-15,-8-5-33 0,6 0 11 16,2 3-28-16,0 0-10 0,2-1-15 0,0 0-38 16,1 1-18-16,1 5-11 0,0-10 21 0,19-9-13 15,-7 12-10-15,-1-3-9 0,2 3 2 0,5 4-27 16,-4 1 6-16,-1 2-21 0,-4 0 5 0,4 0-14 16,18 14 3-16,-15-7-7 0,0 3 12 15,-3-2-23-15,-2 6 6 0,-1 0 0 0,-2 1 4 16,-3-2-4-16,-3-2 7 0,-1 1 5 15,-1-12-10-15,0 10 9 0,0 2-2 0,-12 13-9 16,6-12 5-16,-8-2 1 0,5-1-9 0,-1-1-6 16,-3-3-2-16,4-1 1 0,0-2-9 15,0 0-2-15,2-1 4 0,0-2 5 0,1 0-8 16,0 1-3-16,1-1-10 0,5 0 15 0,0 0-5 16,0 0 8-16,-7 0-5 0,7 0-6 15,0 0-6-15,-11-8-3 0,13 6-2 0,1 1 8 16,2-1 2-16,1 0-11 0,1 2-1 15,11-5 4-15,3 4-2 0,-3 0-6 16,-10 1 2-16,5 0 5 0,2 0-4 0,1 0 0 16,17 12 1-16,-17-3-1 0,-2-3 4 15,0 1 6-15,-1 2-9 0,-4 2 14 0,-3-3 1 16,0 0-9-16,-2 1 10 0,-1-2 14 0,-2 1 0 16,-1-8 6-16,0 11-9 0,0 0 6 0,0 0-2 15,-15 14 10-15,6-12 5 0,-2 0-20 16,-2-1 5-16,0-1 8 0,-2-1-8 0,1-1 2 15,-2 0 4-15,-1-2 5 0,1 0-21 0,-1-2 8 16,-1 0-15-16,0-2 17 0,3-3-11 16,-4 2-3-16,6-2-11 0,13 0 5 0,-12 0-1 15,-3 0 1-15,2 0 0 0,-16-12-5 16,15 10 18-16,6-2-19 0,0 3-1 0,2-2 1 16,0 1-25-16,1-2-12 0,2 3-8 0,-1-1-6 15,1 1-28-15,0 0-12 0,1-2-12 0,0 1-27 16,-1 0-20-16,2-1 15 0,-1 2-108 15,2-2-36-15,0 3-35 0,0 0 29 0,0-7-247 16,0 7-22-16,18-21 63 0,-14 12 34 0,1 3 38 16,0-1 12-16,1 1 47 0,-3 1 39 15,0 0 4-15,2 1 9 0,-1 0 35 0</inkml:trace>
  <inkml:trace contextRef="#ctx0" brushRef="#br0" timeOffset="-188264.22">9087 11139 779 0,'0'0'303'0,"0"0"-1"0,0 0 8 15,0 0-5-15,0 0-38 0,0 0 34 0,0 0-16 16,0 0-4-16,0 0-19 0,0 0-7 16,21 0-5-16,-20 5-19 0,0-1-21 0,0 1-1 15,-1 0-10-15,1-2-28 0,-1 1-8 0,0 0-27 16,0 0 13-16,0-4-31 0,0 0 2 15,0 0-8-15,0 7-11 0,0-7-14 16,0 0 2-16,-10 10-14 0,7-11-9 0,0 0-17 16,0-2 9-16,0-2-19 0,1 1 17 15,1-1-27-15,1-2 2 0,1 0 3 0,7-4-16 0,-5-1-9 16,4 0 8-16,-1 3-1 0,5 1-4 16,1 0-15-16,3 1 24 0,-1 7-11 15,6 0-3-15,-11 0-2 0,5 0 4 0,20 20-11 0,-19-11 13 16,1 1-12-16,4 3 7 0,-4 0-3 15,-1 0 7-15,-1-1-4 0,-7 1 14 0,2-2-17 16,-3-3 8-16,-1-1 2 0,0 0-4 0,-2-2-2 16,-1-1-1-16,-1-1 20 0,1 1 16 15,-2-3-11-15,0-1 9 0,0 0-12 16,-5 0 5-16,3 0-13 0,0-1-1 0,0-2 9 16,-2-1-1-16,3-1-17 0,-1 1-1 0,1-3 0 15,1 2-6-15,1-12 11 0,-1 10-6 0,0-3 0 16,17-14 21-16,-8 14-3 0,4 0-18 15,1 3-2-15,4 0 0 0,3 3-4 0,1 1-1 16,1 0 10-16,-12 3-2 0,7 0 0 16,5 0-1-16,22 10-1 0,-24-4 6 0,-2 2 3 15,-2-5-2-15,-3 6-1 0,-1 0-1 16,-6-2-1-16,-1-3-2 0,-4 1-18 0,-1 0-12 16,-1-5-13-16,0 0-21 0,0 0-37 0,0 7-41 15,-21 8-44-15,7-8 17 0,6-2-120 16,-7 0-74-16,3-3-46 0,3-2 35 0,2 0-235 15,2 0 69-15,5 0 33 0,0 0 43 0,0 0 25 16,5-19 48-16,7 8 24 0,4 1 15 0,3-4 6 16,1 4 38-16,0-1 17 0</inkml:trace>
  <inkml:trace contextRef="#ctx0" brushRef="#br0" timeOffset="-187963.92">9849 11089 930 0,'5'-1'333'15,"-2"1"-48"-15,-2 1 60 0,0 0-28 16,-1 3 0-16,-1 0 2 0,0 2-17 0,-1 0-16 15,0-1-9-15,1 2-22 0,1-1-33 0,-1 1-12 16,1-7-14-16,0 8 0 0,0 0-27 16,0 3-7-16,16 12-20 0,-7-14-3 15,4-1-35-15,1-1 13 0,-1-5-30 0,0 1 3 16,-2-3-3-16,0 0-31 0,3 0 8 0,21-13-17 16,-16 6 8-16,2 0-14 0,-2-2-4 0,0-1-14 15,-1-3-18-15,-3 2-1 0,-4-2-16 16,0-1-12-16,-4 2-16 0,-2 0-3 0,-4 1-11 15,-1 11-7-15,0-6 0 0,-17-2-4 0,-6 4-16 16,-1 4-35-16,11 0 4 0,-7 0 11 16,-28 12-80-16,24-5-10 0,-1-1-14 0,4 1-42 15,3 2 22-15,1-7-155 0,7 3-110 16,2 0 18-16,3-3 47 0,3 1 33 0,1 0 36 16,1-3-6-16,0 0 63 0,0 0 0 0,26 10 36 15</inkml:trace>
  <inkml:trace contextRef="#ctx0" brushRef="#br0" timeOffset="-187374.34">10314 11132 631 0,'9'-5'336'0,"2"-5"-35"0,-2 3-19 0,-3 1-12 16,-1-1-8-16,-1 0-9 0,-1 2-32 16,0-2 29-16,-2 2 2 0,0 1-16 0,-1-1-5 0,0 5-27 15,0 0-8-15,0-8-11 0,0 2-10 0,-14-4-16 16,3 2-8-16,-4 3-14 0,4 4-13 15,-3 1-2-15,5 0-26 0,-14 9 15 16,8 3-9-16,0 0 0 0,2 2-13 0,4 2 20 16,-1 2-23-16,3-3 14 0,3 2-21 15,3-3 0-15,1-5-23 0,0 3 1 0,11 16-11 16,-4-15 7-16,2 0-19 0,-1-9 4 0,3 4 4 16,1-4 1-16,-3-1-35 0,2-3-6 15,-1 0-34-15,-2 0-9 0,4 0-24 0,14-17-26 16,-12 8-21-16,-1 2 13 0,-1-7-99 0,0-6-13 15,-3 1-27-15,0-3-13 0,-4 1-16 16,-1-1 3-16,1-3-9 0,-4 1 35 0,-1-1 20 16,0 13 20-16,0-6 20 0,0-2 6 15,-12-26 64-15,6 23-5 0,-1 0 41 0,0 1 33 16,-1 0 11-16,0 1 30 0,-1 2 30 16,0 1 19-16,0 2 20 0,0 1 14 15,2 0 8-15,1 3 43 0,1 3-13 0,2 2 26 16,-1 2-9-16,2 0-10 0,0 3-6 0,1-1-8 15,1 3 6-15,0 0 14 0,2 6 27 0,0-1 13 16,5 13-6-16,-1 2 25 0,1 3 6 16,2 5-17-16,-1 0-10 0,0 0-18 0,0 1 32 15,-1 2-14-15,1-1-6 0,-1-2-34 16,-1 2-1-16,0 0-15 0,-1-2-21 0,2 0 10 16,-3 1-14-16,-1-5-21 0,0-2 2 0,0-1-44 15,0-2-23-15,-1-2 0 0,0-5-91 16,2-4-47-16,-2 0-16 0,-1-4-40 0,0 0 17 15,-1-1-176-15,2-3 31 0,-2 0-314 0,0 0 24 16,-1-4 55-16,2 0 58 0,-1-2 47 16,2 0 16-16,4-10 43 0,3 2 25 0,3-3 22 15,5 2 56-15,3 0 4 0,2 1-35 16,2 3 42-16</inkml:trace>
  <inkml:trace contextRef="#ctx0" brushRef="#br0" timeOffset="-186831.25">10710 10981 254 0,'2'-1'468'15,"1"0"-70"-15,-1 1-70 0,0 0-11 16,-1 0-42-16,1 0-4 0,-2-1-35 0,1 0-15 16,-1 1-15-16,0-2-18 0,0 2-29 15,-2-3-15-15,0 2-4 0,1-2-22 0,0 0 0 16,-1-2-18-16,0 0-7 0,-1 0 4 0,-1-7-13 15,-1-2-14-15,0 0 7 0,1 3-8 16,1 2 13-16,1 1 5 0,0 4-14 0,1-1 0 16,0 1-13-16,0 0-1 0,0 2-2 0,1 2-3 15,0 0-9-15,4 0 12 0,-2 1-4 16,2 0 7-16,1 2 3 0,1-2-7 0,11 3 6 16,1 0-4-16,-2-1-8 0,3-3-3 15,0 0-5-15,1 2-12 0,-10-2 4 0,4 0-5 16,2 0-6-16,21-13 0 0,-20 7 3 0,1 0-3 15,-1 0-9-15,-2 1 6 0,-5 1-3 0,-3-2-7 16,1 2 9-16,-3 1-9 0,-2-2-6 16,0 3-3-16,-1 2 8 0,0 0-8 0,-2 0 3 15,0 0-4-15,-1 2 2 0,-1 1 12 0,-1 1 3 16,-4 10 13-16,1 1 13 0,-2 3-4 16,-1 1 15-16,2 3 12 0,-3-1-4 0,2 3 12 15,2 1-9-15,0 4-1 0,0-8 10 16,1 1-17-16,0-2 2 0,1 3-7 0,1-5-5 15,-2-1-4-15,1-1-5 0,2-3-22 16,0-6-36-16,2-7-18 0,0 7-37 0,0-7-40 16,0 7-32-16,0-7 12 0,0 5-156 15,-5 2-52-15,4-10 32 0,-1 2-280 0,2-2 27 16,-1 1 67-16,1-2 34 0,1-1 28 0,-1 0 36 16,3-1 46-16,8-5-4 0,0-2 51 15,6 4 38-15,1-3 7 0,4 4-23 0</inkml:trace>
  <inkml:trace contextRef="#ctx0" brushRef="#br0" timeOffset="-186352.29">11141 10934 995 0,'5'-16'330'0,"0"0"-38"0,4 1 1 15,-1 1-28-15,-1 2-30 0,1-1-9 0,-1 4 16 16,2 0-36-16,-1 3-7 0,0 3-7 0,1 0-17 15,-1 3-23-15,1 0-7 0,-1 0-12 16,16 11-6-16,-8-1-18 0,-2 4 3 16,-2 1-11-16,-1-1-1 0,-4 3-14 0,-1 3-3 15,-3-4-8-15,0 1-3 0,-3-12-6 0,0 7 2 16,0 1-5-16,-13 14-10 0,7-14-1 0,0-3-2 16,1-3-3-16,-3 0 1 0,2-3-19 15,0 0 12-15,1-1-13 0,-2-1 11 0,0-1-19 16,2 0 5-16,-1-1-5 0,0 0-3 0,6 0 6 15,0 0-13-15,0 0 1 0,-8 0 4 16,8 0-11-16,-12-10-6 0,12 9-8 0,1-2 9 16,1 2 2-16,1-1-2 0,3 2 1 0,-1 0 1 15,1 0-14-15,2 0 11 0,10 6-1 16,-2 0 1-16,1 2-3 0,-1 1 4 0,1 4-6 16,-4-3 0-16,0 4 16 0,-3-1-1 0,0 1 10 15,-3 5 0-15,-3-10-7 0,-2 2 19 0,-1-1-14 16,-1-10 5-16,0 11 0 0,-16 13 0 15,4-12-8-15,-1-2 0 0,-4 0-35 0,-2-3-24 16,-1-3-52-16,-1 1 10 0,-2-1-129 16,-1-1-54-16,12-3 25 0,-4 0-300 0,-2 0 32 15,-17-14 29-15,14 6 45 0,7-3 30 0,2-3 39 16,3-1 37-16,3-2-16 0,1 2 60 16,4-4 44-16,1 7-41 0</inkml:trace>
  <inkml:trace contextRef="#ctx0" brushRef="#br0" timeOffset="-185888.56">11207 10409 781 0,'0'-4'274'15,"0"2"-22"-15,0-2-37 0,1 1 6 0,-1 0-27 16,1 0-20-16,2 2-27 0,-1-2 25 16,2 3 0-16,1 0-1 0,1 3-18 15,11-1 43-15,-7-2-2 0,19 10-3 0,-7 2 18 16,2-2-5-16,1 2-7 0,-1 0-7 0,4 3-11 15,-1 1-20-15,3 4 0 0,2 4-6 0,-3 2-12 16,-1 1 6-16,0 7-18 0,0 3-9 0,-2 3-3 16,-3 1-11-16,-2 3-17 0,-3 2-12 15,-4-2 17-15,-4 1-22 0,-2 0-13 16,-4-1 3-16,-1-1-19 0,-3-21 7 0,0 8-7 16,0 8-18-16,-15 38-7 0,7-40-14 0,-3 3-36 15,-3-4-30-15,-4-2-44 0,1-1-36 16,-3-1 14-16,0-6-147 0,-3-3-56 0,0-3 30 15,-2-1-279-15,1-1 48 0,2-2 65 16,0-3 11-16,0 0 40 0,2-2 63 0,1-1 1 16,6-3 28-16,2-4 9 0,4-1 32 15,7-1 16-15</inkml:trace>
  <inkml:trace contextRef="#ctx0" brushRef="#br0" timeOffset="-185451.75">11643 10201 997 0,'1'-1'322'0,"0"0"-8"16,-1 2 1-16,3 1-41 0,-2 2-5 15,1 0-21-15,4 10-16 0,-3 1-7 0,3 4-34 16,-1 1-15-16,0-1-16 0,-3 0-17 0,-1 1-15 16,1-1-17-16,0-5-6 0,-2-5-35 15,0 2-49-15,0 1-2 0,0-2-111 0,0-2-51 16,0 0-66-16,0-8 17 0,0 8-278 16,0-8 49-16,0 5 15 0,0-5 24 0,11 7 26 15,-8-10 8-15,0 1 65 0,3-2 4 0,3-9-18 16</inkml:trace>
  <inkml:trace contextRef="#ctx0" brushRef="#br0" timeOffset="-185117.86">11853 10256 408 0,'3'-2'430'0,"-1"1"-80"0,-1 1-38 16,-1 0-5-16,0 3-42 0,-1-2 48 0,1 3-31 15,0 3-23-15,0-1-20 0,0 2-18 16,2 11-7-16,-2-9-7 0,0 4-19 0,14 16-7 15,-7-13 0-15,2 0-22 0,0-3-8 0,4-3 6 16,1 0-19-16,0-1-21 0,3-4 6 16,0-3-33-16,2-3 10 0,-10 0-14 0,7 0-12 15,19-18-13-15,-14 6-7 0,-4 1-5 16,0-8-5-16,-3 3-5 0,-2-4-7 16,-4 0 0-16,-3-1 6 0,-3 1-31 0,-2 11 0 15,0-4-21-15,-14-15-7 0,1 16-14 0,-2 1-15 16,-5 4-28-16,0 5 5 0,-3-1-89 15,10 3-27-15,-6 0-36 0,-4 0-51 0,-24 10 26 16,19-3-282-16,2-2 30 0,1 2 46 16,3 5 40-16,-4-2 13 0,1 2 61 15,3-2 25-15,-3 1 3 0,4 0 8 0,-2 3 54 16,0-1-11-16</inkml:trace>
  <inkml:trace contextRef="#ctx0" brushRef="#br0" timeOffset="-184152.28">7624 10473 231 0,'0'-14'316'0,"0"14"-41"16,0 0-7-16,0 0-29 0,0-12-12 0,14 12-16 15,-1-19-20-15,-14 16-5 0,0 0-5 16,1 1-19-16,0 0 4 0,-2-1-7 0,0 2-3 16,-1 0-1-16,0-1-19 0,-1 2-2 15,-1 0 18-15,-11 2-5 0,3 3-15 0,-2 0-10 16,-1 4 5-16,-1 1-9 0,-1 2-9 16,2-2 5-16,-2 4-11 0,1 1 1 0,0 2-4 15,3 1 2-15,-3 2 0 0,2 0 4 0,2 2-3 16,-1 2-14-16,0 2-2 0,2 2 12 15,2 2-5-15,-3 2-14 0,2-1 3 0,0 5-11 16,1-1 9-16,1 1 1 0,1 2-20 16,2-1 0-16,2 1-2 0,2-1-3 0,2-17-13 15,0 9 7-15,0 6 0 0,13 40-23 16,-5-38 7-16,0 4-7 0,0-2-19 0,3-3-21 16,2 1-18-16,1-4-38 0,6 1-52 0,-2-4 13 15,1 0-117-15,4-1-42 0,3-3-64 16,2-3 28-16,4-2-271 0,2-1 49 0,1 0 19 15,-1-3 69-15,2 1 44 0,0 2 28 0,-2-3 31 16,1-1 1-16,1 5-2 0,1-5 60 16,5 5-24-16</inkml:trace>
  <inkml:trace contextRef="#ctx0" brushRef="#br0" timeOffset="-183355.11">12828 10743 976 0,'0'0'358'0,"0"0"-17"16,0 0-44-16,-15 0 6 0,15 0-16 0,0 0-28 16,0 0-3-16,0 0 5 0,0 0 7 0,-2 33-4 15,11-16-15-15,4 4-1 0,0-2-17 16,1 3-24-16,2 0 6 0,0 2-33 0,1 1-10 16,2 4-12-16,-1-3 1 0,2-2-25 15,1 1-19-15,-4-1-11 0,3-2-11 0,-2-1-20 16,0-2-8-16,-1-1-27 0,-2-1-31 0,-1-3-46 15,-4-1-18-15,0-4-25 0,-2-2-36 0,-4-4 11 16,1 0-165-16,-5-3-47 0,0 0 29 16,5-6-224-16,-5 1-21 0,-2-2 48 15,-2-7 10-15,0-3 66 0,-1 2-6 0,-2-2 67 16,2-1 21-16,-1-1 5 0,3-1 48 16,1-2 4-16</inkml:trace>
  <inkml:trace contextRef="#ctx0" brushRef="#br0" timeOffset="-183117.98">13133 10762 935 0,'2'-13'402'16,"0"5"27"-16,-1 2-19 0,1-1-37 16,-1 2-44-16,-1 2-30 0,-1 2 5 0,-1 2-16 15,1 3 3-15,-11 9-8 0,-1 7-16 16,-1-1-12-16,-3 2-27 0,-2 4-30 0,-3-1-21 16,-2 3-20-16,-1 2-16 0,-1-1-14 0,-3 4-14 15,-1-2 8-15,0-1-15 0,3 0-10 0,-1-3-54 16,5-4-73-16,0-1-39 0,3-3-56 15,5-1 11-15,0-3-116 0,7-3-103 0,7-5 29 16,1-6-282-16,0 0 45 0,13 4 65 16,-4-4 6-16,7-4 64 0,1-3 44 0,4 0-10 15,3-1 43-15,3-1 21 0,3 3 12 0,7 0 44 16,5-1-6-16</inkml:trace>
  <inkml:trace contextRef="#ctx0" brushRef="#br0" timeOffset="-182501.83">14087 10802 427 0,'14'-12'283'0,"-2"2"-21"0,0 1-11 0,1 2-31 15,-3-3 3-15,1 0-24 0,-6 3 6 0,0 0 3 16,1 0-25-16,-2-1-3 0,-1 3-21 15,1-2-18-15,-2 2-13 0,-2-1 53 0,0-1-31 16,0 7 2-16,0-9-5 0,-15-12-16 16,4 11-4-16,-5 1-7 0,-2 2-13 0,2 2-6 15,-4 2 7-15,0 2-7 0,8 1-5 0,-5 0-4 16,-24 10-9-16,16 3 15 0,5-1-1 0,-3 5 5 16,3 5 8-16,0-1 1 0,2 3-12 15,3-2 3-15,1 0-20 0,5 0-14 16,2 1 17-16,4-2-10 0,3-10-5 0,0 1-20 15,11 15-2-15,-1-16-2 0,4-4 8 0,1-3-21 16,-1-3-3-16,0 0 9 0,-4-1-24 0,5 0 5 16,22-14-8-16,-16 4-15 0,0-2-15 15,-2-2-16-15,1-2 11 0,-3-2-8 16,0 1-6-16,-1-1 4 0,-2-1 2 0,1 2 2 16,0-4 11-16,-2 4 5 0,-1 2 8 0,-3 1 0 15,0 2 13-15,-3 5 6 0,-2 0 7 16,0 3-10-16,-2 0 14 0,0 4 25 0,-2 0 21 15,0 0-2-15,-1 12 9 0,0 6 6 16,-1-1-4-16,2-6-7 0,-6 23 19 0,2-10 16 16,0 0-13-16,0 1 2 0,1 0-6 15,-1 0 2-15,0 0-31 0,1-1 6 0,2 0-7 16,1-3 2-16,-1-1-24 0,1-2 6 0,0-10-17 16,0 2-14-16,0 1 0 0,0-2-81 0,0-1-27 15,0-1-8-15,0-7-27 0,0 5-61 16,0-5-33-16,0 0 21 0,0 0-115 15,9 8-59-15,-9-12 32 0,0 0-269 0,2 0 55 16,-2-3 35-16,-2 0 61 0,4-12 0 0,-2 7 62 16,0-6 35-16,0-3 26 15,0-3 18-15,0-5 0 0,0 0 45 0,0-2 9 16</inkml:trace>
  <inkml:trace contextRef="#ctx0" brushRef="#br0" timeOffset="-182025.55">14290 10007 840 0,'8'-11'323'16,"-1"-3"19"-16,-3 5-49 0,2 3-35 0,-4 0 24 15,1 2-19-15,-1 1-61 0,-1 0-16 16,0 3 2-16,-1-1-6 0,1 2-5 0,-2 2 2 15,1 3-4-15,0 2 13 0,-2 9-23 16,2-5 16-16,0 5-14 0,0 5-1 0,0 4-11 16,0 1 1-16,0 2-6 0,0 2 0 0,8 28-28 15,-3-30-7-15,4-1-15 0,0-8-2 16,1 4-17-16,-1-5-8 0,1-1 9 0,-1-2-13 16,1-4-7-16,3-2-13 0,-3-5-4 15,2-1 15-15,3-1-29 0,0-3 9 0,-7 0-17 16,5 0-15-16,17-17-15 0,-14 5 2 0,-3-2-17 15,0-1-25-15,-2-2 4 0,-2-2 6 16,-1 2 4-16,-2 2-3 0,-4 1-7 0,-2 4-9 16,0 10 14-16,0-9 4 0,0 3-4 0,-14-6 4 15,10 8 12-15,-3 2-8 0,1 1 7 16,-3 1-6-16,0 0-5 0,-2 0-22 0,-5 0 4 16,-14 10-27-16,17-8-18 0,-1 3 7 0,1 1-64 15,-3-2-58-15,5 2-34 0,5-2 23 16,1-2-231-16,-1 0-42 0,1 1 42 15,3-3 25-15,1 1 42 0,-1 0 18 0,2-1 40 16,0 0 28-16,0-1-6 0,2 1 29 0,1 0 19 16</inkml:trace>
  <inkml:trace contextRef="#ctx0" brushRef="#br0" timeOffset="-181391.83">14723 9933 940 0,'1'-2'330'0,"1"1"-43"0,-1 0-7 15,0 1-35-15,1 2 37 0,-4 0-14 16,2 4-16-16,0 1 13 0,2 12-15 15,-2-8-4-15,0 7-8 0,0 4-3 0,0 2-17 16,0 3-12-16,0-1 10 0,0 3-23 0,0 0-19 16,0-2-20-16,0-2-13 0,10 21-18 0,-10-30-14 15,2 0-14-15,0 0 3 0,0-7-15 16,-2-1-10-16,0-8 17 0,0 0-7 0,0 0 0 16,0 7-7-16,0-7-13 0,-4 8-11 0,2-9 15 15,-1-1-6-15,2 0-26 0,-1-1 1 16,0-2-19-16,0 1 5 0,0 0 16 0,0 0-22 15,2-1 1-15,-2 0-6 0,2 2 3 16,2 0-20-16,0 0 2 0,2-1 7 0,0 4 13 16,2-2 0-16,2 0-18 0,-1 0-10 0,13 1 19 15,-11 1-16-15,8 0 4 0,2 0 0 16,0 0-19-16,3 0-11 0,18 11-4 0,-33-11-33 16,4 0-11-16,0 0-19 0,-2 0-28 0,1 0-5 15,-4 0 13-15,1 0-99 0,-7 0-21 16,6 0-42-16,6-13-21 0,-10 9 28 0,-2-1-159 15,1-2-73-15,-2 2 46 0,1-3 35 16,-2 1 26-16,2 0 27 0,-12-11 24 0,6 5 37 16,-1 4 4-16,3 1 7 0,-6-5 49 0</inkml:trace>
  <inkml:trace contextRef="#ctx0" brushRef="#br0" timeOffset="-181184.73">14918 10146 1060 0,'-4'-6'267'16,"0"2"24"-16,-1 1-7 0,1 1-35 16,2-2 57-16,-3 2-18 0,3-1-27 0,-3 2-18 15,3 0-4-15,-1 2 11 0,2 1 7 0,0 2-5 16,1 1-6-16,0 3-13 0,1 14-12 15,-1-10-13-15,0 7-26 0,0 5-13 0,0 1-31 16,0 1 3-16,0 0-25 0,0 1-11 0,0-1-13 16,0-4-9-16,0 3-9 0,0-4-41 15,0 0-49-15,0-4-32 0,0-3-61 0,0-3 10 16,0 0-153-16,0-3-52 0,0-2 26 16,0-6-308-16,0 7 43 0,0-7 57 0,0 5 28 15,0-5 25-15,-1 13 39 0,-1-10 42 16,-2 0 11-16,2 2 27 0,2 0 50 0,0-5-63 15,11 24 43-15</inkml:trace>
  <inkml:trace contextRef="#ctx0" brushRef="#br0" timeOffset="-180510.89">15249 10824 409 0,'2'-5'467'0,"-2"1"-97"0,2 2-41 16,-2 0-7-16,0 3-42 0,0 2 43 15,3 1-13-15,-3 1-13 0,0 3-29 0,2 15-12 16,3-5-16-16,-3 3-16 0,0-1-12 16,0-3 5-16,-2 4-7 0,3-8-28 0,-1-3-16 15,0-2-19-15,-2-2-1 0,2 1-7 16,-2-2 18-16,2-3-33 0,-2-1-2 0,0 0-7 15,0 0-11-15,0-2-11 0,0 0-17 16,-2 0 4-16,0-3-33 0,0-1-7 0,-1 0-15 16,1-10-13-16,0-4-4 0,0 3-9 0,0-4-15 15,2 0 6-15,0 11 6 0,0-3-27 16,13-16 27-16,-9 14-16 0,8 0-1 0,-1 2-1 16,3 4 15-16,1 2 0 0,1 0 7 0,2 2-6 15,-6 4 3-15,1 0-9 0,22 12 20 16,-16-3-9-16,0 5 12 0,0 2 13 15,-1-2 13-15,-5 3-14 0,1-3 19 0,-3 3 11 16,-4-2-13-16,-1-1 7 0,-3-2 0 0,0-3-6 16,-3-1-3-16,0-8-3 0,0 0-5 0,0 6-2 15,0-6 25-15,0 0 2 0,0 0-30 16,-14 11 2-16,11-13-8 0,1 1 8 0,-2-1 2 16,2-3-18-16,-1-2 10 0,1-10-13 0,-1-2 0 15,3 8-24-15,0-5 5 0,16-22 5 16,-7 17-7-16,3 1-5 0,5 3-6 15,0 0 21-15,2 4-20 0,2 2 7 0,1 3 3 16,-4 3-7-16,2 5 27 0,1-1-7 0,-13 1-1 16,20 16 7-16,-13-7-2 0,1 2 0 0,-1 2 0 15,-3 0 33-15,-1 3 0 0,1-3 6 0,-4-1-29 16,-3 3 11-16,-1-4-9 0,-4-1 10 16,2-2 3-16,-2-8-24 0,0 7 1 0,0 0 0 15,0-7-84-15,-13 13-48 0,7-11-69 0,1 0 20 16,-2-1-143-16,0 0-59 0,-1-1 34 15,-4 0-271-15,-1 0 29 0,-12-14 66 0,16 10 55 16,5-2-8-16,2 0 68 0,4 0 27 0,4-1 31 16,7-5 23-16,2 1 9 0,2 0 37 15,3-2-9-15</inkml:trace>
  <inkml:trace contextRef="#ctx0" brushRef="#br0" timeOffset="-180196.04">15950 10747 948 0,'5'0'377'0,"-3"-1"-54"16,0 1 34-16,-1 1-7 0,1 1-5 15,0 2-17-15,0 0-20 0,0 3-6 16,5 7-27-16,-1 0-22 0,2-1 6 0,1 0-35 16,-1-2-10-16,2-1-7 0,-1 1-11 0,3-4-4 15,3 1-43-15,-2-1-20 0,3-2 3 0,-1-2-25 16,-1-1 0-16,4 1-15 0,-4-3 4 16,-6 0-11-16,3 0-23 0,3 0-4 0,3 0-9 15,15-16-31-15,-18 7-3 0,-1-1-22 16,1-1-1-16,-3-2-7 0,-2 2-16 0,0-4-10 15,-4 0 3-15,-5 3-5 0,0 0-6 0,0 12 1 16,0-8-8-16,-16-10 0 0,4 6-8 0,-6 3-12 16,-1 0-32-16,-2 2-22 0,-2 3 12 15,1 0-98-15,-4 3-39 0,5-1-27 0,8 2 24 16,-1 0-232-16,14 0-17 0,-11 0 41 16,2 0 24-16,2 0 36 0,7 0 41 15,0 0 12-15,-4 11 49 0,22-3-13 0,4 1 53 16,5 1-29-16</inkml:trace>
  <inkml:trace contextRef="#ctx0" brushRef="#br0" timeOffset="-179646.08">16604 10762 459 0,'21'-8'386'0,"-1"-2"-53"16,-4 1-6-16,-3-6-41 0,-2 5 34 16,-4-2 9-16,-3 3-18 0,-4-1-27 0,0 10-19 15,0-7-8-15,0 0-21 0,-16-8-13 16,1 8-8-16,-1 1-18 0,2 2-15 0,-8 2-22 15,11 2 2-15,-5 0-32 0,-22 11-5 0,15-1-13 16,-1 2-9-16,4 0 9 0,1 2-11 16,2 4-13-16,3 1-6 0,3 1-10 0,2 1 7 15,4-1-25-15,3-1 13 0,2-11-12 0,0 5 0 16,14 14-15-16,-7-11 3 0,5-7-4 16,5 0-1-16,1-4-4 0,0-2 3 0,2-3-34 15,-11 0-12-15,7 0-20 0,20-12-5 0,-19 1-32 16,4 1-23-16,-1-6-15 0,-3-1-35 15,-1-1 4-15,-2-2 12 0,2-2-74 0,-3-2-5 16,-1-2 5-16,-3 1 1 0,-1-2 22 0,0 1 9 16,-4-6 11-16,0 3 17 0,-4-2 15 15,0 1 1-15,0 14 16 0,0-6 23 0,-14-24 0 16,6 21 20-16,-1 2 33 0,-1 0 24 0,0 2 25 16,-3-1 22-16,1 3 8 0,5 2 22 15,-1 2-8-15,3 5 14 0,0 2 28 0,2 2-29 16,1 2-16-16,0 4 38 0,2 0 4 15,0 0 27-15,0 25 12 0,0-12 10 0,14 26 14 16,-5-15 35-16,2 7-18 0,3-1-20 0,-3 4 13 16,5 2-11-16,-3 0-19 0,3 1-11 15,-3-1-19-15,1-3 2 0,-1-3-31 0,0 0-14 16,-1-3 1-16,1-2-8 0,-1-1-49 0,1-2-9 16,-2-2-28-16,-1-8-58 0,-1-3-37 15,-3-4-69-15,4-1 17 0,-4-4-128 0,-6 0-71 16,0 0 32-16,0 0-250 0,0 0 49 0,9-16 22 15,-5 2 59-15,-2-4 21 0,3 0 21 0,8 0 12 16,3-4 85-16,2 6 5 0,7 1 41 16,0 3-26-16</inkml:trace>
  <inkml:trace contextRef="#ctx0" brushRef="#br0" timeOffset="-179162.29">17337 10551 879 0,'2'-3'402'0,"0"-1"19"16,-2-1-37-16,0 2-31 0,0-2-35 0,0 2-28 16,0-1-31-16,0 1-22 0,-2-3-34 0,1 3-24 15,-1-1-5-15,-1 1-16 0,0-2-35 16,1 1 5-16,0 0-21 0,-1-2 6 0,1 1-19 16,0 0-10-16,-1 0-10 0,3 0-16 15,0 5-1-15,0 0-2 0,0-6-15 0,0 6 2 16,12-13-11-16,-6 10 6 0,10-1-4 15,0 1-3-15,3 1-16 0,-1-3 14 0,1 5-9 16,1 0-6-16,0-2 3 0,-10 2 0 0,6 0-9 16,1 0 4-16,1 0 4 0,3 0-3 15,-3 0 0-15,0 0-9 0,13-10 5 0,-21 7-4 16,0 0 9-16,-3-1 0 0,0 2-10 16,-3 1 11-16,1 0 2 0,-1 0 1 0,0-1-5 15,-3 2 3-15,1 0 4 0,-2 0 6 0,0 0 23 16,-2 10 5-16,-2 4 10 0,-4 4 5 15,0 0 15-15,0 4-6 0,0 0 2 0,-2 3 2 16,3 0 10-16,2 0-19 0,-3 3-7 0,1-3-7 16,1-1-1-16,1 2-20 0,-1-4-2 15,4 0-5-15,0-3 16 0,0-5-46 0,2-4-16 16,0-2-31-16,-1 0-25 0,-1-4-37 16,2-1-64-16,0-3 15 0,0 0-132 0,0 0-48 15,4 5 30-15,-3-6-284 0,1-2 53 0,-1-1 55 16,6-8 3-16,-1-2 50 0,3-1 36 0,2-4 23 15,1 4 42-15,4 0 27 0,0 1 21 16,4-1-3-16,1 1-17 0</inkml:trace>
  <inkml:trace contextRef="#ctx0" brushRef="#br0" timeOffset="-178683">17890 10471 226 0,'2'-7'482'0,"0"3"-88"0,1-2-35 0,4-8-46 15,-1 4 12-15,-1 3-9 0,1 1-28 0,-1-1-37 16,5-2-7-16,2 1-15 0,2 1-24 0,-1 2-4 16,1-2-17-16,-1 5-7 0,-13 2-8 15,13 0-24-15,20 14 1 0,-20-7-19 0,-1-1-8 16,0 6-18-16,-3 2 4 0,-2 3-9 16,0-2-25-16,-7-1 7 0,2-2-5 15,-2-3-17-15,0 2-12 0,-18 14 4 0,12-11 2 16,-4-3-16-16,1 0 0 0,-2-3-10 0,-1 0 3 15,2 1 9-15,2-4-14 0,1-2-4 16,-1 1 15-16,4-1-8 0,-2-1 2 16,3-1-5-16,-1 1 1 0,1-1-13 0,1 0 8 15,1-1-10-15,0 0 12 0,1 1-16 16,2-2 13-16,0 1-18 0,3 1-3 0,-1 1 5 16,2-2 13-16,10 6-9 0,-1-2-13 0,2 2 13 15,0 3 5-15,1 0-3 0,-3 3-11 16,3 4-5-16,0-3 21 0,-5 3-15 0,0 2 25 15,-4-2 6-15,-2 1 7 0,-5 3 10 0,-2-3-8 16,0-8 8-16,0 3 20 0,-19 17-17 0,6-16-2 16,-5 0 9-16,0-2-15 0,-4 3-10 15,-3-6-22-15,-4 0-60 0,-1-4-44 0,-1 0-61 16,-1-3 16-16,15-1-226 0,-9 0 32 0,-6 0-282 16,-2 0 72-16,-37-12 46 0,32 8 6 15,5 0 64-15,-6-1 34 0,-3 0-11 0,1 3 84 16,-9-3-10-16,-1 0 76 0,-10 0-12 0,-3 1 25 15</inkml:trace>
  <inkml:trace contextRef="#ctx0" brushRef="#br0" timeOffset="-177743.89">13899 10398 876 0,'5'-3'299'0,"-1"1"-25"0,0 0-30 0,-2 0-16 16,1 2-20-16,0-3-33 0,-2 0-4 0,0 1-24 15,-1 0-6-15,0-2 11 0,-1 1-28 0,-3 0-14 16,3 1 5-16,-3-1-4 0,-1 1-12 16,-1 0 7-16,0-1 15 0,-11 1-13 15,2 0 3-15,-5 2-11 0,10 0 7 0,-8 0-26 16,-2 0 0-16,-20 16-16 0,19-9 7 0,1 0-19 16,0-1 11-16,4 0-5 0,0 4-14 15,1-1-5-15,2 0 3 0,3 0-9 0,2 5-5 16,-1-5-1-16,6 0-8 0,-1-1 2 0,2 0 11 15,0 1 8-15,2-1-16 0,0 0 2 16,0 1-12-16,0 5 10 0,0 3 3 0,0 2-7 16,11 21 7-16,-8-18-19 0,3 2 7 0,-3-2 5 15,1 3 8-15,2-3 4 0,-4 2-11 16,-1 0 2-16,3-2 13 0,-2-1 1 0,0 1 2 16,0-1 4-16,0-1 2 0,2 1-1 0,2-1-1 15,-3 2-8-15,2 2 12 0,0-3 3 16,-1-1-8-16,3 2 3 0,-1-1-6 0,2 2 7 15,-2-1-10-15,-1-1 13 0,0 3-11 16,-2-3 4-16,2 0-18 0,0 1-11 0,-1-1 2 16,-1-1 16-16,1 1-3 0,-1-2-11 15,2-2 3-15,-1 2 1 0,1-2-3 0,3-2-3 16,-3 2-16-16,4-2 8 0,-2 0-5 16,1 1 8-16,4-4-2 0,-1 2 7 0,2-2-5 15,1-2-4-15,2 3-29 0,-1-4-20 16,3 1-20-16,0-3-29 0,2 3-13 0,0-2-34 15,1-1 13-15,1 1-102 0,0-2-45 0,1 1-70 16,6-2 31-16,-1 2-230 0,1-1 46 16,0 2 56-16,4 0 24 0,4 2 4 0,7-1 32 15,3-1 53-15,5-1 1 0,9 0 69 0,8-4-13 16,4 1-47-16</inkml:trace>
  <inkml:trace contextRef="#ctx0" brushRef="#br0" timeOffset="-176867.52">17920 10018 436 0,'0'-2'404'0,"1"0"-80"0,0-1-10 0,3 0-42 16,0-1-21-16,7-6-11 0,0 1-57 0,3-1 2 16,2 3-36-16,4-1 15 0,2 2-32 0,2 3-8 15,2 0 7-15,2 1-13 0,2 0-14 16,-12 2-12-16,5 0 15 0,5 0-25 16,-2 0-3-16,30 10-9 0,-32-6-23 0,-1-2-4 15,-4 1 2-15,0-1-1 0,-5 0-9 0,-3-1 15 16,-1 1-7-16,-1 0-5 0,-3 1-22 15,-2 0 0-15,0 0 7 0,1-2-2 0,-1 2-1 16,1 1-3-16,-1-1-2 0,-1 2 3 16,-1-1 10-16,0 2-16 0,-1-1-8 0,3 11-5 15,0-1 23-15,-1 2 5 0,2 0-3 0,0 1 3 16,1 1 0-16,-2 2 6 0,3 1 0 0,-1-3 4 16,2 7 6-16,-4 3 10 0,-1-2 6 0,-1 3-15 15,0 0 19-15,-1 2-2 16,2-1 4-16,1-3-10 0,-2 2 16 0,2 3-15 0,2 0 12 15,0 1-16-15,1 3 5 0,-1-1-14 16,0 1 5-16,1-1-8 0,-1-1 9 0,0-1-5 16,-1-1 5-16,0-1-9 0,0 0 7 0,0-3-3 15,-4 5 2-15,3-1-13 0,-1-5-11 16,-2 0 1-16,-1-16 15 0,0 5-19 16,0 4 19-16,-16 20-27 0,7-21 22 0,-1-2-3 15,-3-2-13-15,-1 1 4 0,-5-2-26 0,-1-2-12 16,-4 0-13-16,-1-2-27 0,-5-2-35 15,-1-1-46-15,0-2 15 0,-3 1-124 0,-1 0-66 16,-1-3 27-16,-1 1-281 0,2 0 35 16,1-1 45-16,2-3 50 0,1 3 42 0,0 0 33 15,5 1 15-15,2-2 29 0,7 0 6 0,17-3 35 16,-10 0 11-16</inkml:trace>
  <inkml:trace contextRef="#ctx0" brushRef="#br0" timeOffset="-175683.86">18442 9586 646 0,'0'0'274'0,"0"0"-31"0,-16 0-23 15,16 0-6-15,-23-7-8 0,21 6-28 0,-1 1-2 16,3 0 3-16,2-2 0 0,0 2 1 16,3-2-32-16,12-3-18 0,2 0 39 0,3-1-19 15,5-1-8-15,4 0 14 0,1 2-27 0,7 1-10 16,0-4 4-16,9-1-16 0,3 3-5 15,4 2-35-15,-2-1 6 0,-1 2-9 0,-3 0-6 16,-3 0 3-16,-5 3-11 0,-6-1-2 0,-17 1-4 16,5 0-2-16,3 0-7 0,-3 0-2 15,19 14-14-15,-27-10 15 0,-3 3-10 0,2 0 7 16,-8 0-19-16,0-4-12 0,1 11 7 0,-2-5 13 16,1-1-15-16,-2 7 18 0,2 1-18 0,0-1 11 15,0 4 0-15,2-2 5 0,0 2-5 16,-2-1-2-16,1 4 6 0,0 2-3 0,1 0 6 15,1 1 18-15,-1 1 2 0,2 0-3 16,0 2 5-16,1 2 13 0,3 2-2 0,-1 0-5 16,4 4 6-16,0 2-7 0,0 5-2 0,2-4-15 15,-1 1-8-15,0 3 13 0,-2-5-13 0,2 1 5 16,-2 2-10-16,1-2 3 0,-4 0-6 16,-1 0 14-16,-1 2-11 0,1 0 7 0,-5-2 4 15,1 1 2-15,-2-1 1 0,1-3-12 16,-3-1 4-16,-1 1-14 0,-1-2 21 0,0-3-24 15,0 0-1-15,1 1 5 0,0-1 15 0,0-1-20 16,0 1 13-16,0-4-9 0,2-1 1 16,-3-4 15-16,2 3-3 0,-2-4-22 0,1 1 3 15,-1-3-1-15,2 0 14 0,0-4-9 16,-2 2 8-16,1 0-19 0,0-5 5 0,-3-2-5 16,0 1 6-16,0-1 0 0,0-2-5 0,0-1 20 15,0-7 2-15,0 7-1 0,0 3-5 16,-20 16-3-16,6-11 12 0,-1-3-12 0,-3-2 11 15,-2 2-5-15,-3-4-16 0,-1 1 3 0,-4-1 20 16,-2 0-13-16,-1 0-8 0,-4-1-6 16,-3 0-20-16,1-4 0 0,-5 4-27 0,2-6-7 15,1 3-29-15,2-1-17 0,4-1-24 0,0-1 11 16,20-1-99-16,-6 0-36 0,0 0-61 16,-6-15 27-16,21 6-251 0,4 0 18 0,8-8 33 15,3 0 63-15,3-1 14 0,3-4 33 0,4-1 20 16,2-3 30-16,4 0 20 0,4-6 29 15,4 2-7-15</inkml:trace>
  <inkml:trace contextRef="#ctx0" brushRef="#br0" timeOffset="-175019.08">19990 10489 752 0,'1'-8'433'0,"0"3"-68"0,-1 3-45 16,0-1-18-16,0 2 2 0,0 3-2 0,0 0-11 16,1 2-11-16,1 1-12 0,3 10-29 15,-1 1 1-15,2-3-16 0,-2 2-14 0,1 1-19 0,0-4-18 16,-2-2-31-16,0-2 15 0,-2-2-30 16,1 1-12-16,-1-2 4 0,0-1-9 0,-1 0 7 15,2-3 4-15,-2 1 0 0,0-2-8 16,0 0-32-16,0 0-18 0,-6 0-3 0,4-3-2 15,-2 0-10-15,2-2-13 0,1-2-16 16,-3-10 7-16,4-1-15 0,0 9 3 0,0-4-13 16,12-18-8-16,-6 15 10 0,3 1 1 15,1 1-16-15,2 4 23 0,2 1 1 16,0 2-5-16,0 6-11 0,-4 1-1 0,5 0 20 16,24 10-3-16,-19 0 17 0,2 3 10 0,-2 1-27 15,-2 0 28-15,1 1 2 0,-1 3-5 16,0 0 15-16,-2-2-11 0,-6-1-6 15,1 0 5-15,-3-2 11 0,-1-4-8 0,-3-2-20 16,0-2 15-16,-1 0 12 0,-2-2 1 16,0-2 15-16,-1-1-29 0,0 0 14 0,-3 0-15 15,1-2-8-15,-1 0-6 0,1-3 15 0,1 2-11 16,-1-3 6-16,1-2-30 0,1 2 9 16,0-3-17-16,0-4 19 0,11-15-20 0,-4 12 2 15,3 1 2-15,1 3 7 0,1 0-16 0,4 2 34 16,0 0-25-16,2 5 5 0,3 0-16 0,-1 3 17 15,1 0 4-15,-12 2-8 0,7 0 19 16,21 11 1-16,-16-3-15 0,-3 2 11 0,1 2-10 16,-1 2 19-16,-4 1 2 0,-2-1-7 15,-2 1-9-15,-4 0 14 0,-2-4-13 0,-3 1 3 16,-1-12-15-16,0 8-17 0,0-2-15 0,0 0 3 16,-10 7-83-16,5-9-48 0,0-2-40 0,1 0-51 15,-1-1 25-15,0 0-148 0,-1-2-51 16,1-1 35-16,-2-1-245 0,7 3 57 0,-7-8 78 15,6 1 35-15,0 0 30 0,2 0 45 16,-1-3 9-16,14-16 19 0,-3 9 0 0,0 2 74 16,4 0-9-16,-3 2 15 0</inkml:trace>
  <inkml:trace contextRef="#ctx0" brushRef="#br0" timeOffset="-174719.14">20738 10475 964 0,'3'-4'323'16,"1"-1"-18"-16,-2 3-16 0,1-1-38 16,-2 3-30-16,1 0 97 0,-1 3-3 0,-1-2-2 15,2 3-5-15,-1 0-10 0,6 9-4 0,-2 4-30 16,1-5-3-16,3 3-9 0,-2-1-29 0,2 0 8 15,4-2-22-15,-1 3-17 0,3-6 1 16,3-1-20-16,-1 1-22 0,3-3-6 0,1-2-22 16,-1-2 7-16,1-1-35 0,-10-1 2 15,5 0-10-15,3 0-6 0,18-16-15 0,-17 7 3 16,-2 0-28-16,-1-2-5 0,-1-3-14 0,-1 0-29 16,-4 2 0-16,-2-5 1 0,-2 2 1 0,-4 3-35 15,-2 1-17-15,-1 11-6 0,-11-20-12 16,-2 9 1-16,-5 5-6 0,-7-4-23 15,-3 8-11-15,-3-3-22 0,2 3-22 0,13 2-15 16,-5 0 16-16,-3 0-48 0,-25 14-28 0,29-9-22 16,2 0-16-16,7-1-45 0,1-1 28 15,5-1-186-15,1 1-29 0,3-3 49 0,2 0 44 16,-1 1 23-16,6 2 43 0,16 3 11 16,3-4-9-16,2 2 55 0,3 1-9 0,0 0-32 15</inkml:trace>
  <inkml:trace contextRef="#ctx0" brushRef="#br0" timeOffset="-174400.29">21362 10522 392 0,'13'-3'367'16,"-1"-1"-38"-16,-3 3-3 0,0-2-7 0,-3-1-43 15,1 2 21-15,-2-2 14 0,0 1-22 16,-2-1-10-16,-1 0-10 0,0 0-13 0,-2 0-17 16,-2 0-4-16,0 0-30 0,2 4 9 0,-14-10-21 15,-2 2-19-15,-3 6-6 0,12 2-13 16,-6 0-22-16,-5 0 9 0,-18 12-3 0,17-5-23 15,0 1-13-15,1 4 7 0,2 0-10 0,1 0-11 16,4 2-8-16,1 1-10 0,5 2 3 16,1-2-7-16,4-8 13 0,0 4-23 15,0 2 2-15,17 15-5 0,-6-17-6 0,2 1-4 16,4-5-54-16,1-2-6 0,-2-3-43 0,-2-2-10 16,-4 0-34-16,4 0-24 0,19-14-50 15,-17 7 17-15,1-6-83 0,-4-1-36 0,0-1-38 16,0-2 27-16,-2-4-254 0,-3 1 11 0,-1-2 36 15,0-2 26-15,-3-2 81 0,-2 1 6 16,-2-3 15-16,0 15 43 0,0-6-11 0,0-3 34 16,-13-26 24-16</inkml:trace>
  <inkml:trace contextRef="#ctx0" brushRef="#br0" timeOffset="-174134.58">21357 10096 866 0,'-6'-11'386'15,"4"3"-31"-15,0 2-46 0,0 2 41 0,0 0-38 16,0 1-25-16,2 0-34 0,0 3 5 15,0 1 3-15,2 3-12 0,0-1 3 0,3 11 2 16,-1 6 9-16,3-1-16 0,-3 6-21 16,1 5-24-16,-1-1 32 0,1 3-26 0,-2-1-10 15,3-2-21-15,-2 2-26 0,1-1 0 0,0 1-24 16,2-2-11-16,-1-1-16 0,2-2-12 0,-1 1-15 16,0-1-9-16,0-2-35 0,1-5-13 15,2 1-1-15,-2-3-109 0,1-4-32 0,-3 0-35 16,4-3 16-16,-4-5-154 0,3-3-59 0,-1-1 31 15,-8-1-274-15,7 0 38 0,6 0 44 16,4 0 41-16,23-10 30 0,-14 4 22 0,2-1 41 16,1 1 36-16,3-4 6 0,2 0 45 15,3-2 15-15,-1 0-17 0</inkml:trace>
  <inkml:trace contextRef="#ctx0" brushRef="#br0" timeOffset="-173636.6">22193 10364 1030 0,'0'-4'465'16,"0"1"-67"-16,1 1-17 0,-1-2-39 0,1 1-11 15,0 1-36-15,-1-1-20 0,0 0-14 16,0 2-27-16,0 0-18 0,0-2-32 0,-1-1-27 16,0 1-3-16,0-2-13 0,-1 1-27 0,2 4-15 15,-6-20-11-15,1 6 3 0,1 3-11 16,1 2-4-16,0 0-16 0,1 1-12 0,-1 1-3 15,1 1-2-15,1 2-1 0,0-1-12 0,0 1 7 16,0 1-3-16,-1-1-6 0,2 4-2 16,0 0-8-16,0 0-1 0,0 0 2 0,14-12-4 15,-7 10-6-15,8-2 5 0,2-1-3 16,0 0-2-16,0 2-18 0,0-2 9 0,1 2-4 16,-2-1-5-16,0-2-6 0,1 1-2 0,-5 2-9 15,-2-1 12-15,0 0-2 0,-3 1-6 16,-2 3 12-16,0-3 1 0,-2 2-2 0,1 0-6 15,-2-1 10-15,-2 2-4 0,0 0 2 0,0 0-2 16,5 7 14-16,-6-3 21 0,-5 13 12 0,-1 5 16 16,0 3 7-16,-1 0 24 0,-2 0-15 15,2 1 15-15,1-1 12 0,0 3-21 16,1 0-17-16,1-2 3 0,-1-1-17 16,3-1 1-16,1-5-3 0,0 0-36 15,0-3-20-15,1-3-46 0,0-5-41 0,-1-1-30 0,2-7 10 16,0 0-108-16,0 7-54 0,0-7-60 15,0 0 30-15,0 6-247 0,11 1 39 0,-8-8 40 16,1-1 38-16,9-5 23 0,0-3 58 0,2 0 7 16,2-4 18-16,3 4 0 0,3-2 63 15,-1 1 5-15</inkml:trace>
  <inkml:trace contextRef="#ctx0" brushRef="#br0" timeOffset="-173157.32">22658 10270 1018 0,'5'-14'425'0,"-1"2"-3"0,-1-5-37 0,5 2-24 16,-3 0-30-16,-1 1-17 0,3 0-23 16,-1 2-15-16,-1 2-25 0,0 4-24 0,0 0-19 15,0 2-10-15,0 1-29 0,1 0-22 0,-1 3-12 16,-5 0-9-16,0 0-3 0,25 12-26 0,-16 0 9 16,-3 0-11-16,2 3-22 0,-3-1-1 15,-2-1-18-15,-1 5-11 0,-1-6 9 0,-1-4-13 16,0 4 11-16,0 0-17 0,0 1-5 0,-10 16 3 15,4-19 9-15,3-1-17 0,0-3 11 0,0 1-24 16,-1-3 17-16,2 0-3 0,-1 0-3 16,1-1 2-16,0-2 4 0,0 1 9 15,0 1-15-15,0-2-4 0,1 0 1 0,0-1 14 16,1 0-15-16,0 0-11 0,0 0 12 0,6 0 2 16,-2 0-14-16,0 0-5 0,1 0 0 15,1 2-2-15,10 3 7 0,-1 2 0 0,3 1 6 16,-2-1-4-16,2 3-6 0,-1 2 9 15,-1 0-3-15,0 2-6 0,-4-1 24 0,1 5 22 16,-3-2-5-16,-3 1 1 0,-2-1-2 0,-4-4 23 16,-1-12 15-16,0 12-8 0,-18 12-25 0,8-13 13 15,-3 0-16-15,-3-3 5 0,-2-1-3 0,-3 0-29 16,-3-1-3-16,1-1-92 0,-9-3-49 16,-2-2-62-16,16 0 17 0,-10 0-236 15,-8 0 35-15,-44-10-296 0,35 5 60 0,0 2 41 16,-2 1 69-16,-1-3 47 0,-3 3 13 15,-2-1 36-15,-1 3 62 0,-5-2 14 0,-4-1 28 0,-4-1 8 16,-6-1 42-16,-1 3-53 0</inkml:trace>
  <inkml:trace contextRef="#ctx0" brushRef="#br0" timeOffset="-171675.29">7203 10444 687 0,'0'0'321'0,"0"0"-38"16,0 0-13-16,30-33 11 0,-24 25-44 0,1 2 12 15,-1-1-43-15,4-2-1 0,-5 2-32 0,0 0-19 16,0 2 7-16,-2-2 5 0,-1 6 0 16,0-3-14-16,-1 1-18 0,-1 1-7 0,0 2-10 15,0 0-26-15,0 0-1 0,-13-9-18 16,-3 6 12-16,-3-1-19 0,-2 3-4 15,-4-1-4-15,0 2-6 0,14 0-12 0,-8 0 8 16,-4 0-21-16,0 0 6 0,-25 14-10 0,23-9 8 16,3 3 0-16,0-3-11 0,3 2 1 15,0-3 8-15,2 5-12 0,2-3 1 0,2 3 1 16,4-3 5-16,1 1-8 0,4 1 8 16,0-3-2-16,3 0 9 0,-2 1 6 0,2-1 4 15,1 1 5-15,0 0-1 0,0-1-1 0,0-5-5 16,0 7 8-16,0-1-6 0,0 7 15 15,0 3-12-15,11 20 3 0,-9-15 4 0,0 1 4 16,2 2-11-16,-4 4-2 0,2 0-4 0,-1 2 12 16,0 1-2-16,-1-15 3 0,0 7-16 0,0 5 1 15,0 2-4-15,0 1 5 0,0 0 1 16,0 2-5-16,0 0-10 0,0 0 12 0,0 0 12 16,0-1-10-16,0 0 4 0,-14 29-16 15,12-31 20-15,0 0-5 0,1-2-20 0,-2 1 7 16,2 0-10-16,-1 0 3 0,1 1 9 15,1-18-5-15,0 11-15 0,0 3 16 0,0 0 6 16,0 0-6-16,0 1-15 0,0-1 12 0,13 23 4 16,-8-28-14-16,3 0 4 0,-1-4-4 15,0 4 9-15,1-1-9 0,0-1 0 0,1-3 1 16,0-1-6-16,2 0 6 0,-1-1-2 0,1 1 19 16,5-3-5-16,-6 0-32 0,3 3 32 0,1-5-22 15,1-1 17-15,2-1-29 0,3-1 14 16,-1-3-5-16,3 1 23 0,0-1-4 0,-1 0-16 15,0-4 6-15,1 4-12 0,-1-1-3 0,1-3 12 16,-11 0-10-16,5 0 3 0,2 0-3 16,1 0 4-16,18-10-9 0,-18 7-10 0,0 0-25 15,-6 0-16-15,-1 2-15 0,-2-1-33 16,-1 0-32-16,-1 0-23 0,-2 1 15 0,-1 1-138 16,-2-2-71-16,-1 0 32 0,1 1-259 0,-1-1 41 15,-2 0 48-15,1 0 45 0,1 2 39 0,1-1 9 16,-1-1 33-16,1 0 18 0,1 1 52 0,2-2-29 15,12 0 43-15,2-1 32 0</inkml:trace>
  <inkml:trace contextRef="#ctx0" brushRef="#br0" timeOffset="-157030.51">6497 12423 471 0,'-13'0'299'0,"13"13"-34"16,0-13-5-16,-14 0-7 0,-3 24-15 0,14-24 7 15,-1 2-1-15,1-1-10 0,-1 1-28 16,2 0 35-16,-1-2-27 0,1 1 14 0,-1 0-23 15,0 0-5-15,2 1-17 0,0-2-10 0,1 1-19 16,3-1 6-16,2 2 9 0,2-5-26 16,16 3 9-16,-12 0-14 0,9 0-17 0,30-9-9 15,-25 6-24-15,10 3-6 0,-21 0-3 16,9 0-9-16,3 0-11 0,0 0-12 0,1 0-21 16,-3 0-27-16,-1 0-47 0,-6 0-39 15,-1 0 7-15,-4 0-116 0,-2 0-53 0,-4 0-67 16,-6 0 29-16,0 0-240 0,0 0 27 0,10 2 57 15,-13 0 27-15,-3 0 4 0,-9 2 46 16,-2 2 38-16,-4 1 25 0,-3 0 32 0,1 2-31 16</inkml:trace>
  <inkml:trace contextRef="#ctx0" brushRef="#br0" timeOffset="-156836.98">6533 12636 754 0,'1'3'421'0,"0"0"24"16,1-1-21-16,4 1-21 0,-1-1-32 15,3-2-32-15,11 5-36 0,0-4-21 0,1 0-41 16,1-1-21-16,-3 0-22 0,3 0-30 16,-11 0-58-16,5 0-74 0,2 0-49 0,1 0 1 15,0 0-180-15,3 0 22 0,-1 0-342 0,-1 0 9 16,2 0 36-16,23-10 52 0,-17 6 43 0,2 1 38 16,3 1 20-16,-1-2 34 0,1 0 14 15,2 0-6-15</inkml:trace>
  <inkml:trace contextRef="#ctx0" brushRef="#br0" timeOffset="-155586.12">7828 11893 653 0,'-2'0'277'0,"-1"1"-9"15,1-1-26-15,-1 3-19 0,-1 1-7 16,-5 6 2-16,6 0-12 0,1-1-3 0,0 3-6 15,1-2-12-15,1-2-20 0,0 5 27 0,14 19-12 16,-3-15-9-16,1 0-8 0,3-5 4 0,3 2-23 16,6-4-1-16,1-2-10 0,4-1-13 15,3-3-19-15,2 2 0 0,1-6-12 0,-16 0-7 16,9 0-12-16,4 0-5 0,2 0-8 0,37-15-14 16,-34 10 5-16,0-2-1 0,1 0-7 15,0-2-4-15,0 3-4 0,0-5-2 0,0 1 0 16,-2 2-3-16,0 0-2 0,-2 2-2 0,-1-1-5 15,-2 2-12-15,-1 0 9 0,0 4-9 16,-2 1 6-16,-3-1-5 0,-12 1-1 0,21 14 3 16,-12-6-2-16,-1 6-2 0,1-3-5 0,0 1 5 15,-4 2-4-15,2-1 5 0,-1-1-7 0,1 2-3 16,-1-1 3-16,-4 1-2 0,1-4 8 16,-3-1-2-16,1 2 1 0,-5-1-8 0,-2-3 5 15,-2-3-1-15,0 1-7 0,-1-2 9 0,-2 0 8 16,-2-1-17-16,0-2 8 0,0 0 3 15,0 0-2-15,0 0 6 0,-15 6 8 0,9-4-7 16,2-4 17-16,-1 2-5 0,-2-1-6 0,2 1 2 16,0-1 6-16,1-1-8 0,4 2 9 0,-9-5-1 15,5 3-4-15,1-2-2 0,2 0 1 16,0 0-4-16,2-1-3 0,-1 0 1 16,1 0-1-16,2 0-2 0,1 1 1 0,3-8-3 15,3 1-12-15,5 0 7 0,-3 0 8 0,3-1-7 16,0 1 2-16,3-1 3 0,2 0-10 15,4-1 2-15,1 3-4 0,3-1 8 0,2 3-1 16,2-5 2-16,3 2-8 0,0 0 6 16,3 0-11-16,-2-1 8 0,1 0 8 0,1 2-4 15,-2 1 6-15,0-1-10 0,-2 3-4 0,-1 0 9 16,-4-1-1-16,0 3-8 0,2 1 14 0,-2 0-9 16,-2-1-5-16,-1 4-3 0,3 1 17 15,-2-1-1-15,-13 1-4 0,5 0-8 16,5 0 10-16,2 0-12 0,2 0 10 0,30 13 2 15,-31-9-4-15,2-1-1 0,1 2-5 0,1-1 1 16,1-2-3-16,-2 2 7 0,1 1 6 0,-1-3-6 16,-1 3 8-16,0-3-1 0,1 0-5 15,-2 0-1-15,2-2 8 0,-2 1-17 0,-13-1 6 16,5 0-2-16,3 0 11 0,26-12-10 16,-27 6 3-16,-3 0 3 0,0-2 3 0,-1 3 5 15,-2-3-10-15,-2 0 9 0,1 0-17 16,-6 2 5-16,0 1 19 0,-4 1-15 0,-1 0 13 15,1-2-19-15,-1 3 12 0,-1-1-4 0,0 2 7 16,-1-1-8-16,1 1-2 0,0 0-24 0,-1 0-33 16,0-1-35-16,-2 1 12 0,0 2-168 15,0 0-99-15,-11-4 30 0,4 1-259 0,-10 1 42 16,-4 1 66-16,1-1 16 0,0 0 59 0,2 0 26 16,7 2 2-16,11 0 36 0,-9 0-10 15,9 0 47-15,0 0 5 0</inkml:trace>
  <inkml:trace contextRef="#ctx0" brushRef="#br0" timeOffset="-155438.22">10725 11848 1148 0,'3'0'416'0,"1"-1"-52"15,0 0-21-15,-1 1-35 0,-1-2-48 0,1 1-42 16,-1 1-64-16,1 0-18 0,-1-2-173 16,-2 1-88-16,1-1 11 0,0 2-320 15,-2-2 36-15,0 1 31 0,-1 0 55 0,-2 0-1 16,-1-1 1-16,-10-3 47 0,3 5-8 0</inkml:trace>
  <inkml:trace contextRef="#ctx0" brushRef="#br0" timeOffset="-153318.28">8504 12868 247 0,'0'0'226'0,"0"0"-22"0,0 0-45 0,0 13-3 16,0-13 5-16,0 0-18 0,0 0-15 16,0 0 12-16,0 0-16 0,0 0 1 0,0 0 9 15,0 0-9-15,0 0 10 0,0 0 6 0,0 0-3 16,0 0-2-16,0 0-15 0,0 0-3 16,0 0-12-16,0 0 0 0,0 0-1 0,0 0-13 15,0 0-28-15,0 0 6 0,6 1-24 0,-8-4 43 16,0-2-29-16,1 0 9 0,-3 1-9 15,2 1-9-15,-1-2 9 0,-1 2-4 0,-6-6-10 16,-1 6-22-16,-2-4 13 0,1 4 3 0,1 1-28 16,-3 2-1-16,5 0-2 0,-5 0 0 15,-18 17 43-15,15-9-11 0,-1 3 29 0,2 6 15 16,0 0-22-16,2 1 21 0,0 3 0 0,3-1 3 16,0 4-13-16,3-1 1 0,1 2-10 15,3 2 1-15,4-2-7 0,-1-4-5 0,1-12-8 16,0 3 9-16,17 16-4 0,-7-17 4 15,0-3-1-15,2-1-4 0,-2-2-2 0,-2-1-6 16,2-1-7-16,-10-3 3 0,9 0-7 0,4 0-8 16,0 0 8-16,14-13-12 0,-14 4 4 0,0 2-9 15,0-5-3-15,-3 1 5 0,1-2-9 16,-1 3 3-16,0-2 5 0,0-3-7 0,-1 1 3 16,0-3-5-16,2 3 2 0,-3-1 5 0,3 0-7 15,0-1-3-15,-3 1-2 0,-3 1 4 16,1 0 5-16,4 1-6 0,-4 1-6 0,-1 3 4 15,-2 1 15-15,0 3 0 0,0-1 2 16,-1 1 17-16,1 1 1 0,-1 0 1 0,-1 1 8 16,0 0-4-16,-1 0-18 0,3 2 0 0,-1-2 8 15,-1 1-8-15,0 1 5 0,0 1-16 16,-1 0 15-16,0 0 9 0,4 10 25 0,-4-4 4 16,4 10-10-16,-2-3-2 0,0 6 7 15,-2 0-6-15,5 2-6 0,-2-1-4 0,4-3-5 16,-2 1-4-16,1 0-4 0,1-1-3 0,-1-1 4 15,4-1 21-15,-3-2-15 0,2-1 0 16,3-2-4-16,-1-1-50 0,2-4-20 0,-1-5-26 16,-2 3-26-16,-3-3-39 0,-7 0-30 0,8 0-35 15,3 0 18-15,9-13-142 0,-14 9-36 16,-1-3 31-16,-2 2-257 0,-2-2 36 0,0 0 44 16,-2 1 11-16,1 6 54 0,0-10 28 15,0 0 56-15,-14-14 14 0,3 8 19 0,1 1 31 16,2 3 13-16,0-2 2 0</inkml:trace>
  <inkml:trace contextRef="#ctx0" brushRef="#br0" timeOffset="-153012.46">8646 12450 440 0,'3'-7'403'0,"-1"3"-66"16,-1-1-53-16,0 2-20 0,1 3 7 0,0 1-33 16,-1 1 47-16,1 5-41 0,4 10 15 15,0 1-10-15,0 2-3 0,-2 2-14 0,1 1-14 16,-2 0-20-16,1 1-18 0,1-3-26 0,-4 0-13 16,1 0-3-16,0-1-15 0,0-3-19 15,-1-5-13-15,-1-3-33 0,0-9-25 0,0 7-29 16,0-1-54-16,0-6 5 0,0 7-169 0,-1-2-66 15,1-6 28-15,1-3-277 0,0 1 39 16,-3-4 38-16,2 0 42 0,-2-12 12 0,2 9 50 16,0-5 22-16,0-4 32 0,-9-20 1 0,6 19-21 15</inkml:trace>
  <inkml:trace contextRef="#ctx0" brushRef="#br0" timeOffset="-152696.61">8656 12377 1106 0,'0'-4'354'16,"0"-1"-13"-16,1 1-40 0,0-1-24 0,1 1-14 15,9-7-43-15,1 3-12 0,4 1-4 16,1 1-15-16,5 4-12 0,2 1-9 0,-11 1-15 16,6 0 2-16,26 14-14 0,-22-3 1 0,0-2-5 15,-6 5-9-15,-1-2-14 0,-5 3 0 16,-1 2-11-16,-4-3 8 0,-4 1-5 0,-2-15-18 15,0 10-5-15,0 3-7 0,-19 14-4 0,7-13-16 16,-3-1 2-16,-1-1-23 0,-4 0-13 0,-1-4-24 16,-2 1-39-16,2-2-43 0,-1 1 8 15,1-2-107-15,3-3-46 0,-1 0-40 0,9-1 24 16,-1-2-288-16,4 0 34 0,7 0 44 16,0 0 0-16,0 0 59 0,0 0 26 0,-8 2 38 15,11-1 23-15,0 1 14 0,3-1 12 0</inkml:trace>
  <inkml:trace contextRef="#ctx0" brushRef="#br0" timeOffset="-152018.31">9255 12909 929 0,'1'4'398'0,"1"0"-55"0,6 11 43 15,-5 1-24-15,4 2-25 0,-3-2-22 0,1 2-28 16,-2-2-19-16,1 1-37 0,-4-11-9 16,0 3-23-16,0 1-9 0,0-1-16 0,0-1-6 15,0-1-19-15,0-7 1 0,0 7-13 16,0-7-15-16,0 0-1 0,0 0-5 0,-7 9-25 15,5-10-14-15,-2-2 5 0,-2-1-5 16,4 1-4-16,-5-12-17 0,2 1-15 0,1-1-2 0,2-2-19 16,2-1 13-16,0 5-16 0,0 4 4 15,0-1-13-15,14-12 16 0,-6 10-5 16,4 4-18-16,-2 5-2 0,6-3 21 0,-3 6-18 16,0 0 11-16,-4 0-17 0,5 0 1 15,23 9 16-15,-16-1-7 0,-2 4-6 0,1-2 11 16,-3 1-2-16,2 2 2 0,-6-1 0 15,-2-3-1-15,-2 4 3 0,-2-4-1 0,-5-4 3 16,1 2 5-16,0-4-18 0,-1 1 25 0,-1 0 6 16,-1-3-18-16,0-1 7 0,0 0 3 0,0 0 6 15,-6 3-16-15,3-6 7 0,1 1-4 16,-1-1-12-16,0-1 7 0,1-1-3 0,1-1-2 16,0 0-15-16,0-1 16 0,2-1-8 15,-1 1 6-15,11-15-12 0,-2 8 15 0,4 2-14 16,1 2 2-16,5 0-8 0,0 3 25 0,-1 3-8 15,2 1 18-15,-3 0-10 0,3 2 13 0,-12 1 10 16,6 0-5-16,15 13 7 0,-11-5-3 16,-4 1 16-16,-4 0 5 0,0 2-18 0,-3-2-9 15,0 4 21-15,0-1-11 0,-5-2-11 0,-2 0 0 16,0-10-11-16,0 6-11 0,0 2-1 16,0-1-69-16,-11 2-46 0,7-6-30 0,1 0-29 15,-2-1-58-15,1 0 22 0,-1-1-142 16,1-2-44-16,1 1 36 0,-1-2-236 0,2-2 33 15,2 3 27-15,0-3 71 0,3-1 41 0,9-7 26 16,3-1 11-16,2 1 29 0,0-2 43 16,2 3 9-16,-2-2-7 0,1 2 45 0</inkml:trace>
  <inkml:trace contextRef="#ctx0" brushRef="#br0" timeOffset="-151716.99">9940 12917 534 0,'6'-4'380'0,"-2"0"-38"0,0 2-16 16,-1 0-28-16,0 1-40 0,-2 1 66 0,0 1-15 15,-1-1 13-15,-1 3-16 0,1 1-10 0,-2 1-10 16,1 0-7-16,-3 10 3 0,3-1-19 15,0-3-27-15,0-1-4 0,1-2-21 0,0 5-8 16,12 13-22-16,-1-16 2 0,-1 2-17 16,3-3-19-16,1-1-19 0,3-4-1 0,2-3-18 15,-6-1-17-15,-13 0-2 0,16 0 3 16,17-15-17-16,-15 3-8 0,-3-2-21 0,-1 1-4 16,0-3-25-16,-3 3-10 0,0-4 0 0,-3 1 0 15,-1 0-63-15,-3 5-6 0,-2-7 4 0,-2 18-12 16,0-9-7-16,-11-8 7 0,-4 11-12 15,-1 0-22-15,-4 4-11 0,0-1-23 0,-3 3-6 16,12 0-8-16,-5 0 16 0,0 0-65 0,-17 13-36 16,19-9-15-16,0 1-45 0,3-3-35 0,3 2 30 15,5-2-226-15,2 2 27 0,2-1 58 16,2 0 27-16,2 0 27 0,12 3 13 16,3 1 23-16,7 0 43 0,2 0 27 0,2-2-31 15</inkml:trace>
  <inkml:trace contextRef="#ctx0" brushRef="#br0" timeOffset="-151415.17">10486 12927 853 0,'15'-7'322'0,"-6"2"11"0,-2-1-31 0,0 2-39 15,-4-2 56-15,-1 0-22 0,-1 4-17 0,-1-2-8 16,-3-1-18-16,1 2 6 0,2 3-15 16,-9-7-17-16,-3 0-34 0,-2 4 7 0,-1 0-33 15,3 3 9-15,2 0-20 0,-2 0-21 16,-18 16-6-16,15-5 11 0,1 6-26 0,2-2 14 15,0 4-12-15,4-2-32 0,3 1-10 16,1 0-1-16,4-10-9 0,0 3-11 0,0 3 5 16,14 12-8-16,-4-13-16 0,0-8-25 0,-1 0-28 15,-9-5-20-15,15 0-33 0,0 0-32 0,17-15-22 16,-15 6 10-16,-1-2-84 0,-1-2-32 16,-3-3-38-16,-2 1-77 0,3-3 30 15,-7 2-216-15,0 0 34 0,-3-1 26 0,-2 5 29 16,-1 3 41-16,1-12 39 0,-1 13 36 0,0-4 29 15,-13-13 22-15,5 7-19 0,-2 1 11 16</inkml:trace>
  <inkml:trace contextRef="#ctx0" brushRef="#br0" timeOffset="-151157.51">10437 12598 318 0,'0'-9'492'0,"0"1"-81"0,0 3-63 16,0 0 60-16,0 0-19 0,0 1-28 0,1 0-30 15,0 1-7-15,0 1-3 0,2 2-9 16,-1 1-12-16,2 2-29 0,0 0 21 0,6 9-5 15,-2 1 1-15,1 2-18 0,-3 6-38 0,3 0-15 16,-1 5-4-16,0 2-22 0,0 0-12 0,-2-1-16 16,0 4-22-16,-2-4-16 0,1 2-4 15,1-3-19-15,0 6-16 0,-3-3-19 16,3-3-23-16,-1 1-48 0,0-5-34 0,1-1 4 16,1-4-136-16,-3-2-66 0,3-4 24 0,-2-3-173 15,2-5 33-15,2-1-305 0,-2 1 36 0,0-1 48 16,-7-2 27-16,14 0 63 0,0 0 51 15,20-16 17-15,-16 8 49 0,0 0 23 0,1-1 10 16,0 2 33-16,1 2 22 0,-2-8 2 16</inkml:trace>
  <inkml:trace contextRef="#ctx0" brushRef="#br0" timeOffset="-150891.7">10897 12847 1111 0,'4'-6'470'0,"-1"-1"-31"0,-1 3-45 16,0 4-19-16,0-1-7 0,-2 2-14 15,2 1-6-15,1 1-16 0,-2 4-40 0,-1 10 30 16,0-4-1-16,0 6-11 0,0 5-37 0,0 4-13 16,11 36-22-16,-11-33-30 0,0-14-15 0,0 6-26 15,0 5-14-15,0 1-19 0,0 2-8 0,0-1-17 16,0-1-8-16,0 0-43 0,-9 25-25 16,9-36-59-16,0-3 3 0,-1-6-66 15,-1-4-62-15,-2 0-59 0,3-3 21 0,0-2-163 16,0-4-68-16,-1 1 36 0,1-2-240 0,-2-11 42 15,-1-4 56-15,3 3 38 0,-3 0 34 0,0 0 50 16,0-2 0-16,-3 2 59 0,3-1-5 16,1 2 17-16,-1-2 40 0,1 0 8 15</inkml:trace>
  <inkml:trace contextRef="#ctx0" brushRef="#br0" timeOffset="-150627.49">10841 12830 1216 0,'3'-16'477'0,"0"-1"-39"0,1 4-29 0,2 5-10 16,-1 2-44-16,-1-1-27 0,2 4-17 0,8-2-23 16,1-1-25-16,0 5 0 0,-5 1-29 15,4 0 4-15,24 17-12 0,-18-6-21 0,3 2 0 16,-4 2-11-16,-1 2-23 0,0 2-31 16,-5-1-17-16,-3 3 2 0,-2-2-18 0,-5-2 5 15,-3-7-32-15,0 5-40 0,-11 18-4 0,-3-14-93 16,-2-4-59-16,-5-1-85 0,-2-2 21 15,-4-4-246-15,-1-2 36 0,-1 0-264 0,-4-4 85 16,-2 1 18-16,-3-3 74 0,-2 2 34 16,-4-2 34-16,0 2 20 0,20-2 42 0,-12 0 22 15,-7 0 14-15,-4 0 28 0,-2 0 37 0</inkml:trace>
  <inkml:trace contextRef="#ctx0" brushRef="#br0" timeOffset="-141999.65">11467 12821 603 0,'0'0'330'0,"0"0"-31"15,0 0-3-15,0-14-4 0,0 14-25 0,0 0-10 16,0 0-31-16,-15 0-21 0,15 0 18 0,0 0-14 16,0 0-23-16,-19-23 5 0,18 23-23 15,-1-1-8-15,0 0-20 0,1 0 0 0,0 0-11 16,1 1-8-16,0-1-9 0,-1 1 3 15,1 0-16-15,0 0-2 0,2 0 3 0,-1 1-6 16,2 1 12-16,1 0-3 0,2-2-14 0,10 5 12 16,1-2-4-16,3 1-20 0,-1-1 0 15,4-1-3-15,-1 1-16 0,2 0-2 0,-2-2 7 16,1 0-26-16,-3-1-5 0,-4 0 11 0,3 4-14 16,-5-4 2-16,-14 0 0 0,10 0-24 15,-2 0-17-15,-1 0-21 0,-7 0-31 16,8 0-20-16,-8 0-61 0,0 0 12 0,8 0-91 15,-8 0-49-15,0 0-29 0,6 0 27 0,0 5-202 16,-9-2-36-16,-1-1 33 0,0 2 28 16,-11 4 57-16,1 3-12 0,-3-1 63 0,1 0 25 15,-3 0 23-15,1 4 3 0,2-3 11 0</inkml:trace>
  <inkml:trace contextRef="#ctx0" brushRef="#br0" timeOffset="-141695.34">11511 13000 259 0,'-1'0'488'0,"-1"1"-118"0,0 0 3 16,0 0-49-16,1 0 7 0,0-1-4 0,0 0-39 15,1 1-5-15,-2-1-21 0,2 0-26 0,0 1-26 16,0 0-10-16,0 0-5 0,2 0-4 0,2-2 2 16,-1 1-22-16,2 1-13 0,-1-1-8 15,4 0-14-15,11 0-10 0,-9 0-11 16,4 0 1-16,5 0-6 0,0 0-24 15,2 0 1-15,18-11-12 0,-22 10-18 0,-11 1-12 0,3 0 9 16,-1 0-13-16,-1 0-44 0,0 0-4 0,0 0-28 16,-7 0-20-16,8 0-31 0,-8 0-45 15,8 0 12-15,-8 0-79 0,7 0-23 0,3 12-27 16,-8-12-53-16,1 0 28 0,-2 0-241 16,-1 0 30-16,0-1 50 0,0 0 30 0,0-1 15 15,0 0 26-15,-1 0 24 0,0 1 44 16,1-2-5-16,-2 2 22 0</inkml:trace>
  <inkml:trace contextRef="#ctx0" brushRef="#br0" timeOffset="-140945.75">12154 12943 799 0,'5'-1'286'0,"-1"0"5"0,0-1-29 15,-1 0-10-15,0-1-26 0,-1 1-5 0,1-1-25 16,-1-1-3-16,-1 0-11 0,0-2-21 0,-1 0 8 16,0 1 5-16,0-2-6 0,0 7-30 0,0-9 2 15,-11-12 2-15,4 9-10 0,0 4-4 16,-1-2-6-16,-1-1-12 0,2 6 1 15,-2 0-15-15,2 2 3 0,-2-1-8 0,9 4 2 0,-7 0 2 16,-6 0-3-16,-18 12 0 0,14-3 7 16,-2 4 5-16,2 1-2 0,3 3-14 0,1 2 20 15,1-2-17-15,3 2-23 0,3 0 16 16,3-1-11-16,3-4-19 0,0-5 23 16,0 2-17-16,13 15-12 0,-5-15 9 0,1-5 4 15,2-3-26-15,-3-1-2 0,3-2 4 16,3 0-20-16,22-15 11 0,-15 7-8 0,2-3 0 15,-4-3 1-15,0-3-16 0,-2 2 14 16,1 1-19-16,-3 1 9 0,-2 0 6 0,-1 1-17 16,-1 3 23-16,-4 2-11 0,-3 0-5 15,1 4-2-15,-2 0 15 0,-1-1 0 0,2 2-14 16,-2 2-6-16,-2 0 28 0,0 0-3 16,0 0-3-16,4 15 45 0,-3-10-10 0,1 15 35 0,1-2-8 15,2 1-4-15,0 0 7 0,3 1 0 16,0-1-12-16,3 2 3 0,1-3-12 15,0-2-1-15,-2-3-7 0,1 0-8 0,3 1-5 16,-6-7 5-16,3-4-28 0,-2-2-45 0,-1-1-39 16,-8 0 5-16,13 0-86 0,15-11-60 0,-14 3-64 15,1 1 27-15,-3-5-176 0,-3 3 36 0,1-3-278 16,-3 4 39-16,-4 1 62 0,1 2 58 16,-4 5 48-16,0 0 11 0,0 0 70 0,-10-13 9 15,5 12 17-15,-1-2 7 0,0 2 55 16,0 0 26-16,-1 0-4 0</inkml:trace>
  <inkml:trace contextRef="#ctx0" brushRef="#br0" timeOffset="-139718.43">6626 12497 834 0,'0'19'290'0,"-7"19"-14"0,3-19-28 0,-2 4-27 16,4-3-4-16,-1-2-32 0,3 2-18 0,0-12 8 16,0 1-7-16,0 2-34 0,0-1 5 15,10 6-12-15,-8-12-15 0,1-1 30 0,1-2-31 16,0-1 8-16,1-2-27 0,1-1-12 15,7-8-6-15,1-1-4 0,-1-3-9 0,-1-2-6 16,1-2-7-16,1-1-13 0,-4-1 0 0,0-1-1 16,-4 5-2-16,2 0-5 0,-1 2-27 15,-3 4 7-15,0 2 2 0,-2 4 22 0,-1 2-4 16,-1 3-3-16,-1 3-4 0,1 1 7 0,-1 2-7 16,1 14 24-16,0-11 8 0,0 7-18 15,0 2 4-15,0 2 23 0,0 0 2 0,12 21 8 16,-9-24-15-16,5-1 9 0,-4-1-6 0,0-3 8 15,0-4 5-15,-2 0-2 0,1-5 3 0,1-1-14 16,-1-2 0-16,-3 0-9 0,10 0 0 16,14-16-8-16,-9 2-11 0,-1 0-15 0,0-2 2 15,2-2-9-15,-1 0-4 0,-2-1-2 16,0 4-5-16,0 0 3 0,-3 5 9 0,-1 1-7 16,-2 2 0-16,0 7-6 0,0-2 1 15,-7 2 6-15,0 0-1 0,15 12-5 0,-3 0 1 16,-3 1 10-16,-3 1-10 0,1 0 1 0,-2 5 2 15,1-6 7-15,0 2-7 0,-1 0 0 0,-1-4-7 16,0-2-7-16,-1-3-31 0,0 1-45 0,0-3 10 16,0 1-128-16,-2 1-66 0,1-4 25 15,2 2-328-15,-1-1 60 0,3-3 28 0,9 5 57 16,3-1 44-16,2-1 17 0,6-3 18 16,3 1 60-16,4 2 17 0,5-3-10 0,-13 0 14 15</inkml:trace>
  <inkml:trace contextRef="#ctx0" brushRef="#br0" timeOffset="-134441.32">6471 14475 408 0,'0'0'290'0,"0"0"-22"0,0 0-23 16,0 0-18-16,0 0-8 0,0 0-11 0,0 0 18 15,-14 0-34-15,14 0-20 0,0 0-15 16,0 0 24-16,0 0-7 0,0 0-19 0,0 0-6 15,-15 0 25-15,1-4 1 0,11 8-11 0,1-3 13 16,0 2-18-16,-1 1 6 0,1-4-10 16,0 3-14-16,0-2 16 0,1 2-17 0,0-1 8 15,0-1-11-15,-1 1-7 0,0-2-7 0,2 2-11 16,0-1 10-16,0 1-30 0,2-1 16 16,-2-1 3-16,0 0-12 0,14 2-8 0,4-1-11 15,-8-1 18-15,6 0-9 0,4 0-10 16,1 0-17-16,27-12-6 0,-25 11 16 0,-2-2-10 15,1 2-15-15,-1-1-4 0,-4 0 5 0,1-1-15 16,-5 2-4-16,0 0-65 0,-5 0-18 0,0 1-18 16,-1-1-30-16,-1 0-35 0,-3 1-33 15,1-1 16-15,-4 1-66 0,0 0-39 0,0 0-31 16,0 0-34-16,6 0 28 0,1 2-151 16,-10 0-73-16,0 0 33 0,-1 1 40 0,-8 6 32 15,-6-1 33-15,3 1 27 0,-2 3 21 0,0-1 22 16,1 0 19-16,-1 0-18 0</inkml:trace>
  <inkml:trace contextRef="#ctx0" brushRef="#br0" timeOffset="-134230.75">6501 14670 876 0,'-1'4'370'0,"0"-2"-52"0,-1-1-42 16,1 1 88-16,0 1-41 0,0-2-8 0,1 0-20 16,0-1-13-16,4 1-33 0,-1-1-11 15,4 0-18-15,10-2-20 0,1-2-22 0,4 0-21 16,0-2-17-16,0-1-16 0,1 4-7 15,0-2-43-15,-2 1-48 0,2-2-47 0,-4-1-32 16,1 3 5-16,-1 0-179 0,-7 1-69 16,-1 1 30-16,4-4-245 0,-3 3 25 0,-1 0 54 15,-2 0 21-15,5-2 36 0,0-1 51 0,0-1-1 16,3-2 46-16,2 3 3 0,2-2 34 16</inkml:trace>
  <inkml:trace contextRef="#ctx0" brushRef="#br0" timeOffset="-126263.53">8314 14483 830 0,'14'0'263'0,"-14"0"-29"15,0 0-17-15,0 0-4 0,14 0-30 16,-14 0 4-16,22-13-13 0,-18 11-26 0,-1 0 17 15,0 1-12-15,0-1 2 0,0 0-30 16,-1 1-14-16,1-4 36 0,-2 1-9 0,2 2-15 16,-1-2-4-16,1 0-24 0,-1 0-7 0,-1 0 23 15,2 0-21-15,-2 0-20 0,-1-2-3 0,0 0 5 16,1 1-16-16,-1-3 8 0,0 8-17 16,0-7-8-16,0 2 4 0,0-7-13 0,0-2 9 15,0 2 1-15,-15-19-11 0,10 17-1 0,0 5-2 16,-2-5-23-16,-2 2 4 0,2 4 18 15,-2-1-15-15,2 2 12 0,-4-1-8 0,0 3-13 16,-2 1 10-16,-1 0 2 0,4 4 3 16,1 0 6-16,-3 0-10 0,-19 14-5 0,14-7 18 15,1 5 1-15,-2 0-4 0,1 7 9 0,1 0 4 16,4 1-2-16,-2 2-7 0,2 0 12 0,2 1-3 16,-2-1-10-16,5 3-4 0,2-1 13 15,3 1-13-15,2-14 9 0,0 4-9 16,12 19 11-16,-1-17-14 0,0-2 16 0,2-2-6 15,5-5-8-15,3-4 12 0,0 0-13 0,3-3 11 16,-12-1-7-16,4 0-6 0,22-12 6 0,-17 5-4 16,0-3-4-16,-4-2-4 0,1-1-3 15,-3-3 2-15,1-1-8 0,-4 0 7 0,0-2 3 16,-1-3-8-16,-2 5 8 0,0-1 3 0,-3 2-7 16,0-1 1-16,-3 6-1 0,-1 1-5 0,0 0-3 15,0 0 5-15,-1 1 1 0,0 2-8 16,-1 0 3-16,2 1 3 0,-2 1-4 0,0-2 2 15,0 2 7-15,0 0-5 0,1-2 3 16,-1 2-8-16,0 0 19 0,0 1 2 0,0 0-8 16,0 4 0-16,0 0 2 0,0 0 2 15,0 0-3-15,0-8-13 0,0 8 0 0,0 0 4 16,0-5-5-16,0 5-9 0,0 0 4 0,0 0 1 16,0 0 5-16,0 0-4 0,3-12 11 15,-3 13 3-15,0 2-7 0,0-1 5 0,1 1 3 16,0 0-6-16,-1-1-2 0,2 3 17 15,-2 2-3-15,2-4 8 0,-2 4-10 0,1-1 2 16,-1 2 16-16,2 10 1 0,-2 4 4 16,0-11 15-16,0 9-11 0,0 1 4 0,0 4 3 15,0 2 1-15,0 4-8 0,-12 29 12 0,11-28-16 16,1 1 10-16,-2 0-11 0,1-1 0 16,1-2 8-16,0-15 2 0,0 6-17 15,0 2-11-15,0 1-10 0,0-1 31 0,0 0-12 16,0-5-25-16,0-1 12 0,0-3 2 0,0-3-11 15,0-2 0-15,0-1 8 0,0-1-15 0,0-7 2 16,0 7-3-16,0-7 12 16,0 7 14-16,0-7-8 0,0 6-3 0,0-6-2 15,0 0 4-15,0 7-12 0,0-7-1 16,0 0 0-16,0 0 6 0,0 7 7 0,0-7-6 16,0 0-27-16,0 0-12 0,-2 7-45 0,1-10-13 15,1 1-37-15,0 0-43 0,0-1 17 16,0-1-146-16,-2-1-34 0,4 0 28 0,-3 0-258 15,0-2-15-15,1 2 44 0,-1-2 55 0,1 7 26 16,0-10 68-16,0-2-4 0,-7-9 39 0,5 13 12 16,0 2 59-16,0-1 17 0,2 3-21 15</inkml:trace>
  <inkml:trace contextRef="#ctx0" brushRef="#br0" timeOffset="-116725.4">8755 13888 882 0,'0'0'313'0,"0"-15"-7"0,0 15-18 15,27-22-39-15,-25 17 22 0,-1 0-18 0,0 1-15 16,2 1-13-16,-2 0-6 0,0 1-26 16,-1 0-8-16,2 0-24 0,-1-1-17 0,1 3-11 15,-1 0 14-15,2 3 12 0,-1 1-7 16,6 6 14-16,-5 2-5 0,0 5 3 0,1-2-10 16,-1 7-5-16,-2-1-17 0,-1-1-8 15,0 1-16-15,0-1 7 0,2 2-30 0,-2-3 11 16,0-10-25-16,0 5-11 0,0 2-5 0,0 0-11 15,0-3-38-15,0-4-31 0,0 0-37 0,0-3-47 16,0 1 11-16,0-7-115 0,0 7-47 16,0-7-48-16,0 0 28 0,0 7-213 0,0-7-39 15,9 6 17-15,-7-6 88 0,2 0 31 16,-2-1 29-16,3-1 9 0,0 0 14 0,9-3 51 16,1-3-27-16,3 1 41 0</inkml:trace>
  <inkml:trace contextRef="#ctx0" brushRef="#br0" timeOffset="-116199.49">9132 13957 902 0,'4'-7'392'15,"-2"0"-56"-15,-1 2-2 0,0-2-36 0,1 2 4 16,-2 0-4-16,1-1-29 0,-1 3-12 16,2-2-2-16,-2 1-20 0,1-1-21 0,-1 2-10 15,1 0-14-15,-1 0-11 0,1 1-25 0,-1 0-19 16,1 0-6-16,0 2-21 0,-1 1 21 15,-1 2-17-15,1 2-5 0,-2-1 20 0,0 12-27 16,-2 2 25-16,1 3-17 0,0-1-17 16,2 0 0-16,0 0-9 0,1 1-22 0,0-1 11 15,0-10-10-15,0 4-8 0,0 3 6 16,10 15-21-16,-4-18-2 0,2 1 6 0,2-3-4 16,2-2-4-16,0-3-8 0,1 2 6 0,0-6-4 15,-2-1-2-15,-2-2-15 0,1 0 0 16,-10 0-3-16,8 0 1 0,-1 0-1 0,4 0-2 15,12-12 1-15,-11 5-2 0,0-3 29 0,-1 1 3 16,-2-1-14-16,0-2-4 0,0 0-8 16,-4-2 7-16,2-1-4 0,-2-2 8 0,-1 0-3 15,2-1 0-15,-3-1-3 0,0-2-1 16,-1 1-10-16,-2 8 2 0,0-3-3 0,0-4-4 0,0-1 3 16,-11-18-1-16,6 22-1 0,-2 1-2 15,-2 3 0-15,2 0-9 0,-2 1 2 16,-5 5 13-16,1 1-1 0,1 3 0 0,0-1-2 15,12 3 1-15,-11 0-10 0,-3 0 4 0,-17 12-7 16,16-7-19-16,-2 1-35 0,2 2-23 0,-2 0-44 16,1 1-28-16,-1 0-44 0,3 2 19 0,-1 1-162 15,1 2 32-15,1-3-261 0,-1 0 45 16,6 1 50-16,3-6-17 0,-2 6 31 0,5-2 33 16,2-10 56-16,0 6 18 0,0 1 13 15,0-7 33-15,22 17 29 0,-10-12 16 0,6 1 34 16</inkml:trace>
  <inkml:trace contextRef="#ctx0" brushRef="#br0" timeOffset="-116047.59">9391 13954 943 0,'9'-4'461'0,"-4"0"-74"16,0 1-55-16,-1 1-37 0,-2 1-35 16,2-1-52-16,-2 0-23 0,2 2-95 0,-2-2-90 15,-1 0-87-15,-2 0 9 0,1 1-327 16,0-1 6-16,0 1 29 0,0-1 33 0,-1 1 21 15,-2 0 25-15,0 1 26 0</inkml:trace>
  <inkml:trace contextRef="#ctx0" brushRef="#br0" timeOffset="-114715.39">10565 14393 851 0,'0'-14'337'0,"15"-13"-20"0,-17 18-29 0,4 0-12 16,-2 9-34-16,0-8 26 0,0 0-7 16,0 1-23-16,0 0-20 0,0 7-29 0,0-7-6 15,0 7-20-15,0 0 16 0,12-10-1 16,4 20-2-16,2 4 2 0,1 3-13 0,-4 0 10 16,4 5-9-16,-2 2 2 0,3 2-33 15,-2-1-6-15,-3 3-17 0,4-3 0 0,-3 2-23 16,2-3-3-16,-4-2-2 0,1-1-1 0,-2-1-26 15,0 4 3-15,-3-7-39 0,-1-3-42 16,-1-3-21-16,-4-4-22 0,0-3-25 0,-2-1 10 16,-1-2-139-16,-1-1-31 0,-1-6-48 0,-1 1-44 15,1 0 30-15,-3-11-234 0,2 2 54 16,-3-9 52-16,0 1-3 0,2 0 68 0,1 0-3 16,-1-4 53-16,0 2 23 0,1-1 17 15,0 2-3-15</inkml:trace>
  <inkml:trace contextRef="#ctx0" brushRef="#br0" timeOffset="-114495.27">10855 14330 549 0,'0'-20'309'15,"-1"2"-14"-15,1 10-16 0,0-1 30 0,0-2-42 16,0 5 60-16,0-2-22 0,0 8-30 16,0-9-29-16,0 9-9 0,-8-7 24 15,5 11-11-15,-5 9-16 0,-2 3-17 0,-3 6-10 16,1-2 5-16,-1 4-18 0,-1 5-19 0,-4 0-17 16,1 2-12-16,-2 5-14 0,-2-2-5 0,-2 4-19 15,-1-1-23-15,0-2-2 0,3-1-18 16,-1 0-47-16,2-4-36 0,1-5-50 15,3 0-59-15,-1-3 11 0,4-2-118 0,-1-3-61 16,10-7 26-16,-1-3-302 0,2-6 58 0,4-2 38 16,2-1-4-16,0-4 46 0,9-6 64 0,2-3 30 15,5 0-32-15,0-2 46 0,7 5 66 16,8-4 10-16</inkml:trace>
  <inkml:trace contextRef="#ctx0" brushRef="#br0" timeOffset="-110325.97">11839 14353 857 0,'0'0'260'0,"17"0"-1"0,12-23-43 0,-20 13-15 16,-2 1-14-16,-3 0-7 0,3-3-37 0,-1-1 22 15,-2 0-1-15,-1-1-22 0,-2 0-12 16,-1 14-22-16,0-11 9 0,0-3-6 0,-10-17-11 16,2 16 19-16,1 1 4 0,-3 2-6 0,-3 2-22 15,0 1 9-15,-3 6-15 0,3 1-4 16,7 2 2-16,-9 0 2 0,-21 19 3 0,13-6-4 15,2 6 9-15,-1 3-11 0,1 2-6 0,2 3 5 16,1 2-12-16,2 0 1 0,5-1-3 0,2-3-9 16,2 4-6-16,2-3 1 0,5-14-5 15,0 1-7-15,14 20-11 0,-3-20 10 0,4-4-11 16,0-3 10-16,4-5-10 0,-10-1 3 0,6 0 0 16,20-14-12-16,-15-2-1 0,1 4 2 15,-4-5-1-15,2-3-14 0,-1-2-6 0,-1 0 0 16,0-3-1-16,-1 1 2 0,-2 0-8 15,-2 0 7-15,1 4-10 0,-2-3 1 0,0 6 4 16,-3 0 11-16,-2 5-17 0,-1 2 5 0,-2 3-6 16,0 2 10-16,-2 3 6 0,-1 2 8 15,0 0-1-15,-2 11 26 0,2-3 15 0,-4 9 0 16,-1 6 6-16,3 4 3 0,0 4 8 0,1 1 0 16,-1-1 8-16,2-15-11 0,0 12-6 15,0 2 13-15,0 3-35 0,0 1-2 16,0 0-6-16,0-2 6 0,13 30 4 0,-11-32-9 15,1-2-1-15,2-7-19 0,-2 0-9 0,-1-4-5 16,0-5-10-16,-2-12-29 0,0 8-17 0,0-8-49 16,0 6-25-16,0-6-31 0,-1 7 16 15,0-8-125-15,0-5-49 0,0 2-41 0,1-2 33 16,-2-1-215-16,2 1 41 0,-5-11 24 0,4 4 30 16,-1-3 31-16,0-4 31 0,0 3 6 0,-1 5 59 15,1-5-10-15,-2 1 51 0,1 3-16 16</inkml:trace>
  <inkml:trace contextRef="#ctx0" brushRef="#br0" timeOffset="-109311.67">12110 13648 232 0,'0'0'336'0,"0"-14"-52"0,0 14-28 16,0 0-17-16,22-25-21 0,-22 22-2 16,1 1-28-16,0-1 12 0,-1 2-17 0,0-2-8 15,0 3-34-15,2-2 3 0,-2 1-4 0,0 0-14 16,0 2-15-16,-1 2-12 0,0 0 70 0,-1 2-8 16,-4 10 1-16,1 2-11 0,-2 1 14 15,1 6-14-15,-2 1-4 0,0-1 3 0,0 4-9 16,2 2 5-16,-1 1-13 0,1-1-10 15,0 1-23-15,2 0-7 0,2 0-9 0,0 1 7 16,2 1-13-16,0-17-2 0,0 3-13 0,0 3-18 16,11 21-2-16,-4-26 16 0,0-2-18 15,0-4 5-15,1-5-11 0,0-2 5 16,1-1-10-16,-9-3 3 0,8 0-11 0,16-13 17 16,-10 2-7-16,-1-4-11 0,-3 1-23 0,0-1 10 15,0-3-16-15,-2-5 3 0,-3 5-3 16,1-2 11-16,-3 3-14 0,-3 10-1 0,0-2 6 15,0 0-12-15,0 1-4 0,-12-5-6 16,7 10-1-16,-1 1-4 0,-1 2-11 0,-3 0-10 16,2 0-7-16,-4 0-12 0,-19 17-29 0,14-9-10 15,2 0 10-15,4 0-86 0,0 1-61 16,5-1-35-16,1-3-14 0,4-1 30 0,1-4-227 16,0 0 18-16,0 0 48 0,12 6 17 0,-6-4 28 15,-1-4 42-15,2 1 3 0,11-3 42 16,-3-1 12-16,3-2-4 0</inkml:trace>
  <inkml:trace contextRef="#ctx0" brushRef="#br0" timeOffset="-108976.67">12361 13764 222 0,'2'-7'438'16,"-1"0"-56"-16,0 3-54 0,0 0 4 0,-2 0-41 15,1 1 11-15,0 1-24 0,-1-1-15 0,0-1-41 16,0 3-2-16,0 1-25 0,-2 2-9 15,1 1-2-15,0 0-5 0,0 1-7 0,-2 10-10 16,0 4 6-16,-2 1-2 0,4 3-7 16,-1 0-18-16,1 0 12 0,0 4-28 0,2-14 14 15,0 5-8-15,0 4-17 0,0 2-2 0,14 20-24 16,-7-23-9-16,1 0 8 0,2-2 1 0,3-1-31 16,3-2 4-16,2-1 3 0,0-6-16 15,0 2 3-15,2-3-8 0,-2-2-14 16,1-2-18-16,-3-2-18 0,-16-1-33 0,10 0-22 15,0 0-31-15,-3 0-43 0,8-12 12 0,-11 10-69 16,0 1-46-16,-1-2-13 0,-1-1-15 16,0 0-30-16,1 1 27 0,-3-1-133 0,1-1-90 15,-2 2 29-15,1-2 35 0,0 5 34 0,0 0 8 16,0-8 37-16,0 8 21 0,0-8 17 16,0 2 11-16,-18-12 22 0</inkml:trace>
  <inkml:trace contextRef="#ctx0" brushRef="#br0" timeOffset="-108712.46">12519 13955 401 0,'-2'-5'434'0,"-1"1"-33"0,1-1-57 16,0 2 33-16,-1-1-9 0,1 2-27 16,0-1-34-16,0 1-27 0,0 1-29 0,0-1-20 15,1 0-31-15,0 2 5 0,0 2-5 0,2 3-5 16,-1 0-7-16,0 2-5 0,1 12-8 16,-1-9-12-16,0 4-22 0,0 3 1 0,0 3-27 15,0-1-3-15,0 3-21 0,0-3-8 0,0 3 3 16,0-3-7-16,0 4-18 0,0-5-6 15,0-1-8-15,0-2-14 0,0-1-32 0,0-4-26 16,0 0-25-16,0-4-44 0,0-6-31 16,0 8 11-16,0-8-95 0,0 7-36 0,0-7-76 15,0 0 30-15,0 0-271 0,-6 8 59 0,5-11 26 16,0 2 17-16,-2-1 50 0,1-1 33 16,1-1 13-16,-1 2 6 0,1 0 66 0,2-1-34 15,1 3 4-15</inkml:trace>
  <inkml:trace contextRef="#ctx0" brushRef="#br0" timeOffset="-105867.1">13076 14498 345 0,'0'0'377'0,"0"0"-47"0,-14 0 1 15,14 0-33-15,0 0 8 0,-12 23-39 16,12-15 33-16,0 4-23 0,0 5-10 0,12 19-23 15,-5-21-13-15,-2 1-19 0,-2 2-12 0,0-7-18 16,-2-3-11-16,2-3-12 0,0 1-16 0,-3-2-10 16,2 1 15-16,-1-2-1 0,0-1-6 15,-1-1-25-15,1-1 8 0,-1-1-13 0,-1-2-24 16,1-2-2-16,0 0-24 0,0-13-10 0,0 7-24 16,0-4-1-16,0-3-4 0,0-3-5 15,17-21-7-15,-7 20 3 0,0 3-11 0,2 1 5 16,-1 4-12-16,4 4 3 0,-2 3 7 0,1 5-11 15,-7 2 10-15,4 0-2 0,18 18 1 16,-13-5 19-16,-3 3 9 0,2 3 4 0,-4 1-22 16,-1 2 17-16,2-1 5 0,-4 1 11 15,1-2-18-15,-3-3 4 0,0-4-8 0,-1 1 19 16,-2-4-22-16,0-4 38 0,-2-1 2 16,0-4-7-16,-1-1-5 0,0 0 6 0,0-3-19 15,-1-3-3-15,2 0 8 0,-1-11-30 16,0 5-24-16,0-4-7 0,11-27 10 0,-4 19 1 15,-2 0-20-15,5 2 27 0,3 1-25 0,0 4 11 16,3 2 6-16,-3 2-15 0,4 7 14 0,1 3 3 16,-3 3 0-16,3 0-4 0,-7 0 17 15,15 19 17-15,-8-7-4 0,-1 6 9 0,-2 1-2 16,-1 0 1-16,1 2-7 0,-6 0 11 16,0-3-21-16,-2 0 9 0,-1-1-1 0,-1-2 24 15,-3-4-27-15,1-1-21 0,-3-4-9 16,2-1-48-16,-2-3-40 0,0-2-67 0,0 0 16 15,-3-1-137-15,1 0-78 0,-3-4 34 0,3 0-268 16,1-1 62-16,-1 0 28 0,1 0 60 0,2 0 24 16,-2-2 42-16,1-1 27 0,0-4-13 15,18-16 33-15,-11 15 51 0,6-2 2 0,0 0 14 16</inkml:trace>
  <inkml:trace contextRef="#ctx0" brushRef="#br0" timeOffset="-105565.8">13795 14417 277 0,'8'-13'479'0,"-2"2"-71"0,-2 5-64 0,-3 2 30 16,1 0-49-16,0 2-10 0,-1 2 2 15,-1 2 3-15,-1 5-11 0,1 0-8 0,-4 11 4 16,4-7-24-16,-7 26-11 0,3-9-6 0,3-1-33 16,-1 0-24-16,0 2-23 0,2-3-24 15,0-14-14-15,0 6-15 0,13 20 14 0,-8-18-35 0,7-8 1 16,0 0-17-16,0-3-17 16,5-6-4-16,1-1 7 0,-11-2-2 0,5 0-7 15,18-15-7-15,-13 3-6 0,-1-4-47 0,0-1 2 16,-3-1-23-16,-1-2-7 0,-2-3-3 0,-3 3-9 15,-3-2-24-15,0 4 0 0,-4 3-21 16,0 8 4-16,-10-15-9 0,0 12-19 0,-4 3-15 16,-1 3-19-16,1 4 14 0,14 0-75 15,-15 0-12-15,1 0-1 0,-15 9-28 0,18-6-19 16,3 1-8-16,3-1 26 0,-2 0-207 0,3-1-60 16,3 1 59-16,-1-1 28 0,2 0 24 0,3 0 31 15,2 1 14-15,15 4-1 0,4 0 42 16,5-1 22-16,0-1-6 0</inkml:trace>
  <inkml:trace contextRef="#ctx0" brushRef="#br0" timeOffset="-105073.45">14438 14500 425 0,'11'-15'413'16,"-7"1"-27"-16,-1 4-54 0,-1-1 39 16,-2 2-37-16,0-3-12 0,-19-10-16 15,11 11-5-15,-5 4-18 0,2 4-30 0,-7 1-7 16,-1-2-39-16,11 4-3 0,-19 13-29 0,9 2 4 15,4 3 0-15,-2 3-26 0,2 2-8 16,2 2-2-16,2 1-34 0,3-1-3 0,1 4-15 16,2 3-5-16,4-6 4 0,0-14-18 15,0 5-15-15,0 0 17 0,20 19-21 0,-11-24 13 16,0-2-26-16,4-8-10 0,-2-2-20 0,-4 0-5 16,18-10-10-16,-12 1-12 0,3-6-22 0,-1-4-13 15,-1-3-22-15,-2 1-46 0,1-4 11 16,-2-2-49-16,0-6-7 0,-4 0 0 0,0-1-21 15,0-3 18-15,-1-3 35 0,-3 2-10 0,0 0 21 16,-3 20 26-16,0-8 17 0,0-5 35 16,-13-30 1-16,7 33 38 0,0 0 16 0,-2 1-2 15,-1 2 26-15,-1 4 15 0,1 3 6 0,-1 5 0 16,2 1 5-16,1 8 3 0,-1 3 19 16,8 1-4-16,0 0 9 0,-15 22 8 0,11-2 6 15,1 9 18-15,3 1 0 0,0-14 25 16,0 8-11-16,0 10 4 0,12 36-20 0,-4-31-11 15,2-1 0-15,-1-1-6 0,-1-1-28 16,4-2-1-16,1-1-22 0,-2-4-17 0,1-2-43 16,-1-3-33-16,3-4-48 0,-4 0-60 15,3-8 16-15,-1-3-161 0,2-4 28 0,-14-5-306 16,10 0-24-16,-2 0 89 0,12-15 52 16,-8 5 17-16,3-2 36 0,3-2 31 0,7 2 27 15,0-1 42-15,2-1 4 0,7-2 42 16,3 1-14-16</inkml:trace>
  <inkml:trace contextRef="#ctx0" brushRef="#br0" timeOffset="-104585.65">15051 14352 1040 0,'0'-2'391'0,"-1"-3"-52"0,0 4 41 16,1-1-30-16,-2-2-38 0,0 2-11 15,2-1-38-15,-2 0-16 0,-1 2-16 0,0-2-35 16,1 0-19-16,-2 0-22 0,2-1-19 0,-4 1-10 15,-1-10-6-15,-3 0-20 0,1 1-1 0,1-3-23 16,1 0 4-16,-2 4-11 0,4 1-14 16,1 2 3-16,0 1-13 0,1 3-5 0,3-1-4 15,-2 2-17-15,0 1-5 0,0 2 3 0,2 0 4 16,0 0 0-16,2 0-9 0,0 5 16 16,2-3-5-16,1 0-3 0,1 1 1 0,10 2-7 15,0 0 11-15,2 0-11 0,0-2 7 0,2-2-1 16,-2-1-6-16,2 3 0 0,-10-3-8 15,3 0 4-15,20-11 8 0,-16 5-11 0,-2-3-1 16,-3 1 8-16,1 0-12 0,-3-1 3 0,-2 1 4 16,-3 4-4-16,1-1 0 0,-4 3-4 15,0-1-2-15,0 1-7 0,-2 2 9 0,-2 2 9 16,-2 1 13-16,-2 9 2 0,-1 4 21 0,-3 5 14 16,-1 0 16-16,3 5-14 0,-2 3 14 15,-1-5-18-15,3 6 4 0,0 1 2 0,-1-1-14 16,3-2 7-16,1 3-7 0,1-2-5 0,2 3-6 15,-1-2 11-15,0-4-38 0,1-4-35 0,0-3-24 16,2-6-29-16,-2-4-18 0,2-2-48 16,0-7 13-16,0 0-157 0,5 5-58 0,-1-8 31 15,1 0-285-15,-3-3 34 0,11-4 62 0,1-4 48 16,1-1 30-16,-3 0 13 0,1 1 54 16,1 1 13-16,6 2 7 0,5 2 39 0,-6-4 20 15,6 1 9-15</inkml:trace>
  <inkml:trace contextRef="#ctx0" brushRef="#br0" timeOffset="-104120.17">15501 14241 680 0,'-5'-17'495'0,"-2"0"-50"16,3 2-13-16,0-1-34 0,2 4-29 0,-1 4-39 16,3 0-14-16,0 1-37 0,0 2-25 0,0 5-35 15,0 0-14-15,0 0-32 0,14-14-5 16,4 11-17-16,-3 2 10 0,-5 1-32 0,3 0 9 15,22 16-18-15,-18-4 4 0,2 3-7 16,-3 4 9-16,-2-2-24 0,-1 5-1 0,-4 4-10 16,-2-1 16-16,0 0-2 0,-5-2-4 0,-2-1-10 15,0-12-9-15,0 6 17 0,-16 18-6 16,10-22-18-16,-3 1-16 0,-1-1 10 0,-1 0-7 16,1-7-11-16,-2-2 3 0,3-2-2 0,0 0 4 15,9-1-23-15,-7 0-19 0,0 0-22 16,7 0 5-16,-15-10 0 0,11 7-19 0,4-2-14 15,-2 1 4-15,2 0 12 0,2 0 13 16,2 0-11-16,0 1-3 0,1 1 16 0,1 2-7 16,15 0-10-16,-10 0 6 0,5 0 9 15,18 17 3-15,-14-3 10 0,-5-4 0 0,1 4 27 16,-2 1 5-16,-4 2 5 0,0 2-2 0,-5-2 9 16,-1 1-10-16,-2-2 4 0,-2-9-13 15,0 6-2-15,-21 14-8 0,2-15 14 0,-4-3-66 16,-2-2 2-16,-2-1-116 0,-6-2-66 0,1-2 22 15,15-2-234-15,-10 0 38 0,-7 0-289 0,-5 0 66 16,1 0 36-16,-2 0 50 0,1 0 38 16,1 0 40-16,2 0 7 0,1 0 46 0,-30 8 58 15,35-5 5-15,1 1 29 0,6 1 29 16,1 0 24-16</inkml:trace>
  <inkml:trace contextRef="#ctx0" brushRef="#br0" timeOffset="-90015.22">15341 14870 510 0,'0'0'192'16,"0"0"3"-16,0 0-11 0,0 0-25 0,0 0-1 16,0 0-23-16,0 0-1 0,0 0-19 0,0 0-15 15,0 0-7-15,0 0-14 0,14 14 1 0,-14-14 5 16,0 0-17-16,0 0 3 0,0 0 1 15,0 0 4-15,0 0 2 0,0 0-1 0,0 0-3 16,0 0 7-16,0 0-3 0,0 0-10 16,0 0 15-16,0 0-25 0,0 0 19 15,0 0-15-15,0 0-13 0,0 0-11 0,25 16 10 16,-25-16 6-16,0 0-11 0,0 0-12 0,0 1-9 16,2-1 25-16,-4 0-24 0,2 0 23 0,0 0-19 15,0 0 10-15,2 0-23 0,-2 0 32 0,-2 0-44 16,2 0 39-16,0 0-5 0,0 0-17 15,0 0-14-15,0 1 11 0,0-1-12 0,2 0 7 16,-4 0-2-16,4 0 4 0,-2 0-22 16,0-1 29-16,0 2-30 0,0-1 39 15,0-1-40-15,0 1 26 0,0 0-13 0,-2 0 9 16,2 0-14-16,0 0-12 0,0 0 24 0,0 1-1 16,0-1-15-16,0 0-2 0,2 0 16 0,-2 0-15 15,0 2 11-15,0-2 0 0,2 3 3 0,-2-3 5 16,0 0-5-16,-2-2-19 0,2 2 26 15,0 0-17-15,0 0 5 0,0 0-12 0,0 0 8 16,0 0 12-16,2-1-5 0,-2 1-19 16,0 0 2-16,0 0 25 0,-2 0 10 0,2 0-22 15,0 0-2-15,2 0 14 0,-4 0 0 16,2 0-24-16,0 3 5 0,0-6 16 16,2 3 8-16,-2 0 8 0,0 0-34 0,0 0 17 15,0 0-22-15,0 0 16 0,0 0 8 0,0 1-1 16,0-1 18-16,2 0-28 0,-2-1 11 15,0 1-3-15,0 0-5 0,-2 0-10 16,2 0 17-16,0 0-5 0,0 0-5 0,0 0 20 16,0 0-21-16,0 0 19 0,0 0-9 0,0 0-23 15,0 0 20-15,0 1 9 0,0 1 2 16,0-2-20-16,0-2 13 0,0 2-8 0,0 2 9 0,0-2-3 16,0 0 0-16,0 0-8 0,0 0-1 15,0 0-3-15,0 0 19 0,0 0-3 0,0 0-27 16,0 0 15-16,0 0-17 0,0-2 30 15,0 2 17-15,0 2-6 0,0-2-22 0,0 0-1 16,-2 0 1-16,2 0-14 0,0 0 18 0,0-2 2 16,2 2-9-16,-4-1-19 0,2 1 20 15,0 0-1-15,0 0 0 0,0 0-10 0,0 3 17 16,0-3 6-16,0 0-5 0,0-2-27 0,0 2 42 16,0 0-24-16,0 0 7 0,0-1-11 15,0 2 8-15,0-1-2 0,0 2 3 0,0-4-18 16,0 1 14-16,2 1 3 0,-2 0 7 0,0 0 15 15,-2 1-23-15,2-1 0 0,0 0 0 16,0 0 1-16,0 0 0 0,0 0 0 0,0 0-2 16,0 0-11-16,0 0 37 0,0 0-24 0,0 0 11 15,0 0-31-15,0 0 24 0,0 0-11 16,0 0 14-16,0 0 0 0,0 0-32 0,0 0 21 16,0 0 12-16,0 0-17 0,0 0-6 0,0 0 23 15,0 0-20-15,0 0 16 0,0 0-8 16,0 0 15-16,0 0-9 0,0 0-1 0,0 0 1 15,0 0-1-15,0 0 1 0,0 0-9 0,0 0-4 16,0 0 4-16,0 0 9 0,0 0-14 16,0 0 12-16,0 0 6 0,0 0-4 0,0 0 5 15,0 0-8-15,0 0-6 0,0 0 7 16,0 0 7-16,0 0-25 0,0 0 1 0,0 0 1 16,0 0 2-16,0 0 2 0,0 0 4 0,0 0 26 15,0 0-3-15,0 0-2 0,0 0-1 0,0 0-13 16,0 0 7-16,0 0 2 0,0 0-13 0,0 0 16 15,0 0-6-15,0 0-23 0,0 0 0 16,0 0 31-16,0 0-8 0,0 0-18 16,0 0 19-16,0 0 0 0,0 0-11 0,0 0 16 15,0 0-6-15,0 0 12 0,0 0-14 0,0 0-2 16,0 0-10-16,0 0 20 0,0 0-9 16,0 0 0-16,0 0-2 0,0 0-9 0,0 0 10 15,0 0 1-15,0 0-31 0,0 0-5 0,0 0-27 16,0 0-21-16,0 0-27 0,0 0-37 15,0 0-39-15,0 0 17 0,17-35-269 16,-7 19 3-16,-3-3 44 0,-3-4 16 0,0 0 29 16,5-5 26-16,-3-1 17 0,4-2 1 0</inkml:trace>
  <inkml:trace contextRef="#ctx0" brushRef="#br0" timeOffset="-89039.08">20349 11083 516 0,'0'0'169'0,"0"0"2"0,0 0-22 15,0 0-24-15,13-23-21 0,-5 22-10 0,12 1-27 16,-11 0 8-16,7 0-30 0,3 0-40 0,4 0 8 15,3 0-1-15,1 0-238 0,32-15-92 16,-31 11 9-16,6-1 29 0</inkml:trace>
  <inkml:trace contextRef="#ctx0" brushRef="#br0" timeOffset="-88681.12">22695 10894 493 0,'2'-1'306'0,"1"-1"-45"0,-1 1-18 15,2 1-28-15,-2-1-15 0,-1 0 14 16,1 0-20-16,0 1-1 0,0 0-26 0,-1 0-8 15,0 0-27-15,1 0 16 0,-1 0-7 0,1-1-2 16,-1 0-35-16,0 1-9 0,-1 0 29 16,1 0-11-16,0 0-14 0,0-3 4 0,-1 3-37 15,0-2 18-15,0 2 1 0,-1-1-24 16,1 0-8-16,0 1-58 0,-1-1-34 0,1-2-41 16,-1 1-58-16,0 1-54 0,-2-2 17 0,1 2-270 15,-1-1 30-15,-3 0 8 0,1 1 38 0,-14 0 29 16,8 1 22-16,-10 0 24 0,-5 0-5 15,-33 15 41-15</inkml:trace>
  <inkml:trace contextRef="#ctx0" brushRef="#br0" timeOffset="-85032.8">15885 13687 486 0,'0'0'327'0,"0"0"-34"0,0-14-16 15,0 14-36-15,-22-22-17 0,24 18-3 0,0 0-32 16,12-6-40-16,2-1-14 0,-1 3 24 15,8 0-33-15,2-1 0 0,4 4-18 0,-2-2 0 16,6 2 15-16,-1 3-37 0,1-2-23 16,-3 1 17-16,3 0-34 0,-3 1 15 0,-3 2-9 15,0 0-11-15,-3 0-3 0,-12 0-11 0,5 0-2 16,-1 0-7-16,-1 0-3 0,-3 0 16 16,-1 0 6-16,-1 0-1 0,-1 0-10 0,10 14 16 15,-12-6-28-15,-2 1-2 0,-3 1-11 16,0 8 12-16,-2 1 28 0,0 2-16 0,0-9 5 15,0 6-16-15,0 5-1 0,0 5 23 16,0 2 12-16,0 1 6 0,0 2-10 0,0 4-3 16,5 41 33-16,1-35 2 0,2 4-9 0,2 4 7 15,-1-1-6-15,1-1-7 0,-1 7-10 16,-1 0 5-16,-1-1-19 0,0 1 4 0,0-3-6 16,-1 0-4-16,-1-2-15 0,1-5 8 15,-1-1 1-15,2-3 6 0,0-5-4 0,-3-2 3 16,0-3-13-16,-1 0 9 0,-1-1-1 0,1-5-8 15,-1 1-5-15,-2-15 10 0,0 5-2 0,0 2-8 16,0-1 10-16,-18 18 5 0,7-19-12 16,-4-5 1-16,-2 2 7 0,-3-1-6 0,-3 1 4 15,-2-3-11-15,1 0 8 0,-1-1-14 0,0-2-10 16,0-2-4-16,1 0-23 0,2-1 1 0,4-1-30 16,3-4-19-16,2 1 9 0,7-1-54 15,6 0-44-15,0 0-43 0,-12-14-30 0,12 9 26 16,8-11-166-16,2-3-98 0,3-3 8 15,6 2 54-15,-1-2 25 0,4-2 30 0,5-1 31 16,2-1 33-16,2-2-6 0,1 0-13 0</inkml:trace>
  <inkml:trace contextRef="#ctx0" brushRef="#br0" timeOffset="-84439.19">16803 14468 708 0,'2'-9'394'0,"-2"2"-35"0,2 2-40 0,0 0-29 15,0 2-35-15,-2 1 61 0,3 6-9 16,-1 0-17-16,0 2-13 0,6 9 2 0,0 1-27 16,0 0-21-16,-1 2-16 0,2 0-10 15,-5-2-33-15,8 1 1 0,-6-5-26 0,-3-2-16 16,-1-2-27-16,0-1 13 0,0-2-18 0,0-1-7 16,1-1 14-16,-2-1-8 0,-1-2 10 15,-4-2-28-15,2 0-17 0,0-3 6 16,-4-8 9-16,-1-1-11 0,3-5-30 0,3-1-3 15,0 1-3-15,1 6-18 0,0-5-8 16,13-18 7-16,-5 16-1 0,2 5-9 0,1 0 7 16,5 3 2-16,-3 6-5 0,3 0 9 0,0 2-14 15,-10 4 1-15,6 0 8 0,19 15 2 16,-13-1-6-16,0 1 16 0,-3 3-5 16,0 0 7-16,0 2 9 0,-4 1-10 0,2-4-8 15,-1 2 9-15,-3-4 0 0,-3-1-4 0,-1-3-12 16,-1-3 12-16,-1-2-3 0,0-2-1 15,-1 1 34-15,-2-3-1 0,0-2 6 0,0 0 1 16,0-1-8-16,0-3-26 0,-1-1 14 0,1-2-1 16,1-12-8-16,-1 8-5 0,9-20-5 15,-3 5-10-15,5 2 8 0,2 1-24 0,-1 0 2 16,2 6 2-16,1 3-13 0,1 2 2 16,0 4 3-16,0 3-1 0,-3 5 8 0,-13 0 22 15,15 0-11-15,13 18-1 0,-13-3-18 0,-1 1-2 16,-3 3 2-16,-1 0 11 0,-2-1 4 15,-1 1-5-15,0 2 26 0,-3-3-27 0,0-1 8 16,-2-3 8-16,1-4-1 0,-1-1-1 0,0 1-68 16,-1-4-22-16,-1-2-16 0,0 1-34 0,0-5-34 15,0 0-50-15,0 0 21 0,0 0-181 16,-1 9 34-16,1-11-288 0,0-1 26 0,1-2 68 16,5-8 40-16,3-3 40 0,7 0 57 15,-5-3-2-15,9 1 51 0,-5 1 25 16,0-2-15-16,2 1 15 0,-2 3 6 0</inkml:trace>
  <inkml:trace contextRef="#ctx0" brushRef="#br0" timeOffset="-84141.89">17607 14413 229 0,'10'-12'381'0,"2"2"-28"16,-5 3-26-16,1 2-42 0,-5 2-5 0,-1 2-32 16,-2 1 74-16,0 4 4 0,-1 0-17 15,0 2-18-15,0 0-4 0,-3 11-5 0,0 5-20 16,1-2 4-16,1-1-32 0,2 1-2 16,0-1-40-16,0-12-12 0,0 6-27 0,0 0-7 15,12 17-22-15,-3-18-4 0,-4-3-20 0,7-1-13 16,1-5 5-16,-5-2-8 0,-8-1-17 15,16 0-8-15,14-14-11 0,-16 3 5 16,0-4-8-16,0-2 1 0,-3-1-34 0,-2-1 17 16,-2-3-17-16,-5 0-16 0,0 2-17 15,-2 9 1-15,0-3-21 0,-18-18 8 0,9 18-17 16,-5 2-14-16,-2 4 6 0,-4 1-9 0,1 7-15 16,-2-2-21-16,1 0-6 0,11 2-26 15,-2 0 13-15,-5 17-66 0,5-8-27 16,3-3-26-16,2 2-26 0,6-3 24 0,0-5-143 15,0 0-126-15,0 8 33 0,22 8 38 0,-7-8 29 16,2-1 18-16,6 1 44 0,6-1 10 0,0 0 30 16,1 0 9-16</inkml:trace>
  <inkml:trace contextRef="#ctx0" brushRef="#br0" timeOffset="-83653.07">18081 14447 732 0,'18'-13'308'0,"-2"-1"-27"0,-2 1 44 15,-4-5-42-15,-3 5-15 0,-1-1-32 16,-5 2 37-16,-1 12-3 0,0-8-31 0,-16-11 8 15,4 12-22-15,-3 4-7 0,-3 3-10 0,10 0-27 16,-10 0 0-16,-19 20-19 0,18-5-14 16,2 1-9-16,1 2 2 0,3 2-15 0,1 1-9 15,1 3 1-15,5 0-23 0,5 0-13 16,0-2 5-16,1-13-15 0,0 5-2 0,12 14-13 16,-3-17 1-16,3 1-15 0,-1-6 4 0,3-5-6 15,-1 0 2-15,-4-1-22 0,18-12 7 0,-6 2-35 16,-3-2 12-16,-3-5-28 0,3-2-7 15,-5-5-7-15,-1 2-14 0,1-4-10 0,-2-2-22 16,-3-1-5-16,-1-1 2 0,-2-1-3 16,-2-1 16-16,0 0 3 0,-3 0 5 0,0 18 8 15,0-12-13-15,0-3 3 0,-14-34 4 16,4 31 21-16,2 0 5 0,-2 1 4 0,-1 4 17 16,0 1 27-16,1 1-9 0,0 3 11 0,1 3 7 15,4 5-3-15,0 4-10 0,0 5 18 16,0 3 12-16,5 2 24 0,0 0 21 0,-9 26 6 15,7-6 19-15,0 7 6 0,2-12 24 16,0 8 0-16,0 5-15 0,11 40 38 0,-3-29-40 16,1 3 5-16,1-1-9 0,2 1-12 0,0-2-12 15,1-1-9-15,2-2 6 0,-1-2-26 16,1-3-19-16,-2-1-17 0,2-3-2 0,-1-4-75 16,0-1-32-16,-1-4-33 0,4-3-70 0,0-2 17 15,-2-5-150-15,10-2-72 0,-9-6 35 16,7 1-253-16,-13-2 36 0,9 0 53 0,21-16 39 15,-18 8 15-15,2 0 55 0,2 1 29 0,0-5 24 16,3 5 41-16,-3 3 30 0,2-1 9 16,-4-1-10-16</inkml:trace>
  <inkml:trace contextRef="#ctx0" brushRef="#br0" timeOffset="-83091.39">19152 14189 314 0,'-10'-5'410'0,"0"1"-52"0,3-1-5 16,0 0-30-16,-7-1-42 0,3-4-17 0,1 3 0 16,1-1 1-16,5 2-9 0,-2 0-25 0,2 1-18 15,0 3-10-15,1-1-13 0,1 0-18 0,0 1-14 16,0 0-11-16,1 1-14 0,1 1-18 16,0 0 5-16,5 1 7 0,-1 1-8 0,1-1-20 15,11 4-15-15,-2-3-2 0,4 3-4 16,1-1-10-16,0-1-6 0,-1-1-12 0,-5-2 8 15,3 0-16-15,1 0-2 0,1 0-16 0,21-14 3 16,-21 10-10-16,-1-3-10 0,-2 1 8 0,-2-1-8 16,-3 4-9-16,-3-2 6 0,-3 1-6 0,1 1 5 15,-1 1-11-15,-3 2 2 0,-1 0 6 16,-1 2-2-16,-2 3 18 0,-6 6 9 16,0 4 1-16,1 5 26 0,-3 4 0 0,1 0 20 15,0 0-6-15,0-1-2 0,1 4-4 0,0-1-7 16,4 1-12-16,-4-1 1 0,4 3 7 0,0-2-14 15,3 0-19-15,0-6-16 0,2 1-32 16,0-13-32-16,0 3-36 0,0-1-54 0,0-2 17 16,0 0-130-16,10 3-69 0,-5-9 29 15,1-1-280-15,0-2 32 0,2-1 66 0,1 1 35 16,21-9 33-16,-9 1 30 0,6 3 41 0,1-3 15 16,4 1 2-16,0 2 29 0,0-3 24 15</inkml:trace>
  <inkml:trace contextRef="#ctx0" brushRef="#br0" timeOffset="-82644.69">19736 14284 934 0,'0'-12'398'0,"0"1"-55"0,0 1 34 15,0 0-37-15,0-2-12 0,0-1-22 0,0 1-27 16,-11-17-22-16,11 29-12 0,0-11-32 16,0 1-8-16,16-12-17 0,-6 10-26 0,-2 4-2 15,5 1-25-15,2 2 6 0,-2 1-16 0,1 4-1 16,-14 0-19-16,12 0-13 0,18 22 8 15,-14-8 7-15,-5 2-6 0,-4 6-11 0,-3 5 12 16,-3 0-17-16,-1-16-5 0,0 5 4 0,-10 23-13 16,2-18-11-16,0 1-5 0,-3-5 39 15,2 0-10-15,0-5-30 0,-2 0-11 0,3-3-3 16,1-4 11-16,1-2-5 0,0 0-4 16,1-2-5-16,2-1-3 0,3 0-8 0,0 0-1 15,0 0-4-15,-4-11-3 0,4 7-32 0,3 2 4 16,1-2 9-16,1 2-27 0,1 1 17 15,-1 1 15-15,3 0-6 0,8 6-15 16,1 1-4-16,-2 4 11 0,1-1 33 0,-1 2-5 16,0 5 21-16,-4-2-18 0,-1 5 0 0,-2-2 17 15,-1 1-7-15,-2-2-17 0,-1 0 1 16,-4-9 7-16,0 2 3 0,-18 15-19 0,3-14-1 16,-3-1-64-16,-7-3-40 0,-5-1-62 15,-3-2 15-15,-1-2-212 0,-5-1 31 0,-7 0-346 16,20-1 47-16,-13 0 80 0,-9 0 30 0,-2 0 44 15,-59-13 32-15,47 9 50 0,3-1 26 16,-4 1 26-16,-1-2 13 0,-6 0 56 16,-4 0-38-16,3 0 48 0</inkml:trace>
  <inkml:trace contextRef="#ctx0" brushRef="#br0" timeOffset="-81275.46">7443 13714 801 0,'19'-13'271'16,"15"-11"4"-16,-22 13-31 0,-4 2-8 0,0 3-11 15,-6 1-19-15,1-2-25 0,0 0-21 16,0 4-3-16,-3 1-35 0,0 2 1 0,0 0-18 16,0 0-5-16,-16-9-4 0,8 9-26 15,-9 4 20-15,7-4-25 0,-19 8 1 0,9-2-7 16,0 2-24-16,0 3-8 0,0 2 1 0,1-2-1 15,0 5 14-15,0-2-7 0,1 0-21 0,2 1 17 16,-1 1-6-16,5-2-5 0,-1-2 8 16,1-1-10-16,1 1 7 0,1-2-21 15,7-1 13-15,-2-2-1 0,2 1-8 0,0-2 20 16,1 2-19-16,1-2-2 0,1 1-17 0,-1 0 10 16,1 2 14-16,0 6 7 0,0 2-8 0,0 3 7 15,0 3 8-15,13 23 0 0,-10-17-7 0,3 2-3 16,-3 1 34-16,0-3 4 0,0 3-15 15,0 5 8-15,0 1-3 0,-2 0-9 0,0 2 20 16,0-2-11-16,-1 2-4 0,0-21-6 16,0 11 14-16,0 4 2 0,-10 43-12 0,4-35 2 15,-2-1 6-15,-1 0-9 0,2 1-6 16,-2-3-2-16,1 1 16 0,0-3-9 0,-1 1-21 16,0-3 9-16,1-2-3 0,1-1-8 0,-1-2-1 15,2 2 6-15,0-5-11 0,1 2 2 16,1-3 1-16,1-2 4 0,1-4 5 0,2-1-18 15,0-3 18-15,0-10 9 0,0 4-4 16,12 12 11-16,-2-9-5 0,0-4-2 0,4 1-5 16,0-2 6-16,1 1-1 0,2-2-8 0,-1-2 3 15,5 2-11-15,0-1-3 0,1-1 5 16,1-2-6-16,1 4 6 0,-1-3-4 0,0 2-14 16,1-1 1-16,1-1-27 0,-1 2-26 0,1-5-8 15,3 0 8-15,-14-1-108 0,7 0-44 0,29-15-45 16,-20 8-59-16,2-2 31 0,0-1-245 15,-3-3 37-15,3 1 54 0,0 3 43 0,-1-4 25 16,1-1 19-16,3 4 16 0,-3-2 10 0,5 1 75 16,3-2-25-16</inkml:trace>
  <inkml:trace contextRef="#ctx0" brushRef="#br0" timeOffset="-68264.81">8464 15034 455 0,'13'0'240'0,"-13"0"-42"0,0 0-6 15,0 0-32-15,0 0-4 0,0 0-19 0,14 0-29 16,-14 0-24-16,0 0 9 0,0 0-8 0,0 0 4 16,19 17-26-16,-17-17-3 0,0 0-13 15,0-1 8-15,0 0-11 0,0 0 6 0,0 0-14 16,-1 1-1-16,0-1-2 0,0 0-14 0,0 0-28 15,1 0-30-15,0 0-19 0,0 1-14 16,2-1 8-16,0 0-132 0,0-2-115 0,3 0-26 16,8-2 24-16,3-2 12 0,0 1-17 15</inkml:trace>
  <inkml:trace contextRef="#ctx0" brushRef="#br0" timeOffset="-67828.6">11858 14816 252 0,'4'-1'284'0,"-2"1"-24"16,1 0-41-16,-1 0-11 0,0 0-21 16,0 1 0-16,0-1-37 0,-1 0-25 0,1-1 0 15,-2 1-23-15,1 0 4 0,0 0-21 16,-2 0-22-16,1-3-22 0,-1 3-31 0,-1-3-35 16,0 3-59-16,-1-1 9 0,-1-1-242 0,-1 0-28 15,-1 0-3-15,-11 0 35 0,-4-3 0 0</inkml:trace>
  <inkml:trace contextRef="#ctx0" brushRef="#br0" timeOffset="-67022.93">11067 14986 544 0,'0'0'215'0,"0"0"-21"0,0-12-33 0,14 12-15 16,-14 0-13-16,0 0-21 0,0 0-44 0,0 0-7 15,0 0-55-15,0-15-3 0,26 3 0 16,-25 12-149-16,1-2-107 0,-2 1-56 0,0 0 14 16,0-1 8-16</inkml:trace>
  <inkml:trace contextRef="#ctx0" brushRef="#br0" timeOffset="-42580.36">6515 16447 451 0,'0'0'340'0,"0"0"-25"16,0 0-18-16,0 0-47 0,-15 13-12 16,15-13-6-16,0 0-36 0,0 0-13 0,0 0 13 15,-17 22-13-15,16-20-28 0,2-1-10 0,-4 0-16 16,3 2 20-16,0-2 3 0,0 2-2 0,3-2 0 16,0 0-6-16,4 0 9 0,13 1-6 15,-10-2-8-15,10 0-6 0,4 0-14 0,5 0-7 16,3 0-17-16,0 0-3 0,0 0-7 15,3 0-9-15,1 0-18 0,0 0 8 0,-1 0-28 16,36-9-7-16,-56 9-17 0,8 0-28 0,-1 0-43 16,2 0-23-16,-1 0 8 0,-5 0-92 0,-5 0-29 15,-2 0-37-15,-2 0 22 0,-9 0-177 16,0 0 32-16,8 1 30 0,-12 0-128 0,-1-1 22 16,-2 3 27-16,-11 0 27 0,-4 4 35 0,1 2 28 15,-3-2 30-15,1 4-19 0</inkml:trace>
  <inkml:trace contextRef="#ctx0" brushRef="#br0" timeOffset="-42364.76">6598 16820 699 0,'-2'3'378'0,"0"1"-35"0,-1-3-20 16,2 0-36-16,0 0-34 0,2 0 10 15,1-1-12-15,2 2-23 0,1-2-38 0,2 0-4 16,1-1-24-16,13 2-22 0,-11-1-5 15,8 0-43-15,2 0-27 0,5 0-5 0,1 0-47 16,4 0-69-16,0-8-36 0,34-1-59 0,-27 4-62 16,5 0 20-16,-3 2-254 0,2-2 33 15,0 2 30-15,-2 1 4 0,1-2 32 0,1 4 22 16,-2-3 16-16,-20 3 34 0</inkml:trace>
  <inkml:trace contextRef="#ctx0" brushRef="#br0" timeOffset="-41387.6">8883 16552 551 0,'3'-4'333'0,"1"0"-36"0,-2 0-29 0,3 1 1 15,-3-3-31-15,0 1 8 0,0-1-10 0,3-8-24 16,-1 2-41-16,-3 0-13 0,0 0-17 15,-1 2 34-15,0-1-35 0,0-2 1 0,-14-19-10 16,6 14 3-16,-1-2-27 0,-2 2 1 0,-1 3-10 16,-2 2 10-16,1 1-16 0,-4-1-23 15,1 5-4-15,-3 2-19 0,-1 3 9 0,-1 3 3 16,10 0 3-16,-26 9-1 0,14 2-11 0,2 1 16 16,-1 2-9-16,-1 6 13 0,3 1 3 15,0 4-3-15,3 1 7 0,0-1 0 0,5 2-14 16,1-1 5-16,1-1 5 0,9 1-1 15,1-14-21-15,0 4 11 0,15 21-3 0,-3-23-21 16,2 2 15-16,4-3-10 0,0-5 3 16,2-3-8-16,0-1 1 0,-5-4-11 0,-5 0-1 15,2 0-2-15,20-12 7 0,-17 3-23 16,1 1-2-16,1-6 9 0,-5 0-12 0,-1-4 18 16,1 2-8-16,-4-1 4 0,1 0-1 0,1 0-6 15,-5 3 5-15,2 1-21 0,-1-2 21 16,-2 5-17-16,-2-1 2 0,3-4-1 0,-1 5 14 15,-2 1-13-15,0 2 11 0,-2 2-19 16,2 0 15-16,-1 1-5 0,0-2 19 0,1 4-7 0,-2-3 11 16,1 2-5-16,1 0 1 0,-2 2 0 15,0-2-7-15,2 1-5 0,-1 0-12 0,0 1 6 16,-1 1 23-16,0 0-1 0,0 0 37 16,11 22-9-16,-9-5-3 0,2 3 30 0,-2 4-18 15,1-2 17-15,0 4-3 0,1 2-16 16,-3 3-1-16,3-1 13 0,-2 3-4 0,3-3 1 15,-1 1-19-15,-2-1 9 0,2 1-29 0,-1-2 13 16,-1-1-13-16,1-2-2 0,0-2-10 0,0-2 7 16,2-4 5-16,-3 0-4 0,0-6-5 15,0-2-12-15,-1-3 7 0,0-2-13 0,0 0-33 16,-1 0-9-16,2-1 5 0,-1-1-40 0,1-2-21 16,-1 0-35-16,-1-1-18 0,0 0-21 0,0 0-33 15,0 0-8-15,0 0 20 0,2-8-103 16,-3 3-24-16,0 1-73 0,0-1 35 0,0-1-241 15,1 0 70-15,0-2 41 0,0 8 36 0,0-14 17 16,0-4 13-16,0-2 80 0,0-1-4 16,0-1 7-16,0 2 24 0,0-3 15 0</inkml:trace>
  <inkml:trace contextRef="#ctx0" brushRef="#br0" timeOffset="-38777.8">8826 15925 287 0,'0'0'374'0,"0"0"-71"0,0-13-51 16,0 13-40-16,13 0 7 0,-13 0-12 0,0 0-17 16,0 0 16-16,0 0-30 0,0 0 22 0,30 7-8 15,-25 7-23-15,-2 3-12 0,1 1-18 16,0 0-3-16,-2 0-9 0,0 2-18 0,1-3-6 16,-3 0-2-16,2 0-8 0,-1-2-46 0,1 1-28 15,1-3-1-15,-1-4-73 0,-1-1-36 16,0-2-35-16,1-3-68 0,3 2 19 15,-1-4-282-15,1 0 23 0,0-1 50 0,-5 0 0 16,0 0 34-16,7 0 40 0,-7 0 2 0,31-11 7 16</inkml:trace>
  <inkml:trace contextRef="#ctx0" brushRef="#br0" timeOffset="-38386.23">9126 15923 285 0,'1'-8'413'0,"0"1"-63"0,-2 3-18 15,1-1 5-15,1 1-37 0,-1 0-38 0,0 1-22 16,1 1-29-16,-1 0-22 0,-2 2 15 16,1 0-38-16,-2 3-1 0,-1 1-3 0,1 1 6 15,-2 11-29-15,1-1-6 0,1 4-4 0,1 0-2 16,2-1-15-16,0-8-2 0,0 4-6 16,10 17-10-16,-3-13-5 0,2-1-11 0,-1-3 0 15,1-3-26-15,0-2 4 0,-2 0-7 0,1-5-6 16,0 0 8-16,0-3-7 0,-1-1-4 15,-7 0 2-15,0 0-22 0,12 0 10 0,10-19-6 16,-13 7 7-16,-6 0-14 0,3-6-4 16,0-1-12-16,-3 0-11 0,-3-2 16 0,0 2-15 15,2-1 10-15,-2 10-18 0,-11-16 9 0,3 11-10 16,2 6-5-16,-5-2-2 0,1 4 9 16,-4 2 5-16,1 4-7 0,13 1-6 0,-16 0 11 15,-17 13-20-15,16-5 2 0,-2 0-28 0,2 4 8 16,3 2-81-16,1-1-8 0,0 0-42 15,2 2-33-15,3-3-43 0,5 0 22 0,3-12-263 16,0 8 24-16,0-1 40 0,23 10 22 16,-11-10 36-16,3 1 3 0,0 1 55 0,3-4 28 15,5 2-14-15</inkml:trace>
  <inkml:trace contextRef="#ctx0" brushRef="#br0" timeOffset="-37942.5">9511 15833 623 0,'2'-3'349'15,"-1"1"-22"-15,3 2-5 0,-2 0-11 0,1 2-41 16,-1 1 38-16,2 1-16 0,-1 0-10 15,-1 3-24-15,4 10-22 0,2 0-14 0,-4 2-20 16,1 0-12-16,0 1-27 0,-1-2-10 0,1 2-17 16,-2-3-10-16,2 0-22 0,-2 0-20 15,-1-5-28-15,1-2-55 0,0 0-35 0,-2-5 3 16,2 2-113-16,-2-3-15 0,-1-1-78 16,1-1 24-16,0-2-285 0,-2 0-4 0,1-2 36 15,-1 1 34-15,-1 0 52 0,0-4-3 0,-2 2 61 16,-3-5 32-16,-8-2-17 0</inkml:trace>
  <inkml:trace contextRef="#ctx0" brushRef="#br0" timeOffset="-37732.96">9398 15956 1069 0,'-2'-2'335'0,"-1"2"-21"0,1 0-13 15,1 0-35-15,1-2-34 0,1 2 17 16,2-2-43-16,3 2-3 0,-1-1-21 15,2 0-20-15,1 0-24 0,12 3-12 0,-10-2-8 16,7 0-26-16,5 0-10 0,0 0-102 0,2 0-28 16,0 0-53-16,24-9-65 0,-21 9 17 0,-3-3-270 15,-1 3-40-15,0 0 31 0,-13 0 29 0,7 0 39 16,2 0 29-16,1 0 12 0,2 0 3 16</inkml:trace>
  <inkml:trace contextRef="#ctx0" brushRef="#br0" timeOffset="-37328.33">9997 15862 722 0,'-1'-8'392'16,"0"2"-47"-16,1-1-13 0,-2 2-45 0,0 0-13 15,-1 0-19-15,0 2-28 0,0 1-20 16,-2 2 2-16,1 2-20 0,-9 6-4 0,3 0 6 15,-1 3-6-15,2 6 7 0,3 0-5 16,-1 0 1-16,2 4-32 0,1 1 13 0,2-1-32 16,2-11-3-16,0 6-25 0,0 2 6 0,16 18-33 15,-7-19-8-15,3-4 14 0,3-1-21 16,-2-2-9-16,4-3-3 0,-2-4-14 0,-3 1 10 16,-12-4-18-16,13 0-19 0,3 0 3 15,12-16 3-15,-15 8-22 0,1-4 2 0,-3 2-15 16,-2-2 2-16,-1-1-8 0,-2 0-10 0,-2 1-8 15,-3 4-10-15,-1 8-5 0,0-7-2 0,0 7-11 16,0-6-5-16,-17-2-12 0,9 8-6 16,0 0 8-16,-2 0-63 0,-5 0-5 15,-17 14-18-15,16-9-44 0,3 3-47 0,7-2 26 16,-4 4-229-16,4-2-16 0,3-4 46 0,0-1 23 16,3-3 32-16,0 0 11 0,0 0 52 0,0 0 17 15,16 8-6-15,-9-10-7 0</inkml:trace>
  <inkml:trace contextRef="#ctx0" brushRef="#br0" timeOffset="-37034.42">10303 15831 675 0,'-2'-2'441'0,"2"1"-72"0,-2-1-46 15,0 2-7-15,1 2-16 0,-1 1-10 0,-2 2-28 16,1-1-2-16,-2 9-14 0,-1 0-16 0,-1 1-24 15,3 2-2-15,3 1-12 0,-1-3-11 16,2 3-7-16,0-7-12 0,0 2-15 0,0 3-21 16,15 14-16-16,-7-14-8 0,1-2 10 15,2-2-28-15,3-2 8 0,0 1-14 0,2-3-4 16,-1-1-19-16,-2-3-32 0,-2 0-42 16,-11-3-42-16,10 0-54 0,-3 0 13 0,0 0-104 15,0 0-42-15,-7 0-37 0,9 0 25 16,-2 0-256-16,5-12 15 0,-9 12 44 0,0-2 38 15,-1-1 27-15,0 3-10 0,0-3 55 0,-2 1 24 16,1 0-31-16,-4 0 8 0</inkml:trace>
  <inkml:trace contextRef="#ctx0" brushRef="#br0" timeOffset="-36797.28">10405 15988 326 0,'-2'-5'510'0,"0"1"-102"15,1 1 40-15,0 0-41 0,0 1-34 16,-1 0-41-16,1-1-36 0,0 3-9 0,1 0 2 15,0 2-6-15,1 0-29 0,0 1-15 0,1 3-3 16,0-2-27-16,3 16-18 0,-1-3-16 16,-1 4-31-16,1-1 0 0,-2 0-10 15,0 1-15-15,0-2-10 0,-1 1-48 0,1-3-34 16,-1 2-46-16,1-5-48 0,-1-3-57 0,0-2 10 16,1 0-141-16,-1-1 24 0,1-3-277 0,0 2-66 15,0-3 61-15,0-1 35 0,2 2 21 0,6 5 56 16,1-1 43-16,3 1 14 0,2-1 36 15,3 3-8-15,3 1 63 0,2-1-19 0</inkml:trace>
  <inkml:trace contextRef="#ctx0" brushRef="#br0" timeOffset="-35176.38">11341 16477 575 0,'0'0'354'0,"0"0"-5"15,0 0 11-15,0 0-48 0,0 0 9 0,0 0 4 16,-14 8-1-16,18 12-30 0,1-2-1 16,2 5-14-16,-1 0-27 0,-1-4-10 0,0 0-38 15,-1-2-12-15,0 0-20 0,0-5-2 16,0 4-4-16,-2-10-19 0,0 0-17 16,-2-6 2-16,0 0-8 0,0 0 5 0,1 9-29 15,0-9-1-15,-2-3-13 0,3 1 4 0,-2-3-42 16,2-2-7-16,1-12-15 0,1-3-45 15,0 0-4-15,2-1 1 0,1 0-5 0,0 1-1 16,1 0-13-16,0 7 11 0,-2 0-1 0,2 2 9 16,-1 3 1-16,-1 4 5 0,1 2-9 0,-1 4-2 15,-6 0 18-15,21 10 13 0,-9 2 8 16,3 3 15-16,-1 3-11 0,2 1 36 0,0-1-17 16,-4 4 20-16,3 0 12 0,-3-3-18 0,1 1 20 15,-4-2-10-15,-1-3 2 0,0 0-18 16,0-2-19-16,2-2 16 0,-8-6-5 0,4-3-3 15,-3-2 7-15,-3 0-1 0,7 0-19 16,12-17-18-16,-6 3-15 0,-3-4 3 0,4-3-36 16,-1-1-5-16,0-2-20 0,0-2 13 0,2 4 1 15,2 1 8-15,-4 1 3 0,-1 3 2 0,-2 1 6 16,-2 5 0-16,-1 4 7 0,-1 4 7 16,-2 3 1-16,-4 0 9 0,0 0-7 15,11 11 28-15,-4 3-15 0,-3-4 29 0,4 4-13 16,1 0-7-16,-1-1 6 0,2 3 20 15,1-4-8-15,-2-2 0 0,-1-3-14 0,-1-1 20 16,1-4-10-16,-3 0-6 0,4-1-9 0,-2-1 17 16,-7 0-11-16,7 0 8 0,5 0-15 15,13-13 17-15,-11 8-6 0,-3-5 5 0,1 2-24 16,-1 0 11-16,-4-3 1 0,0 2 0 16,-3 1-10-16,1 1 10 0,-2 0-4 15,0 4 8-15,-1-1-12 0,-1 2-7 0,1-1 5 16,-1-1 13-16,0 4-9 0,0 0 11 0,-1 0 10 15,0 0 12-15,2 9 12 0,-2-1-18 0,3 13 26 16,-2-4 5-16,3 3-1 0,2 0-9 16,-1 0 1-16,4-2-5 0,-1 3-3 0,3-8-6 15,2 2 26-15,3-3-7 0,-1-1-4 16,2-7-8-16,-1 0-11 0,-1-3-4 0,-6-1 11 16,19-9-11-16,-7 1 0 0,-2-5-18 0,0-1-16 15,-2-3 10-15,1-3-15 0,-4 0 8 16,-3 3-20-16,-2-4 8 0,-5 1-2 0,0 2-3 15,-4-3 11-15,0 14-7 0,-11-14-1 16,1 8 18-16,-5 3-5 0,-1 2-2 0,-3 2-23 16,-2 4 6-16,-1 2-14 0,9 0-16 0,-2 0-17 15,-5 0-21-15,-18 12-4 0,19-7-34 0,2 0-18 16,3 4 14-16,1-3-126 0,6-2-37 16,-1 3-44-16,4-4 32 0,2-1-224 15,1 3 26-15,1-5 8 0,0 0 63 0,18 12 22 16,-1-5 45-16,8 3 25 0,1-4 23 0,6 3-3 15,6 1 16-15,3-1 13 0</inkml:trace>
  <inkml:trace contextRef="#ctx0" brushRef="#br0" timeOffset="-34680.05">12834 16534 406 0,'11'-11'482'0,"-6"1"-71"0,-3 1-59 0,-1-1 13 15,-2 0-1-15,1 10-2 0,0-10-35 16,-14-9-17-16,7 12-31 0,0 2-37 15,-2 2-30-15,1 2 3 0,8 1-25 0,-23 10-26 16,9 1-6-16,-2 1-11 0,3 7 6 16,0 1-31-16,3 2 5 0,2 1-13 0,1 0-10 15,3 4-28-15,4-14 8 0,0 4-12 16,0 1-19-16,18 18-10 0,-10-22-2 0,0-2-26 16,4-4-18-16,-2-4-25 0,2-2-14 0,-5-2-12 15,17-11-24-15,-9 0-4 0,0-4-28 16,3-4 11-16,-2 0-47 0,-4-4-52 0,-2 0-14 15,3-6-6-15,-2-2-23 0,1 1 26 0,-3-5-80 16,-1 1 32-16,-2 2 19 0,-5 1 22 16,-1 14 70-16,0-7 44 0,0-2 25 0,-14-28 40 15,5 32 28-15,-4-2 35 0,-1 2 31 16,-1 5 12-16,1 2 11 0,1-1 8 0,-2 4 5 16,2 4 9-16,3 1-1 0,-3 0-12 0,4 4-3 15,3 3-7-15,6 0 46 0,0 0 12 16,-12 14-2-16,11-8 3 0,1 13 12 0,0-9 21 15,0 9 21-15,0 6 1 0,10 31-2 16,-2-21-26-16,3-2-9 0,0 2-15 0,4 2-10 16,-2-6-2-16,-1 1-40 0,3-1-2 0,-1-2-27 15,1-2-20-15,-1-2-33 0,0-4-51 16,2 0-58-16,0-5 12 0,5 0-125 0,-4-5-51 16,4-1 24-16,-1-4-254 0,2-2-53 15,1 1 42-15,2-1 29 0,2 0 35 0,2-2 84 16,0-2 5-16,5 2 48 0,-1-2-22 0,2 3 63 15,-4 0-8-15</inkml:trace>
  <inkml:trace contextRef="#ctx0" brushRef="#br0" timeOffset="-34126.51">13491 16421 907 0,'-4'-3'356'15,"2"-2"18"-15,-1 2-6 0,1-2-22 0,0 2-25 16,0 0-31-16,0 0-39 0,2 1-18 0,-3-2-34 16,4 4-28-16,1 0-18 0,-2-2-8 15,4 2-18-15,0 2-7 0,1-2-19 16,2 0-7-16,0 1-15 0,-1 0-3 0,1-2-11 16,1 1 0-16,3 0-4 0,3 0-15 0,5 0-12 15,11-11-3-15,-13 4-19 0,1 0-4 16,-3-1-22-16,-1-1-2 0,-2-1-16 0,2-2 0 15,-4 1 1-15,-1 0 0 0,-3 4 3 16,-1-1-9-16,0 4 3 0,-5-1 29 0,2 2-14 16,1-1 1-16,-3 3 3 0,0 2 24 0,-2 3 18 15,0-1 29-15,-1 11 10 0,-4 3 21 0,0 2 18 16,0 6 7-16,1-1 4 0,1 3-4 16,1 2 0-16,0-3-24 0,3 6-5 0,1-20 1 15,0 9-7-15,0 1-19 0,12 26-4 16,-6-33-62-16,-3 2-40 0,0-5-49 0,0-2 10 15,3-5-178-15,-2-2-76 0,2-1 30 16,-1 1-256-16,1-1 43 0,-3-1 55 0,2 0 25 16,-5-1 34-16,0 0 28 0,12 0 13 0,17-18 25 15,-12 12 13-15,-2-3 63 0,0-4-26 0</inkml:trace>
  <inkml:trace contextRef="#ctx0" brushRef="#br0" timeOffset="-33662.27">14004 16404 347 0,'0'-6'511'0,"0"2"-9"0,-2-3-50 0,0 2-26 16,2 0-30-16,-1 1-31 0,0-1-13 15,1-2-44-15,2 2-24 0,-2 5-47 0,0 0-11 16,14-20-49-16,-3 10-14 0,2 0-2 16,0 6-33-16,-2 4-10 0,-11 0-7 0,14 0-20 15,16 10 7-15,-15-1-24 0,1 4 3 0,-5 1-4 16,-4 4-7-16,2 1-10 0,-7 2 11 0,1-1-22 15,-2 1 12-15,-1-1-28 0,0-11 22 0,0 4-29 16,-11 16 11-16,6-17 3 0,1-3 2 16,0-2-22-16,0 1 25 0,0-3-23 0,1-1 16 15,-4 0-16-15,4-2 14 0,1 0-13 16,-2-2 5-16,1 2-13 0,1-1-7 0,1 1-9 16,0-2 8-16,1 0-24 0,0 0 12 15,4-2-15-15,-1 4 7 0,1-2-2 0,1 0 11 16,11 5-14-16,-4-2 20 0,2 2-18 15,0-1 16-15,-2 8 13 0,3-3 3 0,-1 3 14 16,-1 4 15-16,-2 0 4 0,-2 3 13 16,0 1 6-16,-6-3 0 0,0 3-5 0,-3-12-8 15,0 5-5-15,-10 16-4 0,1-15-5 0,-5-2 16 16,-1 1-6-16,-5-8-61 0,-5 1-64 0,-1-3-55 16,-3 1 13-16,-7-4-202 0,19 0-88 0,-37-11 37 15,13 5-269-15,-3 0 61 0,1 0 66 16,-3-3 41-16,2 4 32 0,1 0 56 0,-4 0 33 15,1 3 3-15,0 1 34 0,21 1 18 16,-13 0 28-16,-5 0 5 0</inkml:trace>
  <inkml:trace contextRef="#ctx0" brushRef="#br0" timeOffset="-32732.29">8426 15833 712 0,'0'0'293'0,"0"0"-22"0,0 0-25 16,-21-22 11-16,5 27-35 0,1 2 9 15,-4 6 0-15,0 1-25 0,1 2-14 0,1 5 21 16,-1 0 2-16,1 11-9 0,0 4 6 0,-2 4-13 16,3 5-3-16,-2 5-19 0,2 6-2 0,0 5-6 15,5 2-12-15,1 5-21 0,3 4-4 16,5 9-17-16,2-39-12 0,0 21-20 0,18 87-31 15,-2-68-21-15,6-2-44 0,5-5-38 16,7-5 5-16,7-4-115 0,5-8-37 0,8-10-37 16,14 0 23-16,5-9-266 0,6-4-37 0,1-9 49 15,9-1 50-15,5-2-9 0,11-4 72 16,5 1 23-16,4-3 24 0,7 0 3 0,2-3 28 16</inkml:trace>
  <inkml:trace contextRef="#ctx0" brushRef="#br0" timeOffset="-31705.35">14227 15719 774 0,'42'-12'304'0,"-17"21"-28"16,0 2-12-16,3 3-23 0,5 4 12 0,1 5-10 15,1 3-29-15,3 6 18 0,4 4-7 16,-1 5-15-16,2 5-11 0,2 6-12 0,0 5-29 15,0 4-18-15,-5 2-4 0,-1 5-16 0,-3 0-12 16,-10 4-9-16,-5 3-6 0,-7-3-13 0,-10 1-10 16,-4-36-34-16,-23 74-21 0,-4-39-1 15,-11-1-161-15,-7-3-83 0,-8-6 24 16,-10 1-290-16,-3-8 21 0,-2-3 37 0,1-3 42 16,0-4 29-16,2-4 23 0,-1 0 6 0,2-6 51 15,2-4-10-15,2-2 46 0</inkml:trace>
  <inkml:trace contextRef="#ctx0" brushRef="#br0" timeOffset="-31020.47">7347 18260 430 0,'-6'0'367'0,"0"5"-42"15,-3-1-15-15,4-2-18 0,1 0 5 0,2 2-39 16,-2-4-31-16,2 2-6 0,1-2 10 0,-1 2-19 16,2 2-10-16,3-4-22 0,0-1 8 15,0 2-29-15,5-1-2 0,3-3 7 0,4 2-10 16,-6 1-20-16,22-8-3 0,-5 0-20 0,1 3-1 16,4-4-15-16,1 0-18 0,3 4 1 15,-3 1-40-15,-2 2-36 0,3-2-53 0,-19 4 6 16,4 0-123-16,-1 0-71 0,17 18 22 0,-33-13-197 15,2-3-85-15,-2 1 33 0,-6-1 36 16,-3 1 5-16,-3-3 54 0,-7 5 24 0,1-3 33 16,0 4-20-16,-3 2 38 0</inkml:trace>
  <inkml:trace contextRef="#ctx0" brushRef="#br0" timeOffset="-30823.44">7451 18490 980 0,'-1'5'433'0,"5"-1"-32"0,1-1-3 15,2-1-14-15,4-4-20 0,5 2-26 16,1 0-52-16,4 0-17 0,-10 0-43 16,31-3-12-16,-10 8-38 0,0-5-33 0,-16 0-78 15,11 0-66-15,6 0-1 0,3 0-176 0,-3 0-67 16,-2 0 22-16,0 0-280 0,26-11 17 16,-28 9 62-16,3-4 14 0,7 2 48 0,-3-7 24 15,3 4 11-15,9-4 33 0,0 7 2 16</inkml:trace>
  <inkml:trace contextRef="#ctx0" brushRef="#br0" timeOffset="-29364.5">9430 18131 523 0,'0'0'272'0,"0"0"-25"0,0 0-25 0,0 0-30 16,0 0-1-16,0-14-27 0,0 14-11 16,0 0 2-16,0 0-1 0,28-28-2 0,-27 20-3 15,1 2 7-15,3-2-13 0,-5-2 7 0,0 10-14 16,0-8-1-16,0-3-15 0,0 0 22 0,-14-10-26 16,7 10-6-16,-2 0 21 0,0-1-26 0,-4-2-26 15,1 0 24-15,1 3-14 0,0 3-2 16,-1 0-17-16,-4 0 10 0,4 5-8 0,-4-4-1 15,-7 7-7-15,13 0 6 0,-6 0-3 16,-21 18-4-16,14-2 13 0,6 6 2 0,-1 5-2 16,2 2-3-16,-3 6 18 0,12-2-16 0,-4 0-7 15,5-1 17-15,2-3-18 0,4 0-16 16,0-16 5-16,0 3 10 0,19 15-6 0,-9-19-5 16,3-2-19-16,1-4-4 0,-2-4-6 15,-4-2 12-15,18-10-13 0,-10 2 7 0,3-4 0 16,-2-5-17-16,0-1 9 0,-3-1-4 15,-1-2 1-15,1 3-7 0,-4-4-8 0,-1-1 12 16,-3 3-15-16,-1-1 20 0,-1 3-12 0,3 2 6 16,-2 2-6-16,-3 4 6 0,-2 0-14 15,0 1 19-15,0 4-4 0,0 5 3 0,0 0 0 16,0-7-10-16,0 7 10 0,0 0-20 16,0 0 3-16,0 0 6 0,0 0-3 0,7-10 7 15,-7 12-8-15,2 3 26 0,-3 2 19 0,2 3-19 16,0 5 1-16,-1-8 11 0,0 8-5 15,0 4 32-15,0 5-8 0,0 3-10 16,0 5 10-16,0 4-3 0,0 0-4 0,0 1-14 16,0 1 2-16,0-3-9 0,0 0 22 0,0-1-32 15,0-3 11-15,0-2 4 0,0-2-11 16,0-3-21-16,0-5 2 0,0-4 6 0,6-4-9 16,-6 0-6-16,0-4-13 0,0-2 1 15,12 0-61-15,-12-4 2 0,-1-2-23 0,0 0-22 16,2-1-18-16,0 2-32 0,2-5-40 0,2 1 18 15,-6 0-80-15,3 0-28 0,-1-3-31 16,-1 0-35-16,1-3 29 0,-1 10-210 0,0-12 26 16,0 2 38-16,0-2 38 0,6 0 33 15,-6 0 26-15,11-17 27 0,-7 13 29 0,-3-4 15 16,7 6 1-16,-1-2 43 0</inkml:trace>
  <inkml:trace contextRef="#ctx0" brushRef="#br0" timeOffset="-28154.47">9596 17498 443 0,'0'0'226'0,"0"4"-24"0,0-3 1 15,1 1-3-15,-1 0-7 0,1-1-14 0,-1-1-22 16,0 0 15-16,0 0-13 0,0 0-22 0,0 0 20 16,0 0-25-16,0 0 1 0,0 0 26 0,0 0-27 15,4 10-2-15,-2-9-16 0,-2-1-14 16,0 1-9-16,0 1 29 0,0-2-11 0,0 2-6 16,0-2 5-16,0 0-14 0,1 0-13 15,-1 0 13-15,0 2-2 0,-1-2-14 0,3 1 3 16,-2-2-10-16,0 2-3 0,0-1-8 0,-1 0 5 15,1 0 3-15,0 0-20 0,1 0-6 16,-2 0-6-16,1 0 3 0,-1 0-8 0,1 0-4 16,0 0 4-16,-1-3 2 0,0 3-3 0,1 0-16 15,-1 0 9-15,0 0-6 0,0-2-6 16,1 0 5-16,-2 1 3 0,0-1-13 0,2 0 5 16,-3-1-6-16,1 2 5 0,1-2-15 0,-1 0 23 15,0 1-17-15,-1-1 6 0,1 1-13 0,0-1 3 16,-2 3 8-16,2-4 7 0,0 2-11 15,0-1 1-15,0 3-4 0,1-3 10 0,-1 1-8 16,0-1 5-16,-1 1-2 0,2 1 8 0,-1 0-8 16,1 0-14-16,0-1 14 0,0 0-3 0,1 2-7 15,0 0 21-15,0 0 3 0,2 1 3 16,0 2 5-16,1-3 5 0,-1 2-8 16,3 1 6-16,1-2 2 0,0 3-2 0,9-1-2 15,2 2-7-15,0-1 7 0,1-1 3 0,-1-3-9 16,1 6-1-16,-8-6-1 0,3 0-4 0,2 0 2 15,2 0-3-15,-1 0 7 0,15-9-12 0,-20 5 7 16,-3 3-9-16,-2 0 11 0,0 1-6 16,-6 0-3-16,0 0 5 0,8 0-13 0,-8 0 15 15,0 0-1-15,7 0-5 0,-7 0 10 16,0 0-19-16,6 0 0 0,-6 0 13 16,0 0-9-16,0 0-1 0,0 0 10 0,10-10-15 15,-10 9 8-15,1-1 2 0,-2 1 0 0,1 0 4 16,-1 0 4-16,2 1-17 0,-1 0 12 15,-1 0-1-15,-1 1-9 0,0 1 14 0,-1 5 18 16,-3 7 2-16,-2 1 7 0,-1 6-12 0,-1 0 19 16,0 3-1-16,-1 2-4 0,1-2-18 15,4 1-4-15,-6 1 1 0,3-1 11 0,0 1-16 16,-2 6 6-16,1-4-25 0,1-3-37 16,5-9-14-16,0 1-43 0,-2-4-24 0,0-6-29 15,6 0 17-15,0-4-126 0,0-3-66 0,4-5 31 16,0 2-261-16,0-6 23 0,2 4 40 0,3-7 10 15,0 2 35-15,0 3 60 0,2-5 6 16,3-3 25-16,2 1 46 0,-2 0 9 0,3 3 2 16</inkml:trace>
  <inkml:trace contextRef="#ctx0" brushRef="#br0" timeOffset="-27593.96">10022 17555 532 0,'7'-8'475'0,"-1"2"-84"0,-3 1 14 0,-1 2-46 16,-1 2-20-16,-2 0-5 0,0 4 1 0,-1 0-15 15,-1 4-21-15,-8 5-37 0,2 5 4 0,-2 2-43 16,1-2 4-16,-1 2-16 0,-1 1-36 16,0-1-22-16,4-2-7 0,-2 2-9 0,2-4-31 15,2-3 3-15,-2 0-8 0,3-3-9 16,0-3-18-16,1 1 11 0,1-2-17 0,0-2-9 16,1-1 0-16,0 0 12 0,1-1-29 0,0 0-9 15,1-1-2-15,-1-2-11 0,0 2-17 16,1-2 9-16,2 0 0 0,1-1-5 0,1 3-14 15,0-3 19-15,2 2 4 0,11-3-18 16,-4 2 10-16,5-1-8 0,3 1-27 0,-1 0 0 16,3-1-18-16,-2 3-39 0,2-2-16 15,-2 0-20-15,-1 1-24 0,1 0 15 0,-7 1-63 16,-3-1-40-16,-2-1-17 0,-2 2-8 16,-1 0-14-16,-1-3 26 0,-3 2-57 0,4 0-10 15,-2-1-17-15,-2-1-7 0,-2-2-14 0,2 3 1 16,-1-2-1-16,-1 0 40 0,2 0 34 0,-2 4 88 15,0 0 130-15,0-8 4 0,0-1 162 16,0 9-2-16,0-7 42 0,0-1 8 0,-16-10 39 16,15 6 29-16,-4 6-27 0,3-1 57 0,-1 4 14 15,0-1-9-15,1 1-9 0,-1 1-7 16,0 2 11-16,0 2-17 0,-2 1 11 0,-4 9-4 16,4 4-3-16,-2 1-28 0,3 5 13 15,-1 0-1-15,4 17-23 0,-3-3-23 0,2-2-32 16,2 0 2-16,0-17-5 0,0 6-31 0,0 1-25 15,0 1-19-15,0-1-8 0,0-3-112 0,0-3-53 16,0-1-54-16,0-6 14 0,0 0-124 16,12 2-57-16,-6-15 29 0,1 0-273 0,-2-5 3 15,1-2 30-15,2-5 65 0,2 3 29 0,0 0 41 16,6 3 7-16,1 1 23 0,6 1 55 16,7 4-2-16,3 0 52 0,-14 2 15 0</inkml:trace>
  <inkml:trace contextRef="#ctx0" brushRef="#br0" timeOffset="-26940.15">10922 18140 416 0,'5'7'489'0,"-3"-3"-95"0,2 5 33 16,-1 4-18-16,-1 6-35 0,0 2-21 0,3-6-30 16,-2 2-5-16,1-2-39 0,-2-1-24 0,-2-6-12 15,0 4-37-15,0 0-15 0,0-3-16 16,0-1-24-16,0-8 14 0,0 8-8 16,0-8-38-16,0 0-3 0,-10 9-1 0,4-16-20 15,3-1-17-15,0 2 10 0,0-5-19 16,0-3-9-16,2-1-1 0,1 3-11 0,0-7-20 15,0 9-10-15,0-5 9 0,14-18 2 0,-5 16-15 16,2 2 11-16,1 1-14 0,4 3-3 0,0 0 15 16,6 2-4-16,2 6-12 0,-10 0 6 15,-3 3 11-15,6 0-5 0,21 15-5 0,-16-3 0 16,2 1 24-16,-4 2-8 0,-2 3-18 0,0-3 6 16,0 3-11-16,-6-4-7 0,-2 1 31 15,-2-5-25-15,-6 1-3 0,4-3 6 0,-3-2 16 16,1-1-16-16,-3-1 7 0,0-2-8 0,-9-3-8 15,7-2 18-15,-5-2-1 0,3-1-14 0,-2 0 21 16,-2-1-32-16,2-4 25 0,0 3-20 16,-3-2 20-16,3 1-19 0,5-4 0 15,0 2-14-15,0 11 13 0,0-11 2 0,18-11 2 16,-7 13-1-16,6 0 18 0,-3-1-12 0,7 0-20 16,0 1 1-16,5 4 17 0,0 4-17 15,0-1 43-15,0 2-3 0,-14 0-22 0,6 0 11 16,20 9-1-16,-16-1-3 0,0 2 17 0,-3 4-16 15,-4 1-2-15,6 6 0 0,-12 1 6 0,-4-7 6 16,-1 1-3-16,-4-1-1 0,0-8-8 0,0 3-14 16,0 0-29-16,-12 16-21 0,6-19-53 15,-3-2-43-15,2 0 15 0,4-5-160 16,-7-2-81-16,10-6 36 0,-8 2-288 0,4 1 51 16,2-4 49-16,8 0 41 0,4 0 36 0,5-5 32 15,4 0 49-15,4 2 14 0,2-2 38 0,4-2-26 16,2 4 84-16,-4 1-29 0</inkml:trace>
  <inkml:trace contextRef="#ctx0" brushRef="#br0" timeOffset="-26648.87">11900 18179 640 0,'3'8'424'0,"-5"4"34"15,-4 2-11-15,6-7-9 0,-3 17-18 0,3-19-19 16,0 6-12-16,0 3-18 0,0 1-44 0,13 15-12 16,-8-21-16-16,3-2-63 0,0-2-17 0,0 3-27 15,0-5 2-15,5 0-24 0,2-2-3 16,-8-1-8-16,4 0-38 0,16-13-31 0,-13 4 7 15,2 1-12-15,-1-2-31 0,1 3 2 0,-2-6-6 16,-3 2-25-16,-2-3-12 0,1 0-7 16,-4-1 18-16,-2 5-35 0,-4 2-4 0,0 0-5 15,0-2-20-15,-14-8 18 0,6 10-10 0,-4 8-2 16,0-6-11-16,-2 6-16 0,-3-3-20 16,8 3-23-16,-2 0-22 0,-1 0-31 0,2 0 13 15,-10 13-93-15,10-9-41 0,6-1-30 0,-1-2 26 16,5 3-243-16,8-1 0 0,2-3 38 0,-1 1 14 15,6 2 56-15,4 0 18 0,2 1 42 16,-1 1-2-16,10 0 67 0,2 0-10 0,-1 1-6 16</inkml:trace>
  <inkml:trace contextRef="#ctx0" brushRef="#br0" timeOffset="-26130.86">12434 18245 556 0,'6'-3'335'15,"-1"1"-26"-15,5-4-9 0,-8 3 7 0,1 0-41 16,-4-2 41-16,4 2 6 0,0 2-28 15,-4-6 2-15,-4 1-20 0,0-1 9 0,2 0-11 16,-3 0-28-16,0 1-21 0,-1 0-2 0,-3 1-7 16,1-1-22-16,-3 2-24 0,2 1 21 0,-1 2-38 15,4 1-9-15,-3 0-14 0,-14 11-5 16,11-6-12-16,0 5-10 0,1 0 3 0,-1 5-12 16,1 0-6-16,4 3-9 0,4 4-8 15,1-3-5-15,3 0-6 0,-1-2-5 0,1-9-14 16,15 13-2-16,4-6-37 0,-8-2-21 0,6-5 7 15,2-5-54-15,-10-3-14 0,5 0-6 16,21-14-2-16,-18 4-22 0,0-3-19 0,-3-1 12 16,4-4-52-16,-1-4 7 0,-2-3-39 15,2 0 5-15,-4-6-25 0,2-2 2 0,-2 2 11 16,-5-4 19-16,-3 1 16 0,2 1 28 0,1 4 24 16,-7 4 12-16,1 4 38 0,-2 11 25 15,-14-17 29-15,8 9 17 0,-3-4 13 0,2 8 31 16,-5-1 21-16,-1 1 10 0,2 1-6 0,0 0 21 15,2 4 22-15,1 2 13 0,1 1-22 16,3 2-4-16,0 4-3 0,1-3 24 0,3 3 14 16,0 0 3-16,-9 29 23 0,6-1-7 0,2 5 8 15,1-16-12-15,0 12 6 0,0 6-4 0,19 41-1 16,-10-37-38-16,3 0 14 0,2 1-20 16,-3-9-4-16,6 4 4 0,0-11-43 0,-8 0-31 15,-3-3-32-15,-1-8-30 0,2-3-74 16,1-5-35-16,1-1 13 0,0-4-192 0,5 2 28 15,1-2-277-15,-5 0-1 0,15-10 51 16,-2 5 73-16,3-1 24 0,3 0 45 0,-5 4 12 16,8-3 38-16,4-1-6 0,1-1 0 15,4 2 34-15,4 1 8 0</inkml:trace>
  <inkml:trace contextRef="#ctx0" brushRef="#br0" timeOffset="-25519.07">13251 18013 351 0,'-5'-3'467'0,"4"1"-55"0,3 0-61 15,5 1 31-15,-6 1-30 0,1-1-33 16,-1 2-27-16,3-4-18 0,-4 3-24 0,0 0-16 15,5 1 0-15,1-2-26 0,-1 3-14 16,5-1-18-16,3 0-3 0,1-1-25 0,-8 0-21 16,6 0 6-16,4 0-31 0,3 0-8 0,20-9-12 15,-18 3-7-15,3-1 6 0,-2 0-16 16,1-3-14-16,-6 0-8 0,3 1 14 0,-2 0-25 16,-2 1-1-16,-5 3 16 0,-1-2-22 0,-4 4-9 15,1 1 14-15,-2-2-21 0,-3 3-2 0,0 0 14 16,-2 2-17-16,-3 5 22 0,-5 3-18 15,3 3 27-15,-1 0-24 0,-2 6 27 0,-1 4 12 16,-6 2-7-16,3 4 30 0,4 1-13 0,-7 0-7 16,5 5 0-16,-1 2 9 0,-1 0-6 15,1 0-11-15,4-2 15 0,7-4-23 0,-6-1 3 16,-4 0 0-16,5-5-13 0,2-3 5 0,3-4-42 16,-2 0-14-16,2-5-40 0,-1-3-23 15,0-4-29-15,-1 1-69 0,2-6 16 0,0 0-142 0,13 0-64 16,-7-10 33-16,8 2-249 0,-3-8 43 15,3-1 55-15,3-4 59 0,1-6 1 16,0 0 37-16,2 3 46 0,8-1-17 0,-2-2 21 16,4 4 63-16,-1-1 14 0</inkml:trace>
  <inkml:trace contextRef="#ctx0" brushRef="#br0" timeOffset="-24996.18">13809 17945 862 0,'0'-2'499'0,"2"-4"-38"16,-7 4-14-16,3-2-23 0,0-1-56 16,2 3-34-16,2-6-24 0,3 6-39 0,4-5-42 15,2 2-13-15,4 4-7 0,2-3-21 0,-2 0-26 16,6 4 7-16,2-1-23 0,-13 1-7 0,6 0-24 16,4 0-3-16,18 17-12 0,-15-5-2 15,-7 2 4-15,-1 5-6 0,1 3-29 0,-9-1 10 16,-3 5-16-16,-3 0 13 0,-1-12-33 15,0 7 17-15,-17 30-7 0,8-21-4 16,-3-3 14-16,1-3-8 0,-3-2-5 0,1-3 8 16,-2-2 12-16,2-2 12 0,-1-1 4 0,5-7-1 15,0-1-18-15,0-3-19 0,1 0 6 0,1-3-9 16,-2 0 9-16,9 0-15 0,-16-12 6 16,14 6-20-16,4 0 4 0,2-3-21 0,1 1 3 15,5-1-9-15,-4 2-9 0,7-3-3 0,-2 3 2 16,5 3-21-16,-5 1 2 0,7 0 4 0,1 2-4 15,-11 1 12-15,4 0 2 0,3 0 9 16,17 14 1-16,-15-5 14 0,-5 8-2 0,3-2-21 16,-5 3-7-16,-2 5 2 0,-1 1 17 15,-5 0 5-15,5 0 41 0,-7-2-3 0,0-10-3 16,0 5-8-16,-15 19 1 0,6-18-14 16,-1-5 19-16,-12 2-17 0,0-8 17 0,-6 5-29 15,-1-7 3-15,2 1-28 0,-4-4 2 16,-9-2-117-16,19 0-50 0,-6 0 20 0,-38-13-178 0,25 3-78 15,7 2 36-15,3-6-295 0,1 4 77 16,-3-6 34-16,8 7 39 0,3 0 74 16,2 1 28-16,2 0 40 0,4-1 25 0,3 1 55 15,2-1 4-15,2-3 16 0,-4 5 26 0,10 7 18 16</inkml:trace>
  <inkml:trace contextRef="#ctx0" brushRef="#br0" timeOffset="-18521.67">13472 16315 832 0,'0'0'282'0,"0"-13"7"0,0 13-22 15,13 0-35-15,-13 0-1 0,0 0-17 0,0 0 9 16,0 0-44-16,0-13-8 0,0 13-22 16,0 0-16-16,23-17 34 0,-22 16-17 15,0 1-7-15,-1-1 2 0,2 0-25 0,-2 1-9 16,-2-3-9-16,-1 3-2 0,0-2-21 16,0-1-16-16,-1 0 5 0,-1 1-6 0,1 0-8 15,1 0 6-15,-2-1-17 0,1-2 3 16,-1 2-10-16,-6-3 6 0,1 0-11 0,4 2-2 15,-1-1 6-15,1 3-9 0,2-1-9 0,0 1 5 16,1 0-5-16,-1 2 7 0,1 0-9 16,1-2 2-16,2 2 3 0,0 0-9 0,0 0 8 15,0 0 3-15,0 0-2 0,0 0 18 0,-7 0-4 16,7 0 7-16,0 0 13 0,-8 9 4 0,10-7 6 16,0 1-9-16,4-1 3 0,8 3 0 15,-3-2-5-15,7 1 0 0,0-1-5 0,0-2-13 16,4 1-1-16,2-1-9 0,-13-1 12 15,6 0-9-15,2 0-2 0,1 0-3 0,-2 0-1 16,-3 0-14-16,-4 0 5 0,1 0-3 16,-4 0 7-16,-1 0-4 0,-7 0-7 0,7 0-6 15,-7 0 14-15,7 0-4 0,-7 0-17 16,6 0-2-16,-6 0 4 0,0 0-13 0,7 0-9 16,-7 0-8-16,0 0-22 0,0 0-26 15,6 0-29-15,-6 0 12 0,9 8-72 0,-9-8-45 16,-3 2-13-16,0 0-47 0,-1 0 25 0,-1 1-210 15,-1 0-46-15,-7 2 43 0,-1 1 36 0,-1 0 38 16,1 0 9-16,0 0 23 0,-2-1 25 16,3 0 38-16,3 0 17 0</inkml:trace>
  <inkml:trace contextRef="#ctx0" brushRef="#br0" timeOffset="-17154.49">13387 16385 634 0,'-7'1'273'0,"1"-1"-4"0,-2 0 5 15,1 0-36-15,0 1 0 0,2-1 16 0,-2 0-14 16,7 0-28-16,0 0-25 0,-9 0-20 16,2 0 17-16,7 0 15 0,-7 0-23 0,7 0-10 15,0 0-17-15,-9 0 1 0,9 0-16 0,0 0-27 16,-9-4-1-16,10 4-4 0,4-1-7 16,-1-1 4-16,4 2-21 0,7-3 0 0,4 1-3 15,0 2 1-15,4-5-13 0,0 5-3 16,0-2-11-16,-1-1-2 0,-5-1-9 0,4 1 6 15,-2-1-8-15,-2 1 4 0,-5 1-11 16,-2 0-2-16,-3 1-15 0,-1-1 12 0,-1 2-17 16,-1 0 4-16,2-3 0 0,-4 3-4 0,2 0-4 15,-2-1 9-15,1 0-3 0,-1 1 3 16,0-1-14-16,0 1-3 0,-2 0-23 0,0 0 10 16,0 0-17-16,0 0-13 0,0 0 3 15,-13-6-2-15,9 5-22 0,0 1 5 0,0 0-31 16,1-1 3-16,-1 0-1 0,2 1 5 0,-2 0 23 15,1-2-2-15,2 2 7 0,-1 0-13 16,-1-1 22-16,0 0-9 0,1 0-7 0,2 1 23 16,-3 0 2-16,1 0 7 0,1-1-4 15,0 0 17-15,0 1 18 0,1-2 3 0,-1 2 2 16,0-1 31-16,1-1-4 0,0 1-3 0,0 0 22 16,0 1 9-16,0 0-9 0,0 0 25 0,0 0-6 15,0 0-4-15,0 0 6 0,0 0-9 16,0-8-2-16,0 8 4 0,12-10-6 0,-11 8 4 15,1 1-17-15,0 0 7 0,0-2-8 0,1 2-11 16,1 0 2-16,-1-1 0 0,0 2 3 16,0 0-21-16,0-3 1 0,0 1 7 0,-1 2-7 15,1-2-4-15,-2 1 1 0,1-2-2 0,-2 2 1 16,2 0-19-16,-2 0 10 0,1 0-19 16,-1 1-10-16,0 0 4 0,-3 0-27 0,-1 0 14 15,-2 2 3-15,1-1-50 0,-1 3 9 0,-1-3-32 16,-9 6 5-16,2-7-8 0,-2 4 8 15,0 1 6-15,-2 0-3 0,2 2 2 0,1-3 16 16,-1 0 3-16,4-2-18 0,8 1 14 0,0-1 11 16,-3-1 22-16,4 0-12 0,-2 1 15 15,1-1 2-15,0-1 17 0,1 2 12 0,1-2-4 16,-2 0 17-16,2 0-5 0,-1 0 36 0,2 1-5 16,0-1 10-16,-1 1 15 0,0-1-20 15,1 0 12-15,1 0 11 0,0 0-18 0,1 0 12 16,3-1-21-16,0 1-9 0,-1 0 13 0,2 0-1 15,0 0 1-15,0-1-4 0,5 1-2 16,-4 0-2-16,3 0 34 0,-9 0-11 0,6 0-14 16,3 0 4-16,-2 0 0 0,1 0-11 0,-2 0-1 15,1 0-4-15,0 0-3 0,-7 0-2 16,9 0 20-16,5-7-18 0,-6 5 1 0,-4 2-4 16,1 0-10-16,-2-1 24 0,1 1-13 0,-2-1-8 15,3-1-9-15,-3 2 0 0,0-1-1 16,-2 1 2-16,-1 0-7 0,1 0-2 0,-3 0-19 15,-2 1 9-15,1 0-20 0,-1-1 28 0,1 1-1 16,-1 0-22-16,-1-1 43 0,0 1-15 16,2-1-11-16,2 0 2 0,-2 2 8 15,1-2 7-15,3 0 7 0,0 0-16 0,0 0-8 16,-4 0 12-16,4 1 1 0,1 0 21 0,3-1-18 16,2 0 6-16,0 1-3 0,13 1-19 0,-3 0 29 15,-3-2 1-15,-4 1-7 0,2 0 8 16,-4 0-2-16,-7-1-1 0,7 0-3 15,-1 0-2-15,2 0 1 0,3 0-1 0,0 0-1 16,-1 0 0-16,7-10 25 0,-13 8-4 0,2 1-2 16,-4 0-6-16,1 0 19 0,0 0-7 0,0 0-24 15,-2 1 25-15,1 0-3 0,0-3-2 16,-2 3-5-16,2 0-22 0,1 0 6 16,-3 0 13-16,0 0 16 0,0 0-20 0,0 0-24 15,0 0 9-15,0 0 34 0,0 0-20 0,0 0 22 16,0 0-6-16,0 0-11 0,0 0 7 15,6 3-4-15,-6-3 14 0,0 2-2 0,0 1 19 16,0 1 8-16,0 1-8 0,-1 2 19 16,0-2 0-16,0 15-9 0,1-15 9 0,0 6-5 15,0 2 7-15,0 4-6 0,0 2 4 0,0 0-24 16,-7 21 0-16,7-28-4 0,0 4 21 0,0 4-24 16,0-1 16-16,0 4-5 0,0-3-18 15,0 3-5-15,0-2 7 0,0-2-15 0,0-2 4 16,0-1 3-16,0-3-7 0,0-1 7 15,0-2 14-15,-9 8-21 0,7-12-4 0,1-1 7 16,-1 0-5-16,1 0 4 0,0-1 7 16,0 1-3-16,-2-3-13 0,2 1 5 0,1 0 7 15,0-1 0-15,0 0-3 0,0 0-34 16,-2-1 5-16,0 1-20 0,1-2-23 0,1 2-20 16,-1-2-19-16,1-2-30 0,0 2 12 0,0 0-87 15,1-2-47-15,-1 0-43 0,0-1-29 16,0-1 30-16,3 1-266 0,-1-2 24 0,-1 2 50 15,0 0 34-15,-1-1 31 0,2 2 53 16,-1-1 22-16,0-1 12 0,-1 2 24 0,0-1 17 16</inkml:trace>
  <inkml:trace contextRef="#ctx0" brushRef="#br0" timeOffset="-17024.14">13649 16755 451 0,'0'-2'126'0,"0"0"-19"16,0-1-382-16</inkml:trace>
  <inkml:trace contextRef="#ctx0" brushRef="#br0" timeOffset="-13571.86">25115 15648 395 0,'0'0'324'0,"0"0"-32"0,0 0-20 16,14 0-2-16,-14 0-8 0,0 0-19 0,0 0 3 16,0 0-29-16,25-14 18 0,-23 17-11 0,0-3 5 15,0 3-28-15,1-3 12 0,-2 2-10 16,1 0 5-16,0-1 4 0,-1 0-17 0,1 0-13 15,-1-2-5-15,0-2-12 0,-1 0-27 0,0-3-13 16,-1 0-22-16,1-2 2 0,0-8-24 16,0 6 1-16,0-4-19 0,0-3-2 15,0 1 3-15,0 2-14 0,0 2-13 0,0 4-3 16,0 2-9-16,0 6 13 0,0-8-19 16,0 8-8-16,0 0 3 0,0 0 14 0,5-12-11 15,2 12 1-15,1 0-7 0,12 3 8 16,-9-3 0-16,21 7-4 0,-11-5 1 0,0-1-18 15,1-1 12-15,1 0 6 0,-13 0-5 0,6 0-2 16,2 0-5-16,-1 0-12 0,17-13-1 16,-17 9 23-16,-2-2-20 0,-6 4 19 0,-1 0-23 15,-3 2 21-15,-1-3-23 0,-2 3 16 16,-2 0-2-16,0 0 3 0,2 11-4 0,-8 4 13 16,1 4 0-16,-3 6 21 0,0 1-21 15,1-1 23-15,0 2-7 0,-1 3 0 0,-1 0 8 16,0 0 9-16,1 0-8 0,-1 2 3 0,1-2-5 15,1 0-9-15,-1-3-6 0,1-2 3 0,0 1-4 16,0 0-8-16,0-4-17 0,0-1-21 16,1-3-45-16,0-4-35 0,0 0-31 15,3-4 14-15,0-2-70 0,1-3-65 0,-1-3-45 16,0-1-67-16,3-1 34 0,0 0-238 0,0 0 47 16,4-20 41-16,2 3 28 0,3 2 29 15,3 1 29-15,2-3 2 0,2 1 26 0,2-1 46 16,2 4 57-16</inkml:trace>
  <inkml:trace contextRef="#ctx0" brushRef="#br0" timeOffset="-13007.29">25699 15642 746 0,'14'-19'394'0,"1"4"-53"16,-5 1-45-16,-2 2 22 0,-2 3-38 0,-2 4-32 16,-1 4 13-16,-3 1 20 0,1 8-15 0,-3 8 12 15,-4 7-23-15,0 1 6 0,0 4-25 16,-1 3-15-16,0-3 9 0,-1 1-18 15,0 0-17-15,0 0-7 0,0-4-26 0,1 4-19 0,-1-1-15 16,2-4-15-16,0-2-10 0,-1-5 0 16,2-1-6-16,1-6-12 0,2-1-5 0,-1-3 11 15,1-4-19-15,0 2 11 0,0-3-25 0,2-1-16 16,0 0-4-16,0 0-5 0,-5-10-7 16,7 5-2-16,3-8-9 0,-1 6-15 0,1-1-14 15,-1 0 10-15,2 5 7 0,0-1 3 0,-1-1-12 16,9 0 12-16,3 1-17 0,-2 1-5 15,-7 3 4-15,6 0 17 0,2 0-10 16,1 0-24-16,1 0-24 0,-1 0-4 0,0 0-10 16,-3 0-22-16,0 0 4 0,-3 0-27 0,19-7-9 15,-19 6 2-15,-1-4-11 0,-1 3-18 0,2-5 15 16,-4 0-26-16,-1 1-7 0,-2-2-3 16,-1 1 25-16,-1 0 23 0,0 0-1 15,-2 0 8-15,0 1 16 0,0 6 20 0,0-6 8 16,0 6 23-16,0-10 15 0,0-1 26 15,-12-10 1-15,8 14 50 0,-1 1 5 0,1 1 10 16,1 5 20-16,0-3 11 0,0 3 10 0,0 3 12 16,-1 0 14-16,-3 8 6 0,-1 4 7 0,0 5-7 15,1 0 11-15,-1 3-5 0,1 2-15 16,-1-2 2-16,1 2-14 0,1 1-23 0,-2-1-10 16,3-1 4-16,1-1-8 0,-1 0-53 0,3-2-38 15,-3-3-37-15,2-2-54 0,-1-6-32 16,3 0 14-16,0-3-100 0,-1-2-51 0,-1-2-58 15,1-1 29-15,-1-1-285 0,2 0 49 16,1-1 43-16,0 0 36 0,-7 0 34 0,7 0 53 16,-17 0 19-16,-17-12 15 0,15 7 29 0,-3 0 25 15,-2-1-25-15</inkml:trace>
  <inkml:trace contextRef="#ctx0" brushRef="#br0" timeOffset="-12591.69">24871 15344 600 0,'4'-2'370'0,"0"4"0"15,0 3-50-15,2 9 49 0,-1 10 4 16,-2 7-3-16,-3 1-16 0,0 8-18 0,0-20 3 16,0 15-25-16,0 10-35 0,0 2-29 0,-17 57-25 15,13-49 19-15,-1-1-12 0,1 0-16 16,0-3-41-16,1-3-5 0,1-3-9 0,0-5-18 15,0-2-66-15,0-6-39 0,1 1-31 16,1-7-45-16,-2-6-39 0,2-8-60 0,0-12 13 16,0 0-179-16,9 7-77 0,-5-13 35 0,4-7-238 15,0-6 43-15,-3-3 62 0,2-3 36 0,-3-1 28 16,1-4 24-16,5-3 12 0,-3-1 63 16,1 1 12-16,0 1 18 0,2-3-12 0</inkml:trace>
  <inkml:trace contextRef="#ctx0" brushRef="#br0" timeOffset="-12254.28">24973 15438 871 0,'0'-9'376'0,"-1"1"27"0,1 2-62 16,1 0-41-16,1 2-17 0,1-1-20 16,9-2-19-16,6 3-13 0,4-1-6 0,6 1-25 15,5 3-2-15,1 1-20 0,3-1-4 16,-15 1-19-16,12 0-7 0,8 0-12 0,8 0-14 15,6 0-17-15,6 0-3 0,75 10-5 0,-58-8-13 16,-1 1-20-16,3-1 4 0,-1-2-6 16,1 0-13-16,-1 0-1 0,-41 0-1 0,16 0-23 15,7 0 11-15,62-12 1 0,-67 9-7 0,-7-1-10 16,-7 2 10-16,-5-1-7 0,-5 1-10 0,0-1-5 16,-7 0-11-16,-6 1 3 0,-8 2-13 15,-4-3-11-15,-6 2-32 0,-3-1-21 0,-2-1-33 16,-3 2 11-16,-2 1-74 0,-10-2-26 15,-4-1-33-15,-2 1-40 0,-1-1 28 0,-4 2-246 16,-3-2-11-16,-2 2 64 0,0-1 22 0,-6 1 21 16,-7 1 21-16,-7-1 51 0,26 1 1 15,-64 10 27-15,26-5 30 0</inkml:trace>
  <inkml:trace contextRef="#ctx0" brushRef="#br0" timeOffset="-11573.97">23342 15520 571 0,'-15'-5'353'0,"5"1"-24"0,4 1-26 16,0 0-16-16,1 2-44 0,2-1-33 0,2 1 3 15,2 2-27-15,3 1-19 0,2 1-18 16,13 6 55-16,5 1-9 0,1-2-2 0,3 2-13 15,2 0-12-15,4-2-17 0,-1 0-15 0,-1 1-12 16,3-3-10-16,-1 0-14 0,0-1-11 0,-2 0-16 16,-1-2-5-16,-16-3-3 0,8 0-2 0,2 0-13 15,-3 0 4-15,0 0 2 0,12-13-12 16,-22 12-3-16,2-5-1 0,-5 2-14 16,-2-1 0-16,-3 2 2 0,-2 0-1 0,-1 0-12 15,-3 4 1-15,-1 1 8 0,-1 3-1 0,-13 8 1 16,2 5-1-16,1 6 5 0,-2 3 2 15,-3 5 4-15,1 1-12 0,0 2 9 0,0 3-17 16,1 1 13-16,0-2-9 0,1 1 3 0,0-2-6 16,2-5-33-16,3 1-25 0,-1-3-39 15,2-3 8-15,0 0-122 0,4-3-49 0,3-5-59 16,1-8 28-16,2-10-256 0,0 0 46 0,0 0 37 16,14 9 10-16,3-15 61 0,2-3 16 0,0 0 25 15,4-5 28-15,0 4-3 0,-1-3 31 16</inkml:trace>
  <inkml:trace contextRef="#ctx0" brushRef="#br0" timeOffset="-11109.73">24111 15748 894 0,'5'-23'409'0,"-1"0"38"0,-1 1-20 16,-1 2-8-16,0 3-26 0,-1 4-27 15,0 3-37-15,1 3-52 0,1 2-25 0,0 1-24 16,2 1-38-16,-1 3-4 0,3 2-14 0,6 7-36 15,1 2 6-15,-3 6-20 0,0 1-27 16,-1-1-9-16,-3 3 9 0,-1 1-5 0,-4 1-9 16,-2-11-18-16,0 5 13 0,0 2-22 15,-13 19-9-15,4-18 4 0,1-2 7 0,-2-2-9 16,-2-2 5-16,2 0-18 0,-1-4 5 16,0 1-8-16,1-4-5 0,2-3 14 0,0 0-6 15,1-1 6-15,2-1-29 0,1 1 2 0,1-2 5 16,0 3-11-16,1-2 3 0,0-1-13 15,2 0 14-15,0 0-12 0,2 0-6 0,1-1 9 16,0-1-11-16,3 2-6 0,0 0 25 0,3 2-16 16,7 2 11-16,3 3 8 0,-2 0-8 15,0-2-21-15,-2 5 16 0,-3 2-5 0,0-1 4 16,-4 4 21-16,1 1-16 0,-5-2 28 16,-2-5-4-16,-2-9-4 0,0 15 3 0,-17 11-6 15,5-12-3-15,-3-3-1 0,-1-1-3 0,-3-1 15 16,-2-3-5-16,-5 1-24 0,-2-3-35 0,1-1-30 15,12-3-48-15,-8 0-41 0,-4 0 16 16,-26-13-163-16,26 4-67 0,4-4 32 0,9-4-288 16,2-4 61-16,5 1 54 0,7 6 39 15,0-6 30-15,0-4 21 0,20-25 47 0,-2 21 21 16,9-1 16-16,7-3 23 0,7-2 20 0</inkml:trace>
  <inkml:trace contextRef="#ctx0" brushRef="#br0" timeOffset="-10777.83">25863 14493 764 0,'10'-10'422'0,"-2"6"-92"16,-2 0-7-16,-1 3-42 0,0 2 15 15,-3 3 1-15,1 1-34 0,1 11-20 0,-2 3-10 16,1 6-33-16,-2 3-31 0,0 4-17 16,-1-2-22-16,0 3-4 0,0-16-15 0,0 8-21 15,0 5-34-15,0 1-6 0,0 1-170 0,0 0-79 16,0 0 17-16,-14 30-339 0,10-32 42 15,-1-3 40-15,0 2 31 0,-4 1 28 0,0-1 43 16,1 3 15-16,-2 1 31 0,-3 1 6 16</inkml:trace>
  <inkml:trace contextRef="#ctx0" brushRef="#br0" timeOffset="-10130.09">25451 16515 1035 0,'-1'3'357'0,"1"-1"36"0,-1 0-10 15,1-1-20-15,-1 3-16 0,-1-3-13 16,2 1-10-16,-1-1-25 0,1 1-6 0,-1-2-18 16,-1 1-26-16,1-3-13 0,-1 0-43 0,-2-1-18 15,0-1-9-15,-7-8-32 0,0-1-9 16,1 1-22-16,-3-5 2 0,3 1-9 0,0 2-30 15,1 3-1-15,4 2-3 0,0 1-11 16,1 2 2-16,2 3-24 0,0-2 10 0,0 2-10 16,1 1-14-16,1 2 8 0,1 1-3 15,1 0 0-15,2 1-1 0,1 1-12 0,11 3 10 16,0 0-9-16,4-1-11 0,4 0 31 16,-2-2-8-16,3 0 1 0,1-3-22 0,-14 0-2 15,6 0 12-15,23-11-11 0,-20 5 8 16,-2 0-9-16,-2-1 11 0,-2 0-11 0,-1-1 5 15,-6 6-7-15,0-3 1 0,-2 3-1 0,-3-1 6 16,1 3-5-16,-2-1 10 0,-2 1-5 0,-1 1 13 16,-1 4-17-16,-1 0 8 0,-6 10-19 0,-3 1 11 15,1 4 13-15,-2 0 5 0,0 6-5 16,-1-2 4-16,0 3 8 0,1 1-22 0,-3 2 6 16,4 1 7-16,-1 0 0 0,1-1-16 0,1-2-31 15,-1-3-50-15,2-1-32 0,-2 0-28 16,4-2 14-16,6-3-112 0,-3-6-29 0,0-6-51 15,4 0 29-15,0-5-254 0,1-2 2 16,5-2 54-16,-2 0 36 0,1-3 35 0,6-5 3 16,3 0 60-16,0-4-9 0,3 1 44 15,0 0 29-15,5-2-14 0</inkml:trace>
  <inkml:trace contextRef="#ctx0" brushRef="#br0" timeOffset="-8630.56">25685 16563 1089 0,'0'-14'347'0,"15"14"-2"0,7-29-45 15,-10 22 6-15,-1 3-38 0,-2 3-11 0,2-1-21 16,-11 2-36-16,14 0-16 0,19 10-13 15,-14 0-17-15,-1-1-16 0,-3 3-26 16,-2 0 8-16,-1 4-25 0,-7 3-19 0,-1-3 16 16,-4-2-16-16,0-9-16 0,0 7 4 0,-13 13-3 15,3-12-3-15,-1 2-11 0,-3-2 6 16,-1-4-6-16,-1 2-5 0,0-7 3 0,1 1 0 16,-3 4-10-16,-2-9-1 0,7 0-6 0,1 2 4 15,12-2-4-15,-8 0-4 0,0 0 7 16,8 0-18-16,-7 0-4 0,-4-11-3 0,10 8-12 15,1 1-2-15,2 0-11 0,0 0 22 0,3-2-16 16,0 4 0-16,2-1 12 0,0-1-9 0,1 3-6 16,2-1 8-16,20 10 0 0,-14-1-7 15,1 0 7-15,-1 2 2 0,1 3 9 0,-4 3 6 16,2-2-13-16,-4 2 9 0,2 0-4 0,-6-1-19 16,-3-1 22-16,-4 0-14 0,0-15 19 15,0 11-19-15,0 2 16 0,-21 13-2 0,9-14-22 16,-5-2-50-16,0-2 5 0,-5-1-103 0,-5-3-52 15,-2-1-64-15,1-1 27 0,0-1-254 16,-3 1 27-16,16-2 65 0,-8 0 31 0,-4 0-1 16,-2 0 16-16,2 0 62 0,-2 0-8 0,4 0 34 15,-2 0 13-15</inkml:trace>
  <inkml:trace contextRef="#ctx0" brushRef="#br0" timeOffset="-8364.35">25098 17192 716 0,'1'6'608'0,"2"-2"-57"0,8 4-50 15,5-1-23-15,4 0-44 0,6 1-53 0,5-4-13 16,6-3-43-16,3 3-27 0,5-4-28 16,8 0-28-16,-24 0-29 0,18 0-21 0,11 0-20 15,9 0 3-15,80-14-48 0,-70 11-14 16,2 3-59-16,-1-2-38 0,-2 0-60 0,-6 2-45 15,-7 0-58-15,-35 0 16 0,8 0-160 16,4 0-32-16,-5 0 30 0,-5 0-227 0,-4 0-27 16,8 9 60-16,-30-8 44 0,-4-1 24 15,-2 1 30-15,-1 0 25 0,-4-1 27 0,-1 0 22 16,-11 0 3-16,7 0 18 0</inkml:trace>
  <inkml:trace contextRef="#ctx0" brushRef="#br0" timeOffset="-8147.27">25869 17367 496 0,'-7'15'549'0,"-2"2"-81"0,-2 4-28 0,3 3-29 0,-2 1-42 16,0 4-38-16,1-3-23 0,0-1-34 16,-1-1-33-16,1 5-19 0,-2-4-32 0,0 0-47 15,2 0-69-15,-1-2-42 0,2 0-2 0,-3-4-155 16,5-2-75-16,-1 0 17 0,5-6-309 15,2-11 11-15,0 8 27 0,0-1 63 0,0-7-2 16,12 13 54-16,-7-13-15 0,1 0 59 16,0-2 26-16</inkml:trace>
  <inkml:trace contextRef="#ctx0" brushRef="#br0" timeOffset="-5755.63">28734 15768 806 0,'13'0'322'0,"-13"0"-15"16,0 0 18-16,21 8-41 0,-21 6-35 15,0 8 25-15,0 7-6 0,0 4-25 0,0 5-28 16,0 4-7-16,-14 41-27 0,10-40-18 0,1 1-17 16,-2-1-8-16,1 1-17 0,0-8-10 15,1-2-14-15,0-3-11 0,-1 1 0 0,0-7-5 16,3-4-4-16,-1 0 0 0,2-8 8 0,0-6-4 16,0-7-8-16,2 2-7 0,0-4-2 15,1-3-14-15,9-9-10 0,-1-4-2 0,3-3-10 16,2 1 10-16,-1-2-11 0,4-1 0 0,-4 5 0 15,4 0-10-15,1 2-4 0,3 3 3 0,-3 3-4 16,1 7-4-16,-10 3-4 0,3 0 6 16,19 19 15-16,-17-3-4 0,-2 5-1 0,-4 4 8 15,-3 1 11-15,-1-1-8 0,-5 0 14 0,-1-10 1 16,0 4 1-16,-20 25-14 0,10-20 0 16,-4-2-8-16,1-3 9 0,-4-1-30 0,2-4-12 15,-2-5-43-15,0-1-55 0,1-1 13 16,1-2-109-16,15-5-53 0,-15 0-49 0,-5-14 29 15,16 5-232-15,2-1-21 0,2 1 43 16,13-20 23-16,-1 7 52 0,2 3 19 0,2 0 7 16,3 2 25-16,3 2 20 0,4-1 35 15</inkml:trace>
  <inkml:trace contextRef="#ctx0" brushRef="#br0" timeOffset="-5342.01">29364 16250 710 0,'24'-12'313'0,"-4"-1"-41"0,-7 0 15 16,1 0-37-16,-10 5 12 0,-1 1-17 15,-3 2-35-15,0 3-25 0,0 2 16 0,-14 2 4 16,-4 4 4-16,-4 4-22 0,4 4-4 0,-4 4-4 16,3 1-24-16,-2 1-7 0,5 3-21 15,1 0-3-15,3-1-11 0,2 0-7 0,-1 2-3 16,4-2-23-16,4-3-4 0,3 0-8 0,0-12 4 16,0 0-16-16,0 1-5 0,13 3 0 15,-5-8-6-15,1-3-6 0,10-2-4 0,-11 2 0 16,23-13 1-16,-9 1-6 0,-2-1-2 15,0-2-3-15,-1 1-11 0,1-3 1 0,1 4 2 16,-2-1 8-16,-2 3 3 0,-4 0-4 0,-2 7-12 16,-1 3 6-16,-10 1 2 0,19 9 15 15,-10 7 2-15,-2 5 18 0,-2 7-5 0,-3 4 2 16,-2 0 20-16,0-12-2 0,0 6 10 16,-12 45-11-16,4-26-8 0,1-1 9 0,-5-1-8 15,6-1-5-15,-2-3-5 0,3-3-7 16,-1-5 4-16,0-4 0 0,0 2-23 0,2-7 3 15,2-5-15-15,2-17-26 0,0 0-53 0,12 11-23 16,-2-13-47-16,7-4 13 0,8-5-101 16,-4-6-54-16,1 2-41 0,7-7-30 0,4 1 31 15,0-1-245-15,4-2 49 0,-2 0 38 0,0 0 23 16,1 0 19-16,-1-1 40 0,0 0 31 0,-4 0 36 16,-1 0-8-16,-1 1 42 0,-2 0-10 15</inkml:trace>
  <inkml:trace contextRef="#ctx0" brushRef="#br0" timeOffset="-5088.34">30480 16147 412 0,'10'-10'466'0,"-2"6"-55"16,-2 1-59-16,-1 6 23 0,-3 1 1 16,0 4-23-16,0 12-16 0,3 2-28 15,-3 4-32-15,3 6-12 0,-2-4-7 0,3 2-36 16,-1 3-3-16,-1-3-26 0,0-1-24 15,-2 0-18-15,-1 3-16 0,-1-2-17 0,0-4-38 16,0-15-52-16,0 3-56 0,-10 18 3 0,6-22-167 16,2-8-97-16,-2 0 27 0,2-4 23 15,4-1 25-15,-5-3-315 0,3-1 43 0,-2-12 41 16,2 9 26-16,0-7 31 0,0-3 8 16,-11-19 42-16,6 15 25 0,-3 4 19 0,-1 6-28 15</inkml:trace>
  <inkml:trace contextRef="#ctx0" brushRef="#br0" timeOffset="-4904.34">30325 16329 649 0,'-4'0'446'0,"-1"-2"-5"0,1 2-9 0,0 0-24 15,2-1-24-15,2-1-35 0,2 0-41 0,4 2-38 16,0-2-26-16,17 1-30 0,1 0-19 16,5-1-27-16,3 1 1 0,-1-2-65 0,6-1-68 15,-3 3-61-15,1-2 3 0,1 1-162 16,0 2-77-16,5-4 25 0,-1 4-287 0,-2 0 41 15,0-1 11-15,3-3 33 0,-3 1 64 0,-6-1 26 16,-1-1-1-16,0 0 17 0,-6-2 5 16</inkml:trace>
  <inkml:trace contextRef="#ctx0" brushRef="#br0" timeOffset="-4567.84">30999 16175 376 0,'-4'-5'479'0,"1"1"-92"0,1 1 0 16,0 2-14-16,2-1-55 0,2 2-16 0,2 2-2 0,9 6-20 15,4-1-11-15,-1 7-6 0,4 1-32 16,-4 2 7-16,3 6-1 0,-3 2-5 16,0 2-25-16,-2-1 0 0,-1 2-13 0,-2-2-12 15,-4 0-17-15,-3 1-7 0,-4-3 11 16,0-14-11-16,0 7 5 0,-11 16-10 0,2-18-2 16,0-5-23-16,0-4-2 0,0-3-14 0,2-3-15 15,7 0-2-15,0 0-12 0,-25-13-11 0,15 0 3 16,3-2-18-16,3-4-5 0,2-5-31 0,2 12-3 15,0-8-28-15,19-23 2 0,-5 15-33 16,1 4-35-16,6 1-17 0,-3-1-28 0,2 6-27 16,2-1-24-16,-3 5-35 0,3 1 19 15,0 2-86-15,-1 6-25 0,-2 0-27 16,-5 5-26-16,-5 0 30 0,5 0-225 0,12 19 5 16,-16-9 35-16,-1 2 57 0,-7 1 30 15,0 5 31-15,2-1 17 0,-4 3 31 0,0-9 9 16,-15 24 12-16,3-11 1 0</inkml:trace>
  <inkml:trace contextRef="#ctx0" brushRef="#br0" timeOffset="-2158.26">28597 17518 409 0,'0'-14'279'0,"0"14"-22"16,0 0-30-16,0 0-1 0,0 0-12 0,-13 0-18 16,13 0-14-16,0 0 12 0,0-13 15 15,0 13-28-15,0 0-11 0,-21-17-39 0,21 16-9 16,-2-2 9-16,2 2-14 0,-1 1-34 0,1 0-7 16,1 0 44-16,2 2 9 0,1 1-1 15,0-1-3-15,11 5 0 0,-1 0-11 0,3-2-1 16,0 0-17-16,1 0 4 0,1 2-9 0,2-7-5 15,-2 3-7-15,2-3-15 0,-2 3-4 16,-10-3-10-16,7 0 11 0,1 0-12 0,-1 0-3 16,17-10-14-16,-16 6 7 0,-6 2-13 15,-3-1 7-15,0-1-3 0,-2 1 5 0,-2-1-15 16,0-1 2-16,-1 1 3 0,-1 0-8 0,0-1 7 16,0 1-8-16,1 0 10 0,-3 2-11 15,2-1 7-15,-2 0-2 0,1 1-1 0,-1 2-7 16,-3 0 1-16,0 0-2 0,-1 4 10 15,-4 9 7-15,-2 4 6 0,-2 4-5 0,4 3 2 16,-2-1 22-16,-2 5-6 0,5 1 0 0,-4 3 8 16,-5 23-5-16,2-4-19 0,-1-2-8 0,6-1 3 15,-1-4 12-15,0-6-23 0,3-6 9 16,0-4-8-16,-2-7 0 0,9-11-30 16,0 1-28-16,0-1-15 0,-13 2-51 0,16-15 11 15,0-6-185-15,7-4 27 0,-2-3-241 16,2-5-64-16,3-1 47 0,-1 2 41 15,1 1 11-15,3 1 49 0,0-3 15 0,3 1 34 0,0 1 28 16,0-1-4-16,2 4 53 0</inkml:trace>
  <inkml:trace contextRef="#ctx0" brushRef="#br0" timeOffset="-1706.43">29039 17661 959 0,'0'-5'334'0,"-2"-2"-45"15,2 1 46-15,-1-1-19 0,-1 2-24 16,2-2-13-16,0-1-12 0,0 8-29 0,0-5-20 15,11-14-21-15,-3 10-8 0,3-1-9 16,-1 6-21-16,1 3-21 0,-4 1 4 0,8 0-14 16,12 12-2-16,-12-2-12 0,-3 2 12 0,-1 0 3 15,-3 8-20-15,0-1 3 0,-3 2-20 16,-5-11 13-16,0 5-8 0,0 4-10 0,-12 19-5 16,6-21 0-16,-3 0 11 0,-10 2-17 15,6-1-19-15,1-5-4 0,-1-1 8 0,1-5-12 16,0 2-8-16,4-4-2 0,1-5-10 0,7 0 15 15,0 0-12-15,0 0 0 0,0 0-20 0,0 0-9 16,0 0-7-16,0 0 11 0,-11 0-7 16,12 0-3-16,2 0 0 0,1 0-7 0,1 0 1 15,12 4 7-15,1-2-5 0,-1 4 9 16,2 2-1-16,-1 1 3 0,-5 3 3 0,1 3-15 16,-3 1 11-16,-3 1 9 0,-1 1 11 0,-5 1-4 15,-2-10-16-15,0 6 14 0,-17 16 7 0,8-12 22 16,-4-7-20-16,-3 0 7 0,-2 1-11 15,-3-6 6-15,-1-3-6 0,-4-3-3 16,1-1-33-16,13 0-15 0,-24-10-30 0,12 5-40 16,1-7-60-16,0-2-32 0,3 0 21 0,4-4-152 15,1-1-44-15,8-5 31 0,5 2-248 16,0 4 30-16,2 11 51 0,0-4 30 0,20-12 35 16,-7 9 31-16,0 2 45 0,3 0 8 15,2 3 19-15,1 4 37 0,2-4 11 0</inkml:trace>
  <inkml:trace contextRef="#ctx0" brushRef="#br0" timeOffset="-1295.11">29462 17908 547 0,'-7'-6'397'0,"7"3"-39"0,-9-1-26 16,5 2-30-16,1-3-39 0,-1 4-31 0,2 0-27 15,0 1-2-15,-1-1-1 0,1 1-17 16,5 0-4-16,-3-2-29 0,2 1 6 0,0 1-23 16,-2 0-20-16,6 1 24 0,-4 2-5 0,3-3-4 15,3 4-4-15,0-2-7 0,-3 3-20 0,-1-3 0 16,1 3-1-16,0-2-7 0,0 1-17 16,-3 0 12-16,-1-3-7 0,3 2 2 0,-5 0-4 15,1-2 8-15,-2 1-13 0,1-2 22 0,-1 1-16 16,-1 1 19-16,-4 1-17 0,-2-3-12 15,-2 2-2-15,-2-4 1 0,13 2-29 16,-11 0 19-16,-1 0-19 0,2 0 3 0,-9-12-18 0,15 10 7 16,2 1-16-16,0 1 1 0,0-2-1 15,1-1-44-15,1 1-28 0,1 0-39 16,1-1-45-16,9 1 15 0,-4-6-88 0,3 6-35 16,-1 0-32-16,-4 0-42 0,4 0 29 0,0-1-254 15,-2 3 45-15,1-1 36 0,11-3 37 0,-10 1 41 16,7 1 17-16,-3-1 25 0,4-1 1 15,3 2 31-15,4 1 6 0</inkml:trace>
  <inkml:trace contextRef="#ctx0" brushRef="#br0" timeOffset="-962.72">29791 17594 972 0,'4'-4'355'0,"-4"-2"-40"0,0 2-43 15,0 0-35-15,0 1 35 0,0 3-23 0,0 3 26 16,0 3 12-16,0 2-15 0,0 11 0 16,0-5-12-16,0 8 8 0,-14 49-27 0,6-14 8 15,0 1-28-15,-3-3 22 0,4 0-27 0,5 1-48 16,-8-7-17-16,1-3-15 0,3-4-15 0,-1-4-3 15,3-8-6-15,-3-3-22 0,7-5-9 16,-1-2-105-16,1-5-13 0,0-9-70 0,-1-6-56 16,1 0 16-16,11-8-159 0,0-7-58 15,3-5 31-15,0-1-254 0,6-1 54 0,-4 0 38 16,3 1 16-16,-1-2 59 0,2 3 38 16,-1 0 29-16,0 5 8 0,5 1 60 0,-2 0-44 15,14 6 45-15</inkml:trace>
  <inkml:trace contextRef="#ctx0" brushRef="#br0" timeOffset="-678.96">30583 17703 595 0,'9'-12'500'16,"0"-2"-65"-16,-5 7-46 0,-1-1-46 15,1 6-9-15,-1 3 26 0,-3 0-9 0,2 6-21 16,-2 1-27-16,1 15-1 0,0 19-14 15,-1 4-31-15,0-19-28 0,0 11 16 0,-14 54-12 16,8-40-48-16,2-1-19 0,-1-2-14 0,-4-2-18 16,4-6 5-16,-3-4-28 0,3-7-13 0,1 0-74 15,1-8-49-15,-2-7-44 0,-1-10-73 16,6 6 12-16,0-11-152 0,-7-17-72 16,1 3 30-16,4-6-296 0,-3-9 54 0,0-4 86 15,3-4-11-15,-1 3 67 0,-1 1 2 16,-4 7 37-16,3-2 24 0,-2-1 57 0,-2 12 23 15,3 0-22-15</inkml:trace>
  <inkml:trace contextRef="#ctx0" brushRef="#br0" timeOffset="-464.39">30264 17911 1036 0,'-4'-4'470'0,"1"1"-38"0,2 0-30 0,0-2-9 15,1 5-31-15,3 1-32 0,5 1-60 0,1 1-5 16,10-1-33-16,9 1-32 0,-1 1-12 15,1 4-28-15,-1-1-5 0,4-2-14 16,-3 4-37-16,-2-4-26 0,1 1-59 0,0 0-52 16,2-3 2-16,0-3-134 0,0 0-59 0,-2 0-68 15,-11 0 29-15,11 0-242 0,6 0 38 0,42-15 35 16,-55 15 17-16,10 0 0 0,39-12 58 16,-31 10 33-16,0-4-20 0,-4 5 42 0,2-4 26 15</inkml:trace>
  <inkml:trace contextRef="#ctx0" brushRef="#br0" timeOffset="-179.63">31233 17740 389 0,'0'-7'614'0,"2"1"-76"0,-2 2-45 15,0 0-49-15,2 1-32 0,-2 1-44 16,0-1 16-16,-2 6-46 0,2 1 48 0,0 1-18 15,-6 20-21-15,-1 15-29 0,-5 9-32 16,5 4-19-16,-1 10-34 0,6-3-16 0,-4-4-27 16,-2 1-25-16,-3 0-12 0,6-9-57 0,-4-5-66 15,7-2-3-15,-3-5-106 0,-1-6-88 0,1-2 16 16,3-8-170-16,-8-5-72 0,6-3 35 16,0-2-270-16,4-10 42 0,0 0 46 15,-7-15 51-15,9 2 19 0,-4-2 48 0,2 7 31 16,0-2 35-16,0-4 21 0,13-8 30 0,-8 15 38 15,6 4-9-15</inkml:trace>
  <inkml:trace contextRef="#ctx0" brushRef="#br0" timeOffset="387.59">32019 17933 912 0,'9'-2'350'0,"-9"-3"-16"0,0 10-44 15,-11 8 59-15,-9 8-28 0,-12 8-2 0,-4 11-22 16,-7 2-20-16,1 9-32 0,-3-1-4 16,0 1-17-16,-3-2-35 0,6 2-15 0,4-5-9 15,2 2-22-15,3-5-16 0,3-4-3 16,1-8-52-16,7-1-51 0,3-4-33 0,2-1-2 15,3-6 2-15,5-5-99 0,2-4-8 0,3-3-36 16,-4-6-13-16,6 1-37 0,2-2-34 0,2-5 21 16,1-4-218-16,6-4-49 0,0 4 34 15,2-6 31-15,5-4 28 0,5 1 23 0,1-5 46 16,5-4 52-16,2-5-12 0</inkml:trace>
  <inkml:trace contextRef="#ctx0" brushRef="#br0" timeOffset="602.17">32105 18161 320 0,'24'-14'531'0,"-4"-6"-108"16,-6 11-13-16,-3 8-36 0,-11 1 16 0,7 18 10 16,-14 2-26-16,-4 8-9 0,-12 8-34 0,-6-4-7 15,-16 8-42 1,-4 4-28-16,-9-1-28 0,-3 3-24 0,-4 3-21 0,2 0-12 0,-1-6-39 16,11-2-114-16,5-5-83 0,8 3 7 15,4-3-102-15,3-6-59 0,2-7-59 0,8-1 25 16,2-2-275-16,-1-1 5 0,4-6 67 15,0-9-7-15,11-1 69 0,7-3 26 0,0 0 24 16,-6-16 26-16,8 4 8 0,5 0 49 16,1 0 13-16</inkml:trace>
  <inkml:trace contextRef="#ctx0" brushRef="#br0" timeOffset="94036.26">8003 15745 312 0,'0'0'238'0,"0"0"-14"16,0-14 4-16,0 14-22 0,13 0-9 0,5-26 16 0,-16 21 10 16,0 2-23-16,-1-1 0 0,-1 1 34 15,1 0-41-15,-2-1-22 0,1 4 1 16,0 0-19-16,0 0-17 0,-12-14-15 0,-2 8-37 16,-5 1-9-16,-2 1-8 0,-4 2 3 15,0 2-6-15,12 0 15 0,-8 0-9 0,-1 0 7 16,-24 13-7-16,22-6-7 0,1 4-11 0,0-1-9 15,1 3-1-15,2-1-2 0,1 2-4 16,6-1-4-16,-2 0-10 0,6 2-5 0,1-1 17 16,0-1-7-16,7 0 0 0,0 0 11 15,1-2-13-15,0-11 23 0,0 13-19 0,0 2-12 16,13 19 24-16,-8-13-6 0,2 1 2 16,-3-1 10-16,2-1-16 0,0 4 9 0,-1-2-7 15,1 4-2-15,-2 1-1 0,1 2-10 0,-1 1-1 16,0-1 1-16,-2 4 1 0,0 1 4 15,-1 2 10-15,1 3-10 0,-2 1 8 0,1 3-5 16,0 7-9-16,0-2 4 0,-1-25-4 0,0 16 4 16,0 8-17-16,0 3 1 0,0 0 2 15,-14 51 14-15,11-47-19 0,-1-1 12 0,1-5 0 16,2-2 1-16,-1-5 2 0,2 3-14 0,0-6 2 16,0-20-7-16,0 8 18 0,0 3-16 0,15 29 9 15,-9-31-6-15,3-1 0 0,-2-4 4 0,4-2-7 16,1-3 2-16,2 0 8 0,0 2-9 15,-2-6 5-15,4-1 0 0,4-1-3 16,-2-1-12-16,3-1-29 0,1-1-33 0,7 1 8 16,-6-1-73-16,4-3-36 0,-1-4-27 0,-2 2-61 15,5-3 27-15,-16 0-263 0,6 0-12 16,31-12 41-16,-22 7 56 0,-2-2 29 0,4 2 27 16,3-5 1-16,4 0 32 0,5-3 50 15,9 4 14-15</inkml:trace>
  <inkml:trace contextRef="#ctx0" brushRef="#br0" timeOffset="95360.29">14685 15494 607 0,'-16'0'205'0,"16"0"-17"15,0 0 10-15,0-14-20 0,0 14 19 0,-24-19-6 16,21 16-4-16,1 0 30 0,0 2-26 16,2-2-11-16,0 1 0 0,-2 1-20 0,2-1-17 15,0 0-1-15,0 2-25 0,4-3-13 0,1 3 56 16,4 0-14-16,13 2-2 0,-8-2-8 15,9 0-8-15,6 0 2 0,2 0-25 16,1 0 3-16,1 0-22 0,1 0 5 0,0 0-13 16,1 0-11-16,1 0-4 0,1 0 1 0,-2 0-20 15,-1 0 5-15,0 0-8 0,-5 0-3 16,-4 0-8-16,-2 0 0 0,-6 0-9 0,-1 0 8 16,-9 0-12-16,1 0-3 0,-8 0-7 0,9 0 9 15,-9 0-15-15,12 12 12 0,-12-9-4 16,0 2-4-16,-2 2-1 0,2-2 5 0,-5 12-8 15,-4 0 0-15,2-1-1 0,1 1 3 16,1 0 0-16,-4 3-2 0,-2 2 3 0,6 0-1 16,-1 3 15-16,0 2 1 0,2 0-13 0,2 2 11 15,2 5-2-15,0-18-2 0,0 9 8 0,0 5 16 16,0 1 17-16,0 5-11 0,12 39 7 0,-8-34-2 16,1 5-6-16,1-1-8 0,-2 0 10 15,4 1-18-15,-4-3 15 0,-2-1-1 16,-1-1-3-16,-1 2-20 0,0-26 17 0,0 12-9 15,0 3-10-15,-13 38 13 0,9-39 6 0,0 1-19 16,-1-1-5-16,1-2 1 0,0 2 17 0,-2-2-17 16,2-2-6-16,0-3 11 0,4 1-9 15,-2-3-4-15,-1-1 6 0,3 3 4 0,-2-2-13 16,0 0 17-16,0 1-10 0,2-12-8 16,0 3 18-16,0 3-26 0,0-1 24 0,0 2-8 15,-12 15-6-15,8-22 5 0,1-4-12 0,1 0 12 16,0 0-5-16,2 1 5 15,-2-5-18-15,2 2 17 0,0-1 4 0,-2 0-4 16,2-1-10-16,-2 1 16 0,2 0-10 16,0 0-7-16,-4-1 7 0,4 2-8 0,-3 0 22 15,-9 2-10-15,-1 2 6 0,-3-1-13 0,1-1-9 16,-6 0-3-16,-1 3 10 0,0-5-8 0,-1-1-8 16,-2-2-18-16,2-1-23 15,11-1-44-15,-3 0 8 0,-2 0-157 16,-12-16-116-16,20 3 33 0,7 3 31 0,2-2 27 15,0 7-245-15,0-9 30 0,19-15 65 0,-5 11 21 16,2-1 28-16,2 2 28 0,2 1 22 16,2-2 27-16,8 3-18 0,3 4 46 0</inkml:trace>
  <inkml:trace contextRef="#ctx0" brushRef="#br0" timeOffset="97455.88">15712 16339 885 0,'14'0'303'0,"-14"0"-3"16,0 0-38-16,0 0 56 0,24 2-22 0,-21 15-19 15,1 3 10-15,0 1-46 0,-2-1-2 16,1-1-31-16,-3 0-13 0,2-2-25 0,1-1-9 15,-3-5-23-15,2-3 0 0,-2 1-22 16,2-4 12-16,0-1 11 0,-1-1-9 0,-1 0 7 16,0-3-34-16,2-2 11 0,0-2-22 15,0 0-12-15,2-11-4 0,3-2-5 0,0-2-10 16,-2-3-14-16,3 3-1 0,-1 2 2 16,0 2-16-16,0 3-8 0,-3 2 4 0,1 3-5 15,-1 5-5-15,0 0-9 0,-4 2-2 0,21 14 16 16,-10-4 2-16,1 4-4 0,-1 3 0 0,2 2 16 15,1 1-20-15,-1-1 9 0,1 0 3 16,-1 1 2-16,-1-6-15 0,-1-1 19 0,-5-6-11 16,-2 0-4-16,6-3 1 0,-6-1 2 0,1-3 11 15,-5 0-14-15,0 0-9 16,22-19 6-16,-11 4-2 0,0-4-5 0,5 2-16 16,-5-5-17-16,3 1 3 0,-3 1-1 0,3 3 8 15,-5 1 4-15,2 3-12 0,-5 7-1 0,2 2-3 16,-2 3 15-16,-6 1-10 0,0 0 2 0,23 16 10 15,-14-1 3-15,1 2 4 0,2-2-10 16,-1 1 8-16,2-2 1 0,-1-2 7 16,1 2-12-16,-1-6 13 0,-1-5 2 0,0-1-16 15,1-2-4-15,-12 0-29 0,13 0-4 16,21-18-7-16,-16 5-14 0,4-3-11 0,-6 0-17 16,4 2 16-16,-2-3 2 0,2 1 2 15,-3 1 3-15,-3 2 23 0,-2 4-2 0,-1 0 5 16,-4 6 3-16,-1 2 34 0,-6 1 13 0,0 0 15 15,10 13 9-15,-8-6 4 0,1 9-10 16,-1-5 9-16,4 6 13 0,-1 0-4 0,1-1 6 16,2 0 7-16,-2-3 13 0,5 2-2 0,3-7-17 15,1 3-1-15,1-4 15 0,2-2-26 0,2 1-3 16,1-5-1-16,-8-1-1 0,9 0-1 16,1 0 9-16,24-11-12 0,-20 6 9 15,-4-1-30-15,0-2 14 0,-6 0-8 0,1-2-3 16,-7-2-2-16,0-2 4 0,-3 1 5 15,-4-1 5-15,-2 2-20 0,-2 4-1 16,-11-13-2-16,1 9 13 0,-3 5-19 0,-5 2 22 16,0 0-8-16,-2 3 1 0,9 2-22 0,-9 0 13 15,-3 0-11-15,-26 12-29 0,26-5-15 16,-1 2-27-16,3 0-15 0,6 2-46 0,-1-1 12 16,4-3-114-16,6 0-40 0,4-2 26 15,0-3-267-15,2-2-14 0,0 0 54 0,17 3 38 16,8 1 33-16,2-1 26 0,9-1 33 0,-3 2-3 15,6 0 62-15,2-2-8 0,3 4 10 16</inkml:trace>
  <inkml:trace contextRef="#ctx0" brushRef="#br0" timeOffset="97919.23">17425 16429 691 0,'15'-9'429'16,"-6"-2"-68"-16,-6 1 36 0,-1 2-22 15,-3 2-21-15,1 6-43 0,0 0-27 0,-22-20-15 16,9 16-20-16,-3-1-21 0,-1 4-7 0,5 1-24 15,-4 0-22-15,-22 15-16 0,17-3-21 0,1 3 1 16,5 4-9-16,1 1-8 0,3 4-9 16,2 0-23-16,2 0-2 0,5 2-11 15,2-13-11-15,0 4-12 0,18 17-6 0,-5-17-11 16,1-5-12-16,2-3-7 0,4-6-11 0,-9-3-28 16,5 0-7-16,22-17-7 0,-17 7-17 15,-2-7-6-15,-1 0-9 0,-1-5-31 0,-3-1 10 16,3-4-39-16,-6-5-55 0,-2 0-15 15,1-3-15-15,-5-2-4 0,0-3 0 0,-2 3 17 16,-2-2 23-16,-1 22 31 0,0-9 26 0,-11-30 18 16,4 29 31-16,-2 3 21 0,-3 3 28 15,-5 1 17-15,2 5 41 0,-1 4 5 0,2 3 40 16,2 6-3-16,2 2-8 0,10 0 61 16,-19 11 3-16,11 4 26 0,1 4-2 0,5 3 14 15,2 5 3-15,0-12 19 0,0 8-19 0,13 35-2 16,-3-21-5-16,1 4-8 0,1-4-30 15,1 1 1-15,-1-2-20 0,2-2-19 0,0-2-8 16,-1 0-43-16,1-7-37 0,-4-5-40 0,2 3-55 16,1-4 11-16,-2-8-208 0,4-2-88 15,-2-3 34-15,3-3-260 0,5-1 52 0,-4 0 67 16,5-2 34-16,-1 0 23 0,-12 0 40 0,11 0 25 16,2 0 38-16,5 0 3 0,3 0 34 15,28-9-25-15</inkml:trace>
  <inkml:trace contextRef="#ctx0" brushRef="#br0" timeOffset="98441.62">18341 16194 259 0,'2'0'451'16,"-2"0"-52"-16,2 0-65 0,-2 0 41 0,0 0-52 15,0-3-40-15,-2 0-64 0,0 1 5 0,-1-2-7 16,-1 1-30-16,-7-7 7 0,-1-4-41 0,2-1-4 16,0 5-3-16,0-1 0 0,2 3-21 15,3 1-7-15,-2 2-4 0,3 2-20 16,1 2-16-16,2-1-11 0,0 2 2 0,2 1-6 15,-1 0-19-15,4 3 1 0,2-1 1 0,7 5 1 16,2-2-5-16,2-2-7 0,-2 2 1 0,1-2-3 16,5-1-5-16,-2-3 6 0,-9 0-11 15,5 0 4-15,24-12-15 0,-19 7 17 16,3-6-19-16,-4 0-1 0,-1-2-6 0,-2 2 15 16,-2-1-1-16,-1 3-3 0,-6 1-1 0,-1 3-10 15,-1 0-15-15,-3 1 1 0,1 4 13 0,-4 2 15 16,-1 2-3-16,-2 14 27 0,-2 4 2 0,-1 1 7 15,-1 3 11-15,0 4 6 0,0 2-12 16,0 6-11-16,-2-2 0 0,4 4 8 0,0-5-2 16,1 2-26-16,0-3 20 0,1 0-29 15,2-2-32-15,-2-4-35 0,3-6-40 0,-1-5 9 16,2-17-143-16,0 0-114 0,13 12 30 16,-8-14-264-16,1-3 34 0,9-7 72 0,2-2-3 15,1-5 74-15,-2 1 14 0,1-1 24 16,0-3 25-16,0 0 36 0,6 0-11 0,-1 1 28 15</inkml:trace>
  <inkml:trace contextRef="#ctx0" brushRef="#br0" timeOffset="98872.27">18853 16130 627 0,'-2'-10'437'0,"1"1"5"16,-2 2-10-16,2-2-24 0,0 1 0 16,0 5-20-16,-1-1-42 0,1-1-19 0,1 2-34 15,-1-2-30-15,1 5-23 0,0 0-20 16,20-14-26-16,-7 10-19 0,0 4-33 15,-4 0-12-15,6 0 0 0,18 17-8 0,-15-5-38 16,-4 4-10-16,0 1 12 0,-6 3-6 0,-2 1-26 16,-6 1 6-16,0-11-19 0,0 5 10 15,-17 24-22-15,6-20 7 0,-2 2 11 0,-2-3-18 16,0-3-2-16,-1-3-1 0,2 1-4 16,-2-5 2-16,2-2 7 0,-2-2-17 0,4-5 1 15,1 4 3-15,4-4-20 0,1 3 18 0,6-3-8 16,0 0-2-16,0 0-8 0,-7 0 0 15,7 0-5-15,-5 0 6 0,9-3-2 16,1 3-1-16,1 0-9 0,15 0 3 0,-12 0 9 16,7 0-17-16,2 0 5 0,21 13 8 0,-17-6 4 15,-1 5 21-15,-1 4-9 0,-4 2 15 0,-2 2-7 16,-5 3 2-16,-4-2 6 0,-5-1-9 16,0-8-10-16,-11 22 7 0,-1-14 5 15,-4-3 1-15,-5 0-11 0,-4-2-26 0,-5-4-53 16,-3-2-67-16,-1-1 14 0,-5-3-205 0,-5-1 29 15,1-3 27-15,-3-1 27 0,0 0-378 0,21 0 46 16,-10 0 82-16,-11 0 28 0,-4 0 42 16,-3 0 3-16,-60 14 39 0,51-7 29 15,0 1 26-15,4 2 18 0,-6-3-7 0</inkml:trace>
  <inkml:trace contextRef="#ctx0" brushRef="#br0" timeOffset="99844.43">8634 17817 732 0,'0'-15'318'16,"0"15"-18"-16,23-26-29 0,-23 19-12 16,0 3-43-16,-2 0 0 0,-2 0-13 0,0-1-35 15,-2 4-27-15,-7-6 9 0,-4 3-31 0,-2 4-12 16,12 0-13-16,-8 0-13 0,-1 0 2 0,-20 15 0 16,15-7-5-16,2 5 2 0,1-1-18 15,-3 10 2-15,1 2-1 0,4 0-6 16,3-1-6-16,5-2-3 0,2 3-9 0,1-2-4 15,5-1 3-15,0-9-6 0,0 5 7 0,12 22-7 16,-4-16 19-16,0 1-16 0,-1 2 28 16,0-1-9-16,0 3 1 0,1 0-5 0,-1 5 6 15,-1 0 8-15,-5 7-12 0,3-6-3 16,-1 4-4-16,-2 2-1 0,-1 1 12 0,0-21-22 16,0 9 10-16,0 5-7 0,0 3 1 0,-11 39-8 15,8-43 2-15,0 3-2 0,1 1 10 16,-2-2-7-16,2-6 9 0,-3 3-10 0,5-6 8 15,-3 3-3-15,2-4-10 0,0 0 3 0,1-12-3 16,0 5-2-16,0 0-3 0,0 0-4 0</inkml:trace>
  <inkml:trace contextRef="#ctx0" brushRef="#br0" timeOffset="100865.18">14512 17700 491 0,'3'-4'283'0,"1"2"-15"0,10-6-24 15,-1-1-24-15,5 2-7 0,-3-1-3 0,10 1 1 16,0 0-14-16,2 0 10 0,3 0-25 16,-2 1-19-16,4 1 22 0,-1-2-21 0,3 2-13 15,0 0 5-15,-1 1-41 0,-1 1-31 0,1-2 14 16,-1 3-20-16,-5 0-17 0,-2 2-7 15,-7-5-6-15,-12 5 7 0,5 0-7 0,12 10-5 16,-14-1 15-16,-3 1-23 0,-5-1-1 0,1-1 5 16,-2 13-10-16,0-12-3 0,0 7-2 15,0 5-4-15,0 7 6 0,0 4 9 0,0 3-21 16,-11 33 10-16,11-30 13 0,0-20-15 0,0 9 3 16,12 35 1-16,-6-21 8 0,1 1-20 15,2 2 21-15,0 5-20 0,-2-5 12 0,3 4-10 16,4-4-11-16,-5-1 6 0,2-2-7 15,1-1 26-15,-4-1-12 0,3-4-9 0,-1 0 10 16,-1-4-11-16,-1 2-16 0,-3-1 15 0,2-4 22 16,-2 0 11-16,-5 0-14 0,0-15 16 0,0 6 3 15,0 3 2-15,-12 27-6 0,5-25-1 16,-3-1 0-16,0-1 1 0,-3-2-12 0,0-1 5 16,-4-1-6-16,-1-3-7 0,-2-2 4 0,-4 0-16 15,-1-6-21-15,-2 0-39 0,-3-6-32 16,3 2 10-16,5-2-96 0,11-1-63 0,-21-11-19 15,17-3 23-15,-1-3-279 0,5-2 12 0,5-3 28 16,5-1 41-16,4-2 31 0,3-4 25 16,1 3 35-16,7-3-4 0,10 0 44 0,-4-10 17 15</inkml:trace>
  <inkml:trace contextRef="#ctx0" brushRef="#br0" timeOffset="101702.93">15984 18118 1074 0,'-3'11'346'0,"3"8"59"0,3-1-39 16,-3-8-6-16,0 8-21 0,0 4-29 16,11 24-12-16,-8-23-41 0,1 5-26 0,0-3-7 15,1-5-20-15,-2-1-18 0,1-2-29 0,0-5-17 16,1-3 12-16,-5-4-12 0,2-1 8 15,-2-4-10-15,0-2-8 0,-2 2-18 0,-1-12 5 16,1 0-34-16,2-6-13 0,0 7-20 16,0-6 1-16,11-20-18 0,-6 11-11 0,-1-3-13 15,6 3 2-15,-2 8-2 0,-1-3-11 0,0 5-8 16,-2 2 15-16,1 7-10 0,-1 5-12 0,-5 2 22 16,13 10 0-16,-4 3-2 0,0 5-6 15,-5 0 26-15,8 2 7 0,1-2-6 0,4 6 5 16,-7-3-13-16,5-1 10 0,2-3-4 15,-2-1 5-15,-3-2-6 0,1-6-6 0,-3-1 4 16,0-4 8-16,-1-2-13 0,-9-1 4 0,7 0-9 16,13-11 12-16,-11 0-4 0,1-3-25 0,-2 1 16 15,1-7-30-15,1 5-8 0,0 0 23 16,3-5-14-16,-3 3 15 0,-1 3-19 0,-2 4 20 16,-3 5-13-16,3 1 5 0,-2 4-3 15,-5 0-11-15,13 9 22 0,-7-2-19 0,0 0 6 16,2 3 16-16,1-2-9 0,0-1-2 0,0 7 2 15,2-7 13-15,3-2-8 0,6 3 20 0,-4-8-6 16,1 3-24-16,2-3 0 0,-4 4 6 16,-3-4-30-16,1 0-7 0,1 0-19 0,1 0-14 15,2 0-5-15,14-14-13 0,-21 13-19 16,-3-4 25-16,9 3-10 0,-9-3 13 0,-1 5 25 16,-3-7-9-16,4-1 18 0,-3 4 5 0,5-3-24 15,-7-1 6-15,-1 0 24 0,1 1 25 0,2 1 27 16,1 0 9-16,-2 1 21 0,0 1-10 15,-2 2 8-15,-1 2 2 0,0 0-5 0,8 0 8 16,7 14 9-16,-7-6 3 0,-1 5 9 0,1-1 21 16,-3 5-13-16,4-1 6 0,-2 2 4 0,1-2-5 15,2 0-10-15,1 0 7 0,0-1-11 16,1-6-3-16,-1 0-13 0,0-2 9 16,3-3 0-16,-2-2-9 0,-4-2-13 0,-1 0 11 15,14-16-11-15,-7 1 5 0,2-3-11 16,-2 0-25-16,-3-3-2 0,-5-2 10 0,4-3-11 15,-4 7 4-15,-1-3-18 0,-5 2 3 0,0 14-8 16,0-4-5-16,-15-15 15 0,2 18 7 16,-4 3-15-16,-1 4 14 0,7 0-25 15,-5 0-7-15,-18 11-16 0,17-7-29 0,-4 2-17 16,3-1-19-16,5 6 12 0,3-2-107 0,-1 0-29 16,7-4-17-16,0 1-50 0,4-6 29 15,0 0-242-15,0 0 10 0,13 11 33 0,1-7 64 16,7 1-3-16,8 0 47 0,6 5 25 0,6-3 23 15,5 3 21-15,4-2-10 0</inkml:trace>
  <inkml:trace contextRef="#ctx0" brushRef="#br0" timeOffset="102165.68">17462 18271 451 0,'10'-11'342'16,"-1"0"-40"-16,-7 0 9 0,3-1-17 16,-5 12 1-16,0-11-37 0,-11-7 27 0,1 11 16 15,3 7-34-15,-6-5-18 0,-3 2-8 0,1 3-15 16,3 0-13-16,-17 9-16 0,9 2-17 15,-3 0-11-15,5 5-10 0,5-1-13 0,-4 6-1 16,9 2-18-16,4 0-4 0,4 1-33 16,0-11 11-16,0 3-5 0,18 18-12 0,-7-10-28 15,4-11 18-15,3-1-14 0,1-3-11 0,4-6-28 16,1-3-12-16,-13 0-19 0,19-12-6 16,-11 0-22-16,0-1-3 0,-5-1-12 0,-1-6-16 15,-2-2 15-15,-3-4-30 0,-1-1 7 0,-4-4 10 16,4 1 5-16,-4-6-61 0,-3 18-14 15,0-11 12-15,0-4 17 0,-19-38-6 0,14 40 31 16,-4 5-2-16,1-1 14 0,-2 4-5 16,-1-2 36-16,0 7 31 0,-1-7-6 0,3 8 1 15,-1 3 2-15,0 4 2 0,1-1 61 16,0 2-2-16,2 4 4 0,2 2 8 0,5 3 16 16,0 0 4-16,-17 23 17 0,13 0 8 0,4-9 14 15,0 11-18-15,0 7-5 0,15 45-1 16,0-33-13-16,-2 2 1 0,4-2-9 0,1-3-10 15,1 0-9-15,-2-7 17 0,4-2-16 0,-3-6-39 16,3-7-19-16,7 3-17 0,-2-7-30 0,-1-7-50 16,7 0 9-16,0-2-141 0,-18-6-69 15,36-10 27-15,-18 3-296 0,2-3 46 0,-3-5 64 16,1-2 11-16,0 0 9 0,-4-4 46 16,4-2 32-16,-2 0 53 0,-5-1 1 0,-2 5 32 15,-9 2-8-15</inkml:trace>
  <inkml:trace contextRef="#ctx0" brushRef="#br0" timeOffset="102552.71">17991 18110 672 0,'-7'0'450'16,"0"-3"-74"-16,1-2 25 0,-3-4-23 0,1 2-48 15,2 0-11-15,1-1-40 0,-1-2-8 0,2-2-36 16,4 7-24-16,0-4-9 0,0-1-29 16,0 0-9-16,0 1-11 0,0 9-15 15,0-8-20-15,-3 1-6 0,9 7-13 0,-3 3-9 16,5 2-12-16,-7 2-9 0,8 3-8 15,2 4-4-15,1-4-9 0,3-1-1 0,0 1-1 16,2-3-15-16,0 2 12 0,0-1-11 16,2-3-21-16,1-5-4 0,2 0-10 0,-13 0-17 15,6 0 11-15,19-15 2 0,-20 7-15 16,0 0 20-16,-5 3-7 0,-2-5 2 0,-3 2-7 16,0 4 0-16,-3 0 11 0,-1 4-9 0,-5 4-1 15,1-1 15-15,-2 1 14 0,-6 5 5 16,-1 2 10-16,0 3-12 0,-2 3 9 0,-4 2 4 15,7 3-18-15,-3 3 6 0,4 0 0 0,-3 0 13 16,6 2-7-16,0-2 1 0,1 0-27 16,1 0-15-16,2-2-17 0,1-4-36 0,3-11 7 15,0 2-123-15,0 1-41 0,0-3-49 0,0 1 23 16,7 1-200-16,0-9-74 0,5-4 38 16,0-1 11-16,0-4 45 0,5-2 55 0,-1 2 27 15,-1-7 24-15,5 2 10 0,0-4 12 0,1-2 8 16</inkml:trace>
  <inkml:trace contextRef="#ctx0" brushRef="#br0" timeOffset="102978.95">18379 18160 613 0,'6'-9'451'15,"-4"2"47"-15,2-2-53 0,-3 0-39 0,1 0-31 16,8 2-53-16,-5-5-39 0,7 0-23 0,1 2-26 16,2-1-18-16,-1 3-25 15,3 3-12-15,-4 2-5 0,3 0-33 0,-9 3-19 0,3 0-1 16,12 10-5-16,-10-1-18 0,-1 4-10 15,-2 1-11-15,-1 4 1 0,-5 1-29 0,-3-7 14 16,0 5-6-16,0 1-12 0,0 3-7 16,-11 17 11-16,8-20-17 0,-5-1 0 0,-1-2-7 15,-1-2 12-15,1-3 0 0,-1-4-10 0,0-1-1 16,0 3 15-16,0-8-9 0,10 0-15 16,-8 0 0-16,1 0 14 0,-4-10-26 0,9 1 3 15,4-2 2-15,2-1-5 0,0 4-20 0,3-3 16 16,-1 1-18-16,6 2 11 0,-4 2 3 15,2 1-1-15,2 1-2 0,0 2-7 0,-12 2 0 16,11 0-4-16,14 11 19 0,-13-4 14 0,-2 4-15 16,-3 3 17-16,4 2 12 0,-6 2-11 15,-1 1 2-15,-2 6 19 0,-2-5-2 0,0-11 7 16,-11 15-18-16,6-6 3 0,-8-5 0 16,-4 2 7-16,-2-1-18 0,-1-5-13 0,-2-2-37 15,-4-4-79-15,12-3 11 0,-11 0-224 0,-31-11 29 16,18 1-353-16,3-2 50 0,-3-4 52 15,1-3 42-15,-2-2 53 0,-5-2 29 0,2-2 60 16,-6-7 11-16,5-4 5 0,-3-8 31 0,-16-9 51 16,-9-5-22-16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9T04:00:11.5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3297 2256 422 0,'0'0'271'0,"-15"0"-24"0,15 0-2 16,0 0-19-16,-27-2 1 0,21 3-20 0,4 0 1 15,-3-1-21-15,0 3-14 0,-1-3 9 0,2 2-35 16,0 0 16-16,0 0-27 0,0 0 13 16,0 0-17-16,1 0-14 0,0-2-12 0,-1 2-6 15,1 1 15-15,3-1 17 0,0 1-2 0,3-1 6 16,2 0-1-16,2 1-16 0,12-1-6 15,4 1 2-15,3-2-23 0,1 0-12 0,1 0-3 16,-1 0-7-16,1-1-9 0,0 1-5 0,2-1-17 16,-17 0 0-16,6 0 0 0,2 0 2 15,1 0-14-15,-1 0-7 0,-4 0-25 0,-2 0-13 16,-3 0-22-16,-2 0-16 0,-1 0 7 0,-3 0-117 16,-6 0-44-16,7 0-46 0,5-10 28 15,-12 7-209-15,0 1-74 0,-1-1 51 0,-2 2 41 16,-2 0 46-16,0 0-9 0,-1 1 24 0,-15 1-11 15,13-1 12-15,-5 0 41 0</inkml:trace>
  <inkml:trace contextRef="#ctx0" brushRef="#br0" timeOffset="283.3">3196 2569 348 0,'-3'5'404'0,"-1"1"-77"16,1-1 19-16,2-2-27 0,0 0-21 15,-1 1-37-15,2-1 37 0,2 1-26 0,0-1-14 16,2-2-20-16,1 1-5 0,2-1-31 16,13 0-17-16,1-1-24 0,0 0-11 0,-11 0-28 15,7 0-11-15,5 0-5 0,1 0-5 0,1 0-18 16,23-11-12-16,-22 10-2 0,-3-1-13 0,-2-1-18 16,0 3-48-16,-1-3-18 0,-3 0-19 15,-2 1 5-15,-4 0-100 0,-4 1-34 0,3-1-45 16,-2 0 22-16,-1 0-251 0,5-6-52 15,-3 4 72-15,0 0-4 0,-2 0 27 0,-1 2 25 16,-1-2 25-16,0 1 67 0,1 2-26 0,1-1 18 16</inkml:trace>
  <inkml:trace contextRef="#ctx0" brushRef="#br0" timeOffset="3058.57">5289 2116 443 0,'0'0'273'15,"0"0"-19"-15,15 0-18 0,-15 0-10 16,25 0-7-16,-21-3-33 0,-1-1 5 0,0 1-24 15,0-1 6-15,-2-1-16 0,0 0-34 0,0-2-5 16,-2 0 6-16,1-1 5 0,-10-14-42 16,2 6-1-16,-2 3 3 0,0 0-11 0,-2 2-15 15,0 1-4-15,1 1 5 0,-4 1-30 0,0 3 32 16,0 3-30-16,15 2-2 0,-14 0 12 0,-18 17-26 16,14-5 9-16,-1 5 33 0,6 2-37 15,0 1-2-15,-1 2 42 0,4 2-6 16,1-2-26-16,2-1-4 0,4 1-4 0,1 1-2 15,2-15 17-15,0 2 20 0,12 17-6 0,-3-16-4 16,2-1-17-16,4-2-7 0,-1-5-1 16,3-1 9-16,-4-2-16 0,-4 0 12 0,21-11-8 15,-9 5 1-15,0-4 4 0,-2-2-1 16,-1 1-7-16,-3-2-1 0,0 1-6 0,-2-3-6 16,-1 1 1-16,-1-2 7 0,-2 0-15 0,0 0 21 15,-3 1 19-15,1 3 4 0,-3 1 17 0,-1 2 4 16,-1 2-1-16,1 2-2 0,-2 2-14 15,0-2-3-15,0 3-3 0,0 0-18 0,-1 2 3 16,0 0 8-16,0 0 2 0,0 12 17 16,-2 10-2-16,2-12 19 0,0 7-2 0,0 6 0 15,0 2-6-15,0 4 8 0,0 2-11 16,-9 35-1-16,7-35-22 0,0-1 15 0,2 4-5 16,-2-3-13-16,1-2-2 0,0-3-3 0,1-3-15 15,0-2-5-15,0-21-33 0,0 12-7 0,0-2-6 16,0-2-29-16,0-8-36 0,0 6 11 15,0-6-105-15,5 5-39 0,-3-8-31 0,-2-1-56 16,4-12 28-16,1 0-234 0,-3-1 44 0,3-2 12 16,-3-1 66-16,-1-2 28 0,-1-3 27 15,0 12 13-15,0-6-1 0,0-6 20 0,0-1 32 16</inkml:trace>
  <inkml:trace contextRef="#ctx0" brushRef="#br0" timeOffset="3719.1">5290 1485 602 0,'-2'-2'217'0,"-1"-1"-10"0,1 0-13 16,-2-1-3-16,1-1-30 0,-1 1 4 16,-5-6-9-16,2 2-1 0,-1 2-10 0,1 1-16 15,4 1-6-15,-1 3-28 0,0-1-10 0,2 1-16 16,-1 0 10-16,0 1 2 0,3 0-7 0,0 0-5 16,0 0-12-16,0 0 6 0,0 0 6 15,-5 9-13-15,7-6 40 0,1 0-16 0,1-1 7 16,1 1-8-16,2-1-16 0,8 4-10 0,-2-4 22 15,0 0-6-15,-1-1-7 0,-12-1-7 16,16 0-4-16,-1 0-9 0,2 0-23 0,14-13-2 16,-17 8-2-16,0-2-2 0,-4 3 25 0,-2-2-2 15,-2 3-7-15,0-1 5 0,-2 1-3 16,-1-2-3-16,1 3-2 0,-1 0-15 0,-2 2-1 16,2-3-1-16,-3 3 1 0,0 0-16 0,-1 9 2 15,0-3 0-15,0 1 9 0,-2 12 2 16,3-8 24-16,-6 24-16 0,4-14-1 0,-2 3-2 0,0 0 14 15,1-1-11-15,-2 0-4 0,1 0 20 16,0-2-1-16,1 0-5 0,-1-5-4 0,1 2 4 16,0 0-4-16,0-5-10 0,2-4 0 15,1-1-83-15,-1-1-27 0,0-2-22 0,-1-3-57 16,2 0 15-16,0-2-333 0,2 0 23 0,-1-2 32 16,2 0 25-16,-1-3 47 0,1 0 19 15,5-8 25-15,1-4 7 0,1 1 43 0</inkml:trace>
  <inkml:trace contextRef="#ctx0" brushRef="#br0" timeOffset="4225.02">5612 1477 917 0,'0'-7'330'0,"-1"-10"-56"16,1 3 8-16,0 8-26 0,0-6-34 0,0 0 11 15,0 0-58-15,14-16 5 0,-9 18-19 0,0 3-27 16,0 2-12-16,1 2-4 0,1 1-9 16,3 2-13-16,-10 0-27 0,11 0-5 0,14 17 3 15,-12-5-12-15,-2 0-5 0,-3 1 9 0,1 0 23 16,-3 1-23-16,1 1 3 0,-2 0-14 0,-4-2-3 16,0-2-15-16,-1-11 14 0,0 8-8 15,0 1-6-15,0-3-10 0,0 0 21 0,0-6 7 16,-12 17-15-16,9-14 9 0,0 0-18 15,0 0-2-15,-1 0-20 0,0-3 19 16,2 3-8-16,-2-2 3 0,0 0 2 0,2-1 9 16,0 0-5-16,1 2-4 0,0-2-9 0,1 0-19 15,0 0 27-15,0 0-11 0,0 0 17 0,12 4-33 16,-8-3 14-16,11 7-2 0,-1-1 12 16,-3-2-12-16,3 2-4 0,-1 3 14 0,-2 2-11 15,0 0-1-15,-3-2 10 0,-1 2-1 16,-1 0-17-16,-3 0 8 0,-3-5-8 0,1 3 31 15,-1-10-7-15,0 9-9 0,-17 10-4 0,6-6 22 16,-2-5-21-16,0 3 8 0,-5-2 7 0,2 0-13 16,-1-1-9-16,-2-3-28 0,2-1 2 15,0-2-84-15,-1-2-28 0,9 0-19 0,0 0-40 16,-13-12-52-16,16 2 21 0,1 2-238 0,3 0 12 16,2-1 45-16,0 2 24 0,0-1 18 0,17-13 34 15,-6 7 30-15,2 2-6 0,0-1 21 16</inkml:trace>
  <inkml:trace contextRef="#ctx0" brushRef="#br0" timeOffset="4833.68">6000 1557 403 0,'0'-2'269'16,"1"2"-32"-16,-1 0-16 0,0 0-18 0,-1 0-26 16,2-3-13-16,-1 3-7 0,0 0-16 15,0 0-23-15,-1 0-24 0,1-1 7 0,0 1 10 16,0 0-15-16,0 0-14 0,-1 0-1 0,1 0-3 16,0 0 16-16,0 0-11 0,0 0-13 0,1 0 0 15,-1 0 32-15,0 0-17 0,1 0-14 16,-1 0-21-16,0 1 11 0,0-1 21 0,0 0-28 15,0 0 1-15,0 0 0 0,0 0-11 0,-1 0 26 16,0 0-12-16,0 0-29 0,1 0 25 16,0 0-10-16,0 0-8 0,0 0-6 0,0 0 20 15,-1 0 16-15,0-1 1 0,1 0-13 0,0 1 25 16,-2 0-21-16,2 1 4 0,0-1 8 16,-1 0 3-16,1-1-12 0,1 1 9 0,-2 0-10 15,2 0-11-15,1 0-6 0,-2 1 2 0,0-1 1 16,1 0-20-16,0 0 2 0,-1 0 9 15,2 0-15-15,0 0-1 0,0 1-2 0,0-1-7 16,1 0-5-16,0 3-5 0,-1-3 16 0,0 2-9 16,0-2 1-16,-1 1 2 0,1-2-3 0,-1 2-5 15,0-1 15-15,0 1-12 0,0 0 1 16,-1 0 9-16,0 1 6 0,-1-1-11 0,-1-1-15 16,1 0 26-16,0 0-16 0,-1-1-3 0,-1 1 11 15,1-1-2-15,-1 1-2 0,1-2 6 16,-1 0-7-16,1 1-7 0,0 1 14 15,0-1-4-15,1 0-9 0,0 2-7 0,0-2-7 16,1-2-32-16,0 2-29 0,3 0 8 0,-1-1-67 16,2 1-26-16,-3-2-31 0,3 0-45 15,1 2 25-15,-1-4-162 0,1 3-151 0,1 0 50 16,8-3 45-16,-6 2 24 0,0-1 18 16,0 2 35-16,-5 0 28 0,1 0 22 0,1 2 43 15</inkml:trace>
  <inkml:trace contextRef="#ctx0" brushRef="#br0" timeOffset="5243.28">6315 1291 797 0,'-1'0'284'16,"1"-2"-26"-16,-2 1-21 0,1 1-8 0,1 1-26 15,-1-1 12-15,0 2-33 0,0 1 2 0,1 4 11 16,-2-2-22-16,2 2 12 0,0 0-2 16,0 3 7-16,0 4-20 0,0 5-11 15,0 1-4-15,0 2-13 0,0-1-10 0,0 1-13 16,0-1-5-16,0 2-14 0,0 0-12 0,0 0 3 15,0-6-15-15,0 3-7 0,0 1-10 16,0-4-2-16,0-3-8 0,0-2 1 0,0-1-6 16,0-2-10-16,0-2-8 0,0 0-9 0,0-7-6 15,0 7-17-15,0-7-20 0,0 0-44 0,0 0 9 16,12 10-73-16,-8-12-27 0,-2 1-52 16,1-3-31-16,2 1 25 0,6-6-277 0,-6 1 16 15,0 1 18-15,-2-1 52 0,-1 2 22 0,2-1 45 16,1 2 15-16,-2 2 23 0,10-9 19 15,2 2-3-15</inkml:trace>
  <inkml:trace contextRef="#ctx0" brushRef="#br0" timeOffset="5544.6">6851 1402 628 0,'-2'0'390'0,"3"0"-76"16,0 0 9-16,-3 3-29 0,2 2-35 16,0 2 56-16,0 0-31 0,1 13-9 0,-1-9-30 15,0 6-9-15,0 3-15 0,0 3-25 16,0 1-21-16,0 1-20 0,0 0-11 0,12 21-8 16,-8-25-24-16,0-3-13 0,-1-1-1 0,1-1-17 15,-2-2-1-15,0-4-29 0,0-3-12 16,-2-2-21-16,1 0-41 0,0-2-35 0,0-3 5 15,1 0-144-15,-4-2-66 0,2 1 27 0,1-3-278 16,0 0 41-16,-1-1 35 0,0 1 9 0,-1-5 25 16,0-8 34-16,1 9 17 0,0-6 22 15,-11-13 49-15,4 10 9 0</inkml:trace>
  <inkml:trace contextRef="#ctx0" brushRef="#br0" timeOffset="5791.26">6673 1571 643 0,'-3'0'441'0,"-1"0"-66"0,0-1-49 0,0 2 30 16,3-2-36-16,-2 1-10 0,1 0-22 0,1-1-37 15,2 2-8-15,1 0-26 0,2-1-18 0,2 0-22 16,2 0-15-16,10 3-15 0,-8-3-12 16,5 0-13-16,4 0-7 0,2 0-25 0,1 0 1 15,2 0-15-15,0 0-15 0,0 0-44 16,0 0-31-16,-1 0-35 0,0 0 4 0,21-7-107 15,-25 0-71-15,4 5 22 0,-7-1-238 0,0-3-79 16,-5 4 44-16,-2-1 44 0,-2 3 33 16,0-1 32-16,-2 0 28 0,0 0 17 0,4 0 42 15,0 1-4-15</inkml:trace>
  <inkml:trace contextRef="#ctx0" brushRef="#br0" timeOffset="6793.02">7326 1388 669 0,'0'-4'343'0,"1"0"-28"0,-1 0-30 16,-1 1-34-16,1 1-7 0,0-1-14 15,-1 1-13-15,1-1-24 0,0 1 5 0,1 0-12 16,-1 2-17-16,0-3-12 0,-1 5 12 0,2-1-8 16,-1-1 0-16,1 6-12 0,-1 0 11 15,1 1-7-15,3 15 4 0,-4-11-13 0,0 8-4 16,0 2-9-16,6 31-21 0,-6-37-6 0,0 6-2 15,0 4-5-15,0 3-31 0,0 0-3 0,0-1-7 16,0-1 10-16,0 0-9 0,0-4-11 16,0 0-10-16,0-5 12 0,0-1-9 0,0-3-15 15,0-3-1-15,0-3 2 0,0 1 6 16,0-1-3-16,0-7-13 0,0 5 20 0,0-5-12 16,0 8 0-16,0-8-7 0,0 0 16 0,0 6-24 15,0-6 8-15,0 0 3 0,0 0 3 16,0 7-17-16,0-7-2 0,0 0 17 0,0 0 0 15,0 0-18-15,0 0 3 0,0 0-9 0,0 0 17 16,0 9-13-16,-1-10-3 0,2 1 8 16,-2 0-11-16,2-2 3 0,-1 1 17 0,1-1-22 15,-1 2 4-15,0-2-1 0,0-1 19 16,0 1-17-16,2 2 15 0,-2-1-23 0,0-1 6 16,1 0 18-16,-1 2-18 0,1 0-7 0,-1-3 8 15,0 3 11-15,0-1 5 0,1 0-19 16,-1 0 7-16,0 0-2 0,1 1-3 0,-1-1-11 15,0 2 11-15,1-2 2 0,-1 0-2 0,0 0-15 16,0 1 11-16,0 0-3 0,0-2-15 16,0 2-1-16,1 0-5 0,-1 0-5 0,0 0 5 15,0-2-11-15,1 1-1 0,-1 1-2 16,0 0-3-16,0 0-1 0,0 0-6 0,0-2 2 16,0 2-23-16,1 2-16 0,-1-4 33 0,0 2 2 15,0 0-22-15,1 0 8 0,-2 0-24 0,2-1-10 16,-1 0-9-16,1 0-15 0,-1-1-19 15,1 0-5-15,-1-1-36 0,2 1-16 0,-1-1-28 16,2-1 21-16,-2 0-275 0,3 0 44 0,-1 1 25 16,0-1 42-16,-1-1 27 0,1 1 5 0,0 0 11 15,0 0 10-15</inkml:trace>
  <inkml:trace contextRef="#ctx0" brushRef="#br0" timeOffset="9004.11">8448 2157 759 0,'0'0'273'16,"0"-12"-18"-16,0 12-22 0,0 0-27 0,0 0-28 15,-14 0-28-15,14 0 0 0,0 0-24 16,0 0 25-16,0 0-8 0,0 0-14 0,0 0 23 16,0 0-1-16,-18 12-14 0,18-5-16 15,10 18 42-15,-7-8-44 0,0-1 4 0,0 1-9 16,1-4-13-16,-2-2 2 0,-1-1-6 0,1-2-16 15,-1 0 2-15,0 0-20 0,2-3 2 0,-3 0-2 16,1-1-10-16,0-1 5 0,0 2 11 0,-1-2 2 16,1 2-1-16,1-2-2 0,-1-2 14 0,-1 2-1 15,0-3-7-15,0 0-5 0,-4 0 2 16,2 0-18-16,0-3 5 0,-1 1-5 0,0-2-6 16,-4-7 0-16,3 2-17 0,-1-6 11 0,2 2-6 15,-1-3-4-15,0 0-5 0,4 10-4 16,0-6-10-16,15-13 2 0,-6 12-9 0,2 2 10 15,3 2-10-15,2 3 7 0,2 5-5 0,2 1-1 16,-11 0 1-16,25 10-7 0,-11-1 8 16,3 1 7-16,-4 3 0 0,1-1-4 0,-1 2 6 15,-3 0-9-15,2 1 0 0,-3 3 14 0,-2-5-10 16,0-1-6-16,-3-4 8 0,0 3-7 16,-6-4 0-16,-1-4 0 0,-1 2 3 0,-1-2 26 15,0 1-12-15,-1-1 35 0,-1-3-25 16,-2 2 20-16,0-2-15 0,0 0-12 0,-1-2 11 15,-3 1 5-15,0-2-22 0,0 0 14 0,-6-5-14 16,0-2 1-16,-2 1-10 0,7-1 10 0,-1 3-11 16,2 0 7-16,2 0-3 0,-1 2 1 0,3-1 9 15,0 0-23-15,0 6-2 0,11-17 11 16,-3 11-12-16,5-5 11 0,3 1-12 0,3 2 8 16,1 1-7-16,4 1 3 0,1 3 2 15,0 1-5-15,0-1 2 0,-13 3 17 0,6 0-17 16,2 0 15-16,24 12-12 0,-25-5 12 0,1 1 2 15,-2 1 7-15,-2 1-13 0,-2 0-6 0,-2 2 8 16,-1-1-9-16,-2-1-6 0,-5-2-3 16,-2-1 3-16,0 0 12 0,-2-7-5 0,0 6 0 15,0-6-9-15,0 9-24 0,0-4-19 16,-13 5-48-16,8-7-59 0,1-1 14 0,0-1-141 16,-2 0-84-16,2-3 33 0,0 0-269 0,1-1 43 15,1 0 33-15,0-3 51 0,0 0 33 16,2-1 43-16,1 0 34 0,-1-3 12 0,15-19 35 15,-6 9 18-15,4-2-14 0,0-1-5 0</inkml:trace>
  <inkml:trace contextRef="#ctx0" brushRef="#br0" timeOffset="9301.91">9271 2118 624 0,'1'5'434'0,"3"12"-72"16,-1-1 14-16,3 1 2 0,-2 0-47 15,1-1-17-15,0 1-22 0,1-1-19 0,2-3-21 16,-1 1-16-16,-1-4-24 0,5-1-4 0,-3-2-15 15,5-1-29-15,0-2-6 0,-3-1-17 16,0-3-13-16,8 0-6 0,-3 1-15 0,-5-1-8 16,18-11-6-16,-10 4-17 0,-3-1-10 0,0-1 6 15,-2-3-20-15,2 0-10 0,-1-3-10 16,-2 1 1-16,-2-2-8 0,1-1-16 0,-7 1-18 16,-2 0 4-16,-2 10-3 0,0-1-20 0,-10-5-7 15,-5 5-6-15,-2 2-13 0,-8 3-5 16,-2 1-20-16,13 1-11 0,-6 0 9 0,-27 11-62 15,19-6-45-15,3 1-16 0,4-1-43 16,4 3 22-16,0-3-185 0,2 2-113 0,10-3 41 16,2-1 33-16,1-1 40 0,2-2 47 0,0 0 0 15,0 0 24-15,13 3 13 0,8-3 10 16</inkml:trace>
  <inkml:trace contextRef="#ctx0" brushRef="#br0" timeOffset="9619.76">9878 2142 553 0,'5'-4'376'16,"-1"1"-42"-16,-2 0 11 0,0 0-28 0,-1 0-40 15,-1-2 7-15,-1 1-12 0,0 0-19 0,-1 0-24 16,-2 1-29-16,-1-2-20 0,-6-2-6 0,-1 2-26 16,-1 5 10-16,-5-1-18 0,7 1-14 15,-15 9-12-15,7 0-10 0,-1 1-2 0,2 2-4 16,-2 4-17-16,3 1 7 0,2 3-10 0,2-2-3 15,3 2-9-15,3 0-13 0,5 0-2 16,1-1-1-16,1-10-5 0,0 3 0 16,16 14-1-16,-5-13-1 0,1-3-7 0,3-2-1 0,0-4-28 15,1-2-19-15,-6-2-30 0,4 0-19 0,22-13 6 16,-16 7-93-16,0-6-28 0,-5 2-23 16,3-2-55-16,-2-5 25 0,-2-1-199 0,-4 0-74 15,5-4 37-15,-7 0 33 0,3-2 8 0,-5-1 61 16,-3 0 12-16,-3-2 14 0,0 12 17 15,0-5-9-15</inkml:trace>
  <inkml:trace contextRef="#ctx0" brushRef="#br0" timeOffset="9869.45">9883 1826 629 0,'-10'-13'376'0,"4"6"-17"16,2-2-48-16,1 4 37 0,-1 0-36 0,1 0-29 16,1 3-55-16,0 2 27 0,1 2 29 0,1 3 1 15,0 2-4-15,4 14-14 0,-4-8-14 16,7 29-19-16,-2-14-19 0,2 4 7 15,-1 2-47-15,2 0 11 0,-1 0-42 0,1 1-11 16,1 2 0-16,-1-2-30 0,0-1-8 0,0-1-16 16,0-3 1-16,1-2-14 0,0-3-20 15,-1 2-47-15,-1-4-15 0,-1-4-47 0,0-5-29 0,-3-4-45 16,3 3 12-16,-1-9-161 0,-5-4-77 16,0 0 33-16,0 0-278 0,0 0 63 0,12-13 58 15,-11 7 38-15,-2 2 31 0,3-2 4 16,-4-1 51-16,2 1 17 0,1 0 23 0,-1-1 14 15,18-14 24-15</inkml:trace>
  <inkml:trace contextRef="#ctx0" brushRef="#br0" timeOffset="11295.77">10753 1923 507 0,'0'0'416'16,"0"0"-71"-16,0 0-14 0,0 0-44 0,0 0 22 16,0 0-16-16,0 0-30 0,0 0-29 0,0 0-37 15,0 0-6-15,0 0-24 0,0 0-12 16,0 0-27-16,-16-22 8 0,13 17-4 0,-3 2-15 16,2-1 3-16,1 1-1 0,0 0-13 0,-1 0-1 15,1-1-7-15,1 1-20 0,0 1-5 0,-1-2-17 16,2 3 5-16,0-2-8 0,-2 2-5 15,3 1-4-15,0 2-5 0,5-2-6 16,-1 3 5-16,1-3-8 0,12 4 10 0,2-1 2 16,2-2-11-16,-1-1 4 0,-9 0-8 15,5 0 0-15,4 0-3 0,21-13-10 0,-18 7 7 16,-1 1 3-16,-3-1-4 0,2-2-3 0,0 0 4 16,-6 2-6-16,-2-1-4 0,0 0-3 0,-2 2 4 15,-4 0 4-15,-2 2-11 0,-1 1 14 0,-1 0-10 16,0 2-1-16,-1-3-6 0,0 3 2 15,-2 0 2-15,0 0-1 0,0 0-17 0,0 0 7 16,5 7 2-16,-6-3 8 0,-3 12 8 16,1 1 1-16,-5 2 13 0,3 5 0 0,1 4 15 15,-5-1-11-15,3 1-9 0,-2 1 21 0,4 0-18 16,-3-4 0-16,-2 2 3 0,1-2 0 0,1 0-3 16,1 0-7-16,-5-5-11 0,4 0 5 15,1-3 7-15,0-3-22 0,-2 1-28 0,3-6-29 16,1-2-44-16,2-1 9 0,0-2-125 15,2 0-61-15,-1-3-74 0,1 0 31 0,0-2-228 16,3 1 19-16,3-4 40 0,8-5 35 16,-1-3 59-16,9-2 27 0,-1-1 24 0,-2 2 16 15,2-2 17-15,1-1 11 0</inkml:trace>
  <inkml:trace contextRef="#ctx0" brushRef="#br0" timeOffset="11828.32">11306 1923 784 0,'-1'-7'394'16,"1"1"-3"-16,-1-1-7 0,0 0-26 0,1-1-29 15,0 1-18-15,0-1-25 0,0-3-33 16,14-11-13-16,-7 11-40 0,4 3-11 0,1 2-27 16,3 1-8-16,0 4-12 0,-15 1-10 0,14 0-16 15,18 14-13-15,-14-5-12 0,-4 2 3 16,2 1-15-16,-3 3 3 0,-1-1-21 0,-2 0 1 15,-2 1-15-15,0-2 1 0,-6 0 9 0,-1-5-17 16,-1 1-2-16,0-9 4 0,0 7 0 16,0 0-4-16,-12 11 0 0,6-9 2 0,-4-1 7 15,2 1-7-15,-6-2 0 0,0 1-11 16,-2-1 3-16,1-2-18 0,1 0-4 0,3 0-2 16,0-1 19-16,4-1-15 0,0-1 11 0,4 1-19 15,-3-2 12-15,5 0 0 0,-2 1 5 16,3 0-13-16,0-1 5 0,0-1-3 0,0 0 17 15,12 7-7-15,4-4-6 0,3 2 0 0,2 1-12 16,1 0 13-16,4 2 2 0,0 0 6 16,-1 2 8-16,-4 0-9 0,0 2 3 0,1-1 0 15,-4 3 17-15,-3 0-12 0,0 0-8 0,-6-3 22 16,-1 2-3-16,-1 2 4 0,-3-5-2 16,-4-1-3-16,0-1-3 0,0 1 28 0,-21 10-21 15,6-11 12-15,-3-1-19 0,-6 0-4 0,-2 3 13 16,-4-3-17-16,-3-4-5 0,2 1-4 15,-3-2-44-15,-3-2-51 0,18 0-53 0,-6 0 13 16,-4 0-209-16,-30-11-97 0,31 4 36 0,8 2 34 16,0-3 32-16,7 1 28 0,0-3 26 0,5 3-275 15,-2-2 39-15,9 2 55 0,0 1 20 16,1-1 37-16,0 7 25 0,0 0 24 0,0-7 27 16,0 7-1-16,0-8 29 0</inkml:trace>
  <inkml:trace contextRef="#ctx0" brushRef="#br0" timeOffset="24254.77">3336 4106 770 0,'-14'0'314'0,"14"0"-15"0,0 0 0 0,0 0-31 16,0 0-32-16,0 0 45 0,0 14-34 15,0-14-8-15,0 0-26 0,0 0 17 0,-21 21-9 16,26-20-18-16,1 0-9 0,12 5-19 16,1-5-13-16,1 2-14 0,2 2-14 0,4-4-18 15,-1 2-2-15,2 1-18 0,0-2-7 16,-14-2-5-16,5 0-39 0,4 0-47 0,-2 0-45 16,23 10 5-16,-24-8-121 0,-7-1-72 0,-2 0-65 15,0-1 30-15,-10 0-247 0,0 0 28 16,8 0 62-16,-8 0-2 0,0 0 27 0,0 0 62 15,9 0 15-15,-11 2-9 0,-2 1 60 0</inkml:trace>
  <inkml:trace contextRef="#ctx0" brushRef="#br0" timeOffset="24469.34">3368 4405 1110 0,'-9'7'358'15,"1"-2"-6"-15,3 0-54 0,0-1-9 16,3 1 27-16,1-1-18 0,1 0-10 0,1-1-29 15,2 1-29-15,0-1-25 0,14 4-19 0,0-2-14 16,4 0-20-16,3 1-16 0,-4-4-29 16,-6-2-53-16,5 0-26 0,5 0-3 0,4 0-131 15,0 0-82-15,31-11-57 0,-31 7 22 0,5 2-286 16,-3-3 29-16,1-1 28 0,1 1 59 16,-1 0 22-16,0 1 32 0,2 2 32 0,4 1-3 15,-20 1-10-15,11 0 62 0</inkml:trace>
  <inkml:trace contextRef="#ctx0" brushRef="#br0" timeOffset="25066.64">5257 4273 509 0,'4'-9'301'15,"0"2"-39"-15,-1-2-18 0,1-7 7 16,-4 9-27-16,0-5-33 0,0-4 4 0,-12-21-17 16,4 16-6-16,-1-1-29 0,-3 2 40 0,0 1-44 15,-5 3 11-15,0 3-13 0,-3 3 23 0,1 5-16 16,-4 3-25-16,12 2-5 0,-25 16 20 0,13-4-2 15,2 4-1-15,0 4-2 0,0 1-8 16,4 3 6-16,1 2-3 0,4-1-11 0,3 0-14 16,1 4-8-16,5-2 5 0,3-16-9 15,0 6-23-15,18 21 4 0,-7-22 2 0,4-5-3 16,2-3-21-16,2-4 9 0,-1-3-20 0,-8-1 13 16,5 0-13-16,25-14-8 0,-19 3-10 15,2-4-7-15,-3 1-1 0,0-2-15 0,-5-1-9 16,0-2 9-16,0 1 6 0,0-3-7 0,-2 0-10 15,-1 0 11-15,-1 4 6 0,-3 0 7 16,-1 5-4-16,-2 3 10 0,0 4-7 0,-4 3 4 16,-1 2 27-16,0 0 7 0,2 10 16 15,-2-4 0-15,0 16 7 0,0-10 2 0,0 8 13 16,0 5-4-16,12 30 2 0,-7-24 4 16,2 0-31-16,-1 1 18 0,0 2-17 0,-1-2-5 15,0 0-11-15,0-4 4 0,-2 1-5 0,3-3-3 16,-1-1-36-16,-1-6-26 0,-2-5-33 15,0-4-15-15,-1-3-47 0,0-5 12 0,-1 0-154 16,0-3-44-16,-1-2-45 0,1-2 29 0,-1-3-269 16,-1-9 51-16,2 6 27 0,-6-25 49 0,1 8 43 15,1 0 41-15,-1 1 32 0,1-3 9 16,-1-1 24-16,0 1 12 0,-2 2 18 0</inkml:trace>
  <inkml:trace contextRef="#ctx0" brushRef="#br0" timeOffset="25853.26">5215 3528 993 0,'-2'0'334'0,"0"0"-13"0,1 1-52 15,-2-2 5-15,0 1-32 0,1 0 3 0,-1-1-12 16,1 0 0-16,0 1-27 0,-2 0-13 15,2-2-22-15,0 2 5 0,0-2-8 0,1 2-20 16,-1-1-8-16,0 0-5 0,0 1-9 0,-1 0 0 16,2-2-22-16,0 1-5 0,0 1-14 0,-1 0-15 15,2 0-3-15,-1 1-7 0,1 1-9 16,-1-2-2-16,4 1-8 0,1-1 8 0,1 1-13 16,2 0-1-16,1-1 3 0,12-1-4 0,-10 1-5 15,7 0-12-15,1 0 13 0,3 0-8 16,20-11-4-16,-18 3-5 0,-1 5 1 0,1-3-8 15,-3 0 9-15,-2 1-6 0,-4-1 5 16,0 0 3-16,-4 3-2 0,-3 1-1 0,0 0-11 16,-3 1 12-16,0 0-15 0,0 1 10 0,-2 0-3 15,-1 0-11-15,-1 0-2 0,0 0 4 0,2 1-1 16,-4 2-3-16,1-1 11 0,-1 1-7 0,0 4 7 16,-1 11 17-16,-4 2-5 0,1 2 26 15,-2 6-4-15,0-3-1 0,2 1 3 16,-4 2 5-16,5-3-13 0,-2 1-6 0,-1 0-8 15,0 0 4-15,3 0-4 0,-2-5 16 0,1-2-8 16,1 1-5-16,-1-4-20 0,3-4-22 16,1-2-42-16,-1-4-19 0,1 0-24 0,0-1-26 15,2-2 12-15,-1 0-127 0,1-3-82 0,1-3 30 16,1 0-272-16,0-2 33 0,7-8 49 16,3-2 36-16,-1-2 33 0,1 0 34 0,2-5 27 15,-3 3 48-15,5 0 15 0,-2 2 28 16,7-3-17-16</inkml:trace>
  <inkml:trace contextRef="#ctx0" brushRef="#br0" timeOffset="26483.03">5745 3491 934 0,'-5'0'310'16,"-2"-3"-4"-16,2 2-11 0,-3-1-37 16,3 1-32-16,-1-2-26 0,0 0 66 0,0 1-20 15,2-1-30-15,-9-3-9 0,5 1-20 16,1-2-19-16,1 3-4 0,3-1-29 0,1 2 1 16,1-2-28-16,1 5-2 0,0 0-19 0,16-18-12 15,-2 10 10-15,2 0-12 0,2 2-8 16,1 4-13-16,-11 2-2 0,7 0-14 0,1 0-1 15,20 17 18-15,-17-6 0 0,-2 1 4 0,-3 3 10 16,-4 0-8-16,0 4 8 0,-3-1 4 16,-3 3-10-16,-3 0 10 0,-1-11-3 0,0 3-14 15,0 3 10-15,0-1-2 0,-16 17 0 0,10-19-18 16,-1-2 10-16,0-2-18 0,2-1 11 0,-2-1-8 16,0-2 5-16,1-2-23 0,1 1 6 15,-1-2 2-15,2 0 0 0,-1-1-8 16,0-1-8-16,0 0-2 0,1 3 14 0,0-3-17 15,1 0 2-15,3 0-1 0,0 0 6 0,0 0-17 16,-1-6-2-16,4 6 8 0,2 0 0 0,0-1-12 16,3 2 19-16,13-1 0 0,-12 0-17 15,7 0 4-15,23 15-2 0,-17-7-1 0,-1-1-1 16,-4 2-6-16,2 1 3 0,-4 1 3 0,-2 1 17 16,-2-1-2-16,-3 0 7 0,0 2 19 15,-5-3-14-15,-3-3 8 0,0-7 6 0,0 7-1 16,0-1-8-16,-22 10 7 0,7-5-1 15,-3-1-18-15,-4-3 3 0,-3-3 3 0,-1 3 4 16,-2-1-24-16,-2-2-10 0,0-1-33 16,0-3-27-16,2 2-29 0,13-2-33 0,-2 0-28 15,-4 0 14-15,1 0-112 0,-17-15-53 0,26 10 30 16,1-4-231-16,5 2 46 0,6 0 41 0,-1 7-70 16,0-7 43-16,0 0 54 0,11-5 23 15,0 2 3-15,6 1 39 0,-2 3 23 0,-4-1 14 16,6-1 21-16</inkml:trace>
  <inkml:trace contextRef="#ctx0" brushRef="#br0" timeOffset="27201.48">6947 4132 475 0,'0'-4'477'0,"1"-1"-88"0,0 2 14 0,0 0-16 16,0-1-57-16,0 1-40 0,0 2-28 0,1-1-7 15,1 3-23-15,2 0-3 0,1 2 1 16,9 6-21-16,4 8 17 0,-1-2-16 0,1 4-1 16,3 1-30-16,-1-1-18 0,0 5 3 0,-1-2-22 15,-3 3-27-15,1-5 4 0,-3 3-21 16,0-2-3-16,0 0-21 0,-2 0-6 0,-2-6-34 15,-1 2-39-15,-1-6-20 0,-3-3-24 0,-3-4-19 16,0-1-58-16,-1-3 13 0,-2 0-123 16,0 0-69-16,0 0 27 0,0-14-179 0,-1 7-80 15,-1-11 23-15,2 9 49 0,0-5 43 16,0-2 24-16,-8-21 35 0,4 17 23 0,1 2 21 16,-2 0-5-16,1 1 34 0</inkml:trace>
  <inkml:trace contextRef="#ctx0" brushRef="#br0" timeOffset="27439.12">7216 4142 483 0,'-2'-5'445'0,"2"0"-41"16,-2-2-54-16,1 4 71 0,-1-2-18 0,1 4-28 16,0-2-15-16,0-1-30 0,0 2-26 0,0 2-55 15,-2 0 11-15,0 2-13 0,0 2-11 16,-7 7-3-16,-1 3-21 0,-2 2-23 0,2 1 2 16,-4 3-26-16,2-2-21 0,-1 4-21 15,1-1-11-15,-2 0-5 0,2-2-11 0,-3 2-9 16,2-2-10-16,-2 1-90 0,4-1-26 0,-3-4-61 15,4-1-37-15,1 0 12 0,-1-5-152 0,5 0-31 16,1-6-57-16,1-1 33 0,2-1-267 16,1-1 52-16,2-1 40 0,-1-1 76 15,1 1 12-15,0-2 40 0,0 1 22 0,0-2 36 16,1 0 17-16,0 0 25 0,-1 1-30 16</inkml:trace>
  <inkml:trace contextRef="#ctx0" brushRef="#br0" timeOffset="28398.77">4662 3485 451 0,'0'0'338'0,"0"0"-55"0,0-14-15 0,0 14-12 15,0 0-19-15,0 0-9 0,0 0-12 16,0 0-1-16,0 0-18 0,6 11-21 0,-19 0-20 15,0 6 15-15,1 3 21 0,1 1-11 0,-1 3-6 16,0 4-10-16,1 2-8 0,-1 7-6 16,-2 0 0-16,0 5-15 0,-1 4-2 0,2 2-4 15,0 4-25-15,4 3 2 0,-1 4-6 16,2 0-13-16,5 3-12 0,3-32-14 0,0 19-5 16,21 59-25-16,-4-49-21 0,3-3-40 0,3-4-37 15,7 0 6-15,3-6-93 0,3-3-38 16,0-6-55-16,6-2 24 0,-1-10-246 0,4-1-35 15,1-6 27-15,1-7 54 0,2-1 17 0,2-3 44 16,2-3 23-16,1-3 24 0,-25-1 27 16,14 0-1-16</inkml:trace>
  <inkml:trace contextRef="#ctx0" brushRef="#br0" timeOffset="29110.68">6019 3234 660 0,'4'4'216'0,"10"4"-10"0,-1 3-24 15,2-2-14-15,-1 0 4 0,2 1-14 0,0 2 3 16,0 1-13-16,0 3 0 0,0 5 10 0,0-2-16 16,-1 2 4-16,0 2-25 0,1 4 3 0,-2 1-11 15,5 1 2-15,-2 4 18 0,-1 0-22 16,1 0-13-16,0 2 14 0,0-1 2 0,-1 0-1 15,-1 3-12-15,-4-2-13 0,2 3 0 16,-5-2-6-16,-2 2 5 0,-2-1-6 0,-3 3-15 16,-1-20-6-16,0 9-14 0,-13 41-17 0,2-28-34 15,-3 0 1-15,-2 3-66 0,-4-2-27 16,-3 0-31-16,-4-1-12 0,-1-1-35 0,2-1-26 16,2-2 18-16,-4-1-153 0,2-5-99 0,1-3 27 15,1-2-2-15,5-5 60 0,0 0 10 16,0-3 48-16,4 0 11 0,0-7-43 0</inkml:trace>
  <inkml:trace contextRef="#ctx0" brushRef="#br0" timeOffset="29779.15">6216 2864 353 0,'0'-2'374'0,"0"-1"-32"16,0 3-41-16,1-3-15 0,-1 2-27 0,1 0-45 15,0-1-15-15,-1 2-32 0,0-1-2 0,-1 1-41 16,2 1 3-16,-1 2-18 0,1 1 22 16,-1 0-16-16,1 4 20 0,-1-1 13 0,1 11-18 15,-1-6-40-15,0 6 18 0,0 2-12 0,9 26 2 16,-6-18-21-16,0-5 2 0,2 1-9 16,-1 2-14-16,1-6 7 0,-2 2-16 0,2-2-19 15,2 0-3-15,-1-1-83 0,1-1-33 16,-1-2-41-16,1-2-32 0,3-1-55 0,-3-5 18 15,-1-2-266-15,-2-1 28 0,1-2 33 0,-1 0 27 16,0-1 24-16,-1 1 40 0,0-1-5 16,-1 0 27-16,2 1-13 0</inkml:trace>
  <inkml:trace contextRef="#ctx0" brushRef="#br0" timeOffset="31926.94">8380 4168 504 0,'0'0'288'16,"0"0"-20"-16,0 0-21 0,14 0-13 0,-14 0-10 15,0 0-6-15,0 0-8 0,0 0-30 16,22-10-16-16,-18-5 3 0,2-1-25 0,-4-1-2 15,-2 10 2-15,0-3-17 0,0-3-15 0,0-3-14 16,-16-14-5-16,9 12-5 0,-4 3-18 16,-3 1-7-16,-5 2 41 0,-1 4-7 0,-3 5-19 15,-1-1-8-15,11 4-8 0,-6 0-9 0,-23 15-5 16,19-3 24-16,0 0-7 0,4 5-2 16,2 2 0-16,2 1 1 0,3 1-2 0,0 3-1 15,4-4-13-15,5 1 5 0,3-12-9 0,0 5 7 16,16 17-7-16,-3-17 7 0,5-5-6 15,1 1-10-15,2-4 6 0,3-5-2 0,0 2-12 16,-12-3-8-16,8 0 4 0,22-14 6 0,-18 6-12 16,-3-1-7-16,-1-2 11 0,0-1-9 15,-2 0 9-15,-3-4-21 0,0 1 14 0,-3-2-11 16,-1 1 4-16,-2-1-5 0,-2 1 0 0,-2 1 0 16,-1 5-4-16,0 2 5 0,-1-2-3 15,-2 5 0-15,-1 0 16 0,2 0-10 0,-2 1 7 16,1 0-16-16,0 2 12 0,0 0-14 0,-1 2 23 15,0 0 4-15,0 0 21 0,2 11-5 16,2 5 17-16,-1 2 1 0,1 3-5 0,2 1 19 16,-2 5-9-16,4-1 3 0,-3 1 9 0,0 1-27 15,1 1-7-15,-2-1 22 0,0-1-6 16,0-1-3-16,-1-1-25 0,-2 0 15 0,2-3-25 0,1 0 18 16,-2-5-12-16,0 0-12 0,-1-6-22 15,1-1-16-15,-2-3-21 0,1-1-15 16,1-2-13-16,-1-1-44 0,1-1 12 0,-2-2-117 15,0 0-35-15,0 0-56 0,0 0 29 16,0 0-271-16,8-14 66 0,-6 9 30 0,4-8 15 16,-1-2 34-16,-3 3 10 0,-1 2 76 15,1 0 3-15,0 0 21 0,-2 1-19 0,3-7 53 16</inkml:trace>
  <inkml:trace contextRef="#ctx0" brushRef="#br0" timeOffset="32371.02">8647 3488 406 0,'2'-7'410'15,"0"1"-35"-15,-1 2-27 0,0-1-44 16,0 1 5-16,0 1-21 0,-1-1-36 0,2 4-48 15,-2 0-22-15,1 4-2 0,0 0 16 0,2 12-22 16,-3-2 1-16,2 10-21 0,0 1-18 16,1-1-22-16,-3-13-9 0,0 8-9 0,0 2 3 15,0 3-23-15,0-1 3 0,0 0-10 0,0-2-34 16,0-2-50-16,9 21 2 0,-4-22-106 16,4-4-42-16,-1-2-58 0,-4-3 20 0,2-4-290 15,-2 0 12-15,0-1 19 0,3-3 47 0,-1 3 33 16,-1-2 21-16,0-1 28 0,1 3 4 15,8 2 35-15</inkml:trace>
  <inkml:trace contextRef="#ctx0" brushRef="#br0" timeOffset="33189.89">9542 4199 935 0,'2'-2'341'0,"2"2"-8"16,1 2-42-16,6 6 61 0,3 2-23 0,-1 4-14 15,0 3-11-15,-2 1-21 0,1 0-25 16,-2 2-30-16,0 0-16 0,-2-2-13 0,-1 1-23 15,-2-4-14-15,0 1 4 0,-3-3-12 0,2-5-25 16,-3-1-6-16,0-2 2 0,0 0 22 16,-1-1-16-16,0-4-20 0,0 0-23 0,0 0-2 15,-12 0-12-15,7-2 3 0,-3-8-13 0,-2-3-7 16,0-3-3-16,2-2-10 0,4 0-21 16,1-5 2-16,3 2-3 0,0 9-14 0,0-5-10 15,18-19-7-15,-5 17 7 0,4 1 13 16,0 5-12-16,3 2 9 0,2 4-14 0,1 2 5 15,1 5-4-15,-11 0 12 0,6 0 4 0,25 12-17 16,-19-2-1-16,-2 6 19 0,-1-2 11 16,-3 1-19-16,0 0 9 0,-5 1 5 0,-1 0-9 15,-2-2 8-15,-1-1 0 0,-3-1 8 16,-2-3-21-16,-2-1 2 0,-1-3 1 0,-1 0 8 16,0-1 8-16,-1-4-2 0,0 0-5 0,0 0 15 15,0 0-24-15,-9 0 13 0,8-2-19 16,-3 0 23-16,1-4 2 0,-1-9-21 0,-1-1 5 15,4-1-12-15,1 8-12 0,0-3 12 0,0-4-6 16,19-14-1-16,-7 14-13 0,2 5 26 16,2 0-4-16,0 3-2 0,8 2-6 0,-2 2 10 15,6 1-16-15,-14 3 25 0,7 0 0 0,28 11 6 16,-23-2-9-16,-1 3-3 0,-1-1 17 16,-5 5-7-16,-2 0-9 0,-4 0 14 0,-6 0 12 15,-1 1-25-15,-3 0-14 0,-3-10 14 16,0 5 1-16,0 2-39 0,-20 11-34 0,15-16-38 15,-1-4-36-15,1-1-39 0,-2 0 18 16,2-3-153-16,1-2-39 0,4 1 32 0,0 0-278 16,-6-10 23-16,6 3 76 0,4-8 29 0,2-3 15 15,6-3 54-15,0 3 50 0,3-1-1 0,2 1 34 16,1 1-22-16,0 2 55 0</inkml:trace>
  <inkml:trace contextRef="#ctx0" brushRef="#br0" timeOffset="33485.69">10525 4153 732 0,'3'-2'349'0,"0"3"-12"0,-1 0-35 0,-1 1-38 0,0 1 61 15,-1 2 7-15,1-1-4 0,1 2-18 16,0 1-7-16,1 8-36 0,4-1-23 0,-1 1-11 16,2-1-14-16,1-2-30 0,2 0-9 0,0-2-24 15,0-2-6-15,4-2-9 0,0-1-10 16,0-4-28-16,-1 0 9 0,-1-1-34 0,-3 0-12 16,5 0-9-16,17-12-1 0,-15 4 2 0,1-1 5 15,-4-2-9-15,1-1-23 0,-2 0-24 16,-1-1-7-16,-4-3-10 0,-1 0 6 0,-2-2-19 15,-4 4-8-15,-1 14-4 0,0-10-14 16,-12-10-1-16,-1 11-13 0,-1 3 6 0,-4-1-8 16,-2 7-7-16,8 0-9 0,-3 0-7 0,-3 0 8 15,-19 13-47-15,19-9-29 0,2 3-39 0,2 0-34 16,8-4-25-16,1 3 28 0,1-4-188 16,4 2-82-16,3-2 54 0,-3-2 12 0,10 3 34 15,8 2 21-15,6-1 39 0,8 2 26 16,0-2 15-16,6 1 9 0</inkml:trace>
  <inkml:trace contextRef="#ctx0" brushRef="#br0" timeOffset="33971.79">11328 4157 744 0,'15'-11'358'0,"-1"2"-60"16,-5-3 16-16,-4-1-41 0,-3 1 24 0,-2 12-11 16,0-15 0-16,-19-11-19 0,6 13-26 15,-6 3-7-15,-2 4-32 0,-1 0-7 0,-5 4-15 16,12 2-7-16,-5 0-10 0,-28 14-11 15,23-2-17-15,2 4-22 0,1 2-11 0,3 3-5 16,3-1 7-16,3 3-12 0,3 2-14 16,6-1-9-16,3-3 7 0,1-11-18 0,13 19-8 15,-2-13-10-15,4-3 15 0,2-4-8 16,4-3-24-16,0-4-14 0,-10-2-22 0,7 0-9 16,21-13-32-16,-16 2-14 0,-2-2-25 0,-1-1 10 15,-1-2-46-15,-2-5-41 0,1-1-15 0,-4-6-28 16,1-1-18-16,-3-2 2 0,-2 1 0 15,-1-1 10-15,-4-1 32 0,-2 2 18 0,-3-5 37 16,0 18 30-16,0-6 41 0,-13-25 30 16,3 23 38-16,2 0 23 0,-1 6 47 0,-2-2 30 15,2 2-12-15,0 4 8 0,1 3 18 16,1 5-13-16,2 2-1 0,1 4 11 0,4 1 21 0,0 0 22 16,-13 24 9-16,12 1 12 0,1-11-4 15,0 6 9-15,12 31 8 0,-4-13-10 0,4-4-19 16,1 2-18-16,2 2-15 0,0-1-12 0,1 0-14 15,1-2-10-15,0-5-7 0,-2 2-24 16,1-5-22-16,-2-4-29 0,0-3-38 0,-1 1-40 16,0-4-50-16,-1 0 11 0,-3-9-160 15,1-4-78-15,-1-2 30 0,-9-2-290 0,0 0 55 16,7 0 43-16,0 0 33 0,5-14 24 16,-9 10 62-16,2 1 14 0,8-7 19 0,3 1 13 15,10 0 28-15,0 1 23 0,7 0 3 0</inkml:trace>
  <inkml:trace contextRef="#ctx0" brushRef="#br0" timeOffset="34493.68">12096 4050 513 0,'-1'-1'475'0,"0"-2"-34"15,0-1-27-15,0 3-61 0,0-1-14 0,1 1-16 16,-2-1-10-16,2 1-12 0,0 1-35 0,-2-3-14 15,2 1-48-15,-2-3-11 0,1 3-24 16,-2-3-5-16,1 0-28 0,-5-9-18 0,-2-1 0 0,-1 2-13 16,1-3-10-16,-3-1-5 0,0 0-26 15,4 2 0-15,-2 1-2 0,3 2-5 16,2 4-8-16,1-1-18 0,1 5-4 0,0-2 8 16,2 4-16-16,0 0-1 0,1 2 6 0,1 2-1 15,2 0-10-15,1 2 10 0,11 7-17 16,2-1 0-16,5 3 2 0,1-1 14 0,1-2-6 15,4 1 1-15,-2-2-15 0,1-4-1 16,1-2 7-16,1 1-7 0,0-3 13 0,-17-1-7 16,8 0-3-16,2 0-2 0,24-13-3 0,-24 6 0 15,-1-2-1-15,-5 1 13 0,-4-4-3 0,4 2-3 16,-12 1-11-16,1 0 12 0,-2 3-11 16,0 0 9-16,-2 0-16 0,1 4 12 15,-1-1-9-15,-1 3 14 0,-2 0 5 0,0 2-3 16,-2 1 0-16,-5 12 15 0,-1 2-2 0,-1 7 31 15,1 0-10-15,-1 0 4 0,2 5-9 16,0-3 12-16,1 6-9 0,0-3 0 16,2 0-18-16,1 1 15 0,1 0-16 0,-1-2-13 15,2-2-11-15,0-2-26 0,-1-6-42 0,2-2-75 16,2-4 15-16,-2-4-163 0,0-7-88 16,0 4 32-16,2-4-250 0,0-1 71 15,0 0 41-15,0-3 35 0,2-2 22 0,0-1 42 16,10-8 29-16,1-1 44 0,4 0-37 0,-1-1 52 15,5 2 18-15</inkml:trace>
  <inkml:trace contextRef="#ctx0" brushRef="#br0" timeOffset="34937.87">12638 3967 1390 0,'8'-19'463'0,"-1"3"-44"0,3-1-52 15,0 1-8-15,2-1-51 0,1 3-32 0,2 5-17 16,1-1-27-16,0 2-26 0,-1 4-10 15,-2 4-24-15,-13 0-14 0,13 0-28 0,15 14 9 16,-18-2-15-16,0 7-12 0,-3 2-7 16,-4 1 4-16,0-1-4 0,-3-9-15 15,0 5 0-15,-13 25-24 0,3-20-1 16,1-1-11-16,-1-3 8 0,-1 1-13 0,0-3-5 16,1-7 2-16,-6 3 4 0,6-3-18 0,1-2 14 15,1-3-20-15,1-1 4 0,2-2-8 0,2 0 7 16,-1-1-8-16,4 0-15 0,0 0-19 15,0 0 4-15,0 0-9 0,-3-7-5 0,5 5 0 16,0 2 7-16,3 0 1 0,0-1-12 0,0 2 13 16,12 2-14-16,-1 3 3 0,2 1 5 0,0 2 16 15,-2 3 8-15,2 0 21 0,-2 2-6 16,-2 1 2-16,-3 0 20 0,0-1-5 0,-3 2 14 16,-1-3-17-16,-3-3 24 0,-2 0-17 15,-2-10-4-15,0 7-8 0,-13 11 4 0,-1-14-6 16,-4 3-2-16,-4-2-13 0,-5 2-44 0,-5-6-25 15,0 0-64-15,-3 0 12 0,16-1-196 0,-9 0-82 16,-5 0 34-16,-36-11-240 0,35 7 20 16,2 1 72-16,0-3 14 0,2-2 70 0,4 4-5 15,2-1 50-15,8-2 24 0,2 1 24 0,3-4 34 16,6 1 0-16,5 2-9 0</inkml:trace>
  <inkml:trace contextRef="#ctx0" brushRef="#br0" timeOffset="40277.8">3503 6358 242 0,'0'-13'364'0,"0"13"-33"0,0 0-33 15,0 0-43-15,-21-18 12 0,13 19-29 0,3-1 21 16,-2-1-31-16,1 1 1 0,6 0-18 0,0 0-5 15,-7 0-28-15,7 0-10 0,-9 0 3 16,9 0-6-16,-7 0-10 0,7 0 14 16,-5 8 3-16,9-7-5 0,3-1-17 0,16 3-2 15,3 1-15-15,-11-4-18 0,9 0 2 0,6 0-28 16,3 0-2-16,1 0-18 0,1 0-4 16,-2 0-8-16,2 0 1 0,-1 0-30 0,-1 0-39 15,-4 0-46-15,-2 0-33 0,-5 0 8 16,-5 0-130-16,-2 0-57 0,-4 0 24 0,-1 0-273 15,-1 0-4-15,-9 0 57 0,6 0 17 0,0-7 57 16,-7 7 19-16,-2 0 27 0,0 2-1 0,-1 1 64 16,-2-1 16-16</inkml:trace>
  <inkml:trace contextRef="#ctx0" brushRef="#br0" timeOffset="40464.8">3652 6559 940 0,'-6'9'363'0,"2"-2"-15"0,2 0-46 15,2 1 32-15,2-3-50 0,4-1-38 16,9 3-22-16,0-3-36 0,4 1-11 0,0-1-14 16,3-4-31-16,0 0-21 0,3 3-10 0,-14-3-121 15,7 0-46-15,2 0-83 0,25-10 14 16,-20 5-273-16,-3 0-53 0,4-2 65 0,0-3 31 16,3 3 24-16,0-1 21 0,-4-1 16 0,2 0 43 15,3-2-1-15</inkml:trace>
  <inkml:trace contextRef="#ctx0" brushRef="#br0" timeOffset="41705.81">5268 6183 509 0,'0'-16'323'15,"20"-16"-41"-15,-20 22-13 0,0-5-36 0,0-4 12 16,0-2-29-16,0 4 10 0,0-3-23 16,-15-14-32-16,6 18-1 0,-2 3-6 0,-1-3-50 15,-4 8 5-15,2 3-10 0,-6 3 7 0,9 2 0 16,-23 11-13-16,11 0-10 0,2 3 4 0,-1 3-10 15,2 3-11-15,-1 4 10 0,3 0 4 16,2 2-4-16,2 1-1 0,5-1-5 0,1 2-8 16,2-4-5-16,5 2 3 0,1-16-15 15,0 5 4-15,17 16-5 0,-3-19-7 0,-2-2 0 16,4-5-12-16,1-2 4 0,-9-3 6 0,5 0-16 16,20-11-3-16,-14 2 1 0,-1-1-4 0,2-7 2 15,-2 1-14-15,0-2 10 0,-1-1-4 0,-3-1-7 16,2-2 6-16,-4 0-4 0,-1 2 4 15,-2 2-17-15,-1 2 20 0,-2 3 9 16,-1 0-7-16,-2 7 6 0,0 3-18 0,-2 1 17 16,-1 2 16-16,0 0 3 0,-1 13 4 15,1-4 15-15,-1 17 15 0,1-13-4 0,0 8 10 16,0 8-15-16,0 0 15 0,0 4 1 16,0 3-14-16,0 0-9 0,0 2-9 0,0 1 8 15,0-2-23-15,0-2 11 0,0 0-4 16,0-2-6-16,0-2-11 0,0-3-14 0,0-2-12 15,0-7-25-15,0-4-32 0,0-4-49 0,0-4-47 16,0-7 14-16,-6 6-140 0,6-11-70 16,1-13 31-16,-1-1-274 0,0 7 48 15,0-9 21-15,0-6 66 0,0-1 36 0,11-33 30 16,-9 31 29-16,2-2 22 0,-1 3 18 0,-1-1 13 16,1 0 45-16,-3 0-41 0</inkml:trace>
  <inkml:trace contextRef="#ctx0" brushRef="#br0" timeOffset="42243.74">5326 5646 676 0,'0'0'444'0,"0"0"-72"0,0 0 4 0,-1-2-25 15,1 2-45-15,-1-3-27 0,0 1-27 0,0-1-38 16,-1 1-19-16,0-3-9 0,0 2-21 16,-1-2-35-16,1 1-12 0,-5-9 2 0,-2 1-26 15,2 4-6-15,-1-2-17 0,1 3 5 16,0 1 0-16,4-1-11 0,-2 7-6 0,5 0-27 16,0 0 8-16,0 0 5 0,-11 10 6 0,10-3-1 15,1 0-5-15,3 11 8 0,6 1-1 0,1-2-1 16,1 0-2-16,4-2-1 0,0-1-4 15,0 0 8-15,4-4-12 0,-1-2-10 0,1 0 8 16,2-5-14-16,0-2 7 0,-6-1-4 0,-6 0-1 16,21-10-5-16,-13 2-6 0,-1 0-8 0,-1-4-1 15,-3-3-2-15,2 2-5 0,-5-2-1 16,-2 1 11-16,1-1-12 0,-4 1 8 0,-1 7-6 16,-2-3-6-16,-1 4 12 0,2 2-13 15,-2 4-2-15,0 0 5 0,-6-2 3 0,4 4 1 16,-7 13 9-16,3-2-4 0,-1 5 19 0,1 2-2 15,-1 6 16-15,1 3 0 0,0-3-12 0,2 0 2 16,0 2 13-16,-2 0-4 0,2 2-6 16,-1-1-8-16,2 0 6 0,-1 3 1 0,1-6-24 15,1-1-11-15,0-1-28 0,0-8-46 0,2-8 8 16,0 0-107-16,0-1-61 0,0-7-66 16,0 0 26-16,8 9-269 0,-5-11 30 0,1-3 60 15,6-10 19-15,-3-2 32 0,3-2 43 16,2 0 15-16,1-1 36 0,1-1 8 0,0-1 47 15,0 0-34-15</inkml:trace>
  <inkml:trace contextRef="#ctx0" brushRef="#br0" timeOffset="42713.61">5781 5663 376 0,'-9'-14'512'16,"1"2"-101"-16,2 2-29 0,-1-4-40 0,3-1-22 15,2 5-20-15,2-2-35 0,0 12-14 16,0-11-35-16,19-9-17 0,-10 13-18 0,0 1-21 16,1 3-4-16,0 2-28 0,-3 1-6 15,6 0-24-15,17 18 3 0,-15-7-14 16,0 3-7-16,-4 1 6 0,-2 2 2 0,1 0-10 16,-4 4 1-16,-2-4 1 0,-2 0-11 0,-1-4 0 15,-1-13-8-15,0 11-4 0,0-3 0 0,0 1 1 16,0-3-9-16,0 1-12 0,0-7 10 0,-12 14-2 15,10-11-4-15,0 1-12 0,-1-4 0 16,3 3 0-16,-3-3-11 0,2 1-2 0,0 0-20 16,1-1-1-16,2 0 4 0,2-1-2 0,-1 1 3 15,2 1-8-15,0 0 5 0,11 5-12 16,-2-1 14-16,2 3-12 0,0 1 18 0,-2 1-7 16,-2-1 1-16,-2 4 5 0,0 1-2 15,-3-2 19-15,-2 2-6 0,-3-3 15 0,-2 0 1 16,0-11-12-16,0 10 15 0,-19 14-1 15,10-15-6-15,-7-1-8 0,-2 1-2 0,-5-3 2 16,-2-1-36-16,-2-3-49 0,11-2-64 16,-6 0 14-16,-1 0-156 0,-30-15-82 0,26 8 30 15,3-5 29-15,2 1 31 0,3-4-250 16,4 0 18-16,3-4 48 0,5 0 46 0,5-5 5 16,2 11 69-16,23-31-19 0,4 11 56 0,13-4-26 15,9-4 58-15</inkml:trace>
  <inkml:trace contextRef="#ctx0" brushRef="#br0" timeOffset="43539.85">8701 3009 333 0,'-5'5'332'16,"3"1"-14"-16,1-2-31 0,1 0-5 15,3 1-34-15,0-3 34 0,0 1-53 16,8 6-26-16,4-4 38 0,2-2-37 0,2 2-12 16,1-4-29-16,1 0-5 0,-10-1-4 15,9 0-17-15,4 0-23 0,4 0-17 0,1 0-7 16,1 0-12-16,29-10 11 0,-28 8-10 0,-2 2-18 15,-15 0-27-15,7 0 9 0,22 11 3 0,-20-5-8 16,-2 3-25-16,-3 2 15 0,-1 3 10 0,-4 8-1 16,-2 2 15-16,-3 3 10 0,-2 1 2 15,-1 7-11-15,-2 1 3 0,0 4 5 0,1 4-8 16,-2 2-6-16,-1 3 4 0,1 1-11 0,0-1 4 16,2 3-6-16,-2-2 5 0,3 5 4 15,-1-1 10-15,4 1-9 0,1 1 0 0,-3 0 10 16,2 2-8-16,-1 4 3 0,2-1-18 15,2 1 13-15,0 1-19 0,-3-2 2 0,-1-3 1 16,0 0-12-16,-3-2-1 0,2 0 2 0,-4 0 11 16,-2-30-4-16,0 14-12 0,0 5 10 15,-12 50-16-15,5-48 12 0,-4-5-6 0,-2-1 12 16,-2-2-6-16,-8-3 4 0,-1-3-13 16,-8-3 19-16,-9-4-15 0,-6 1 15 0,-4-4-19 15,-6-3-21-15,1-2-27 0,0-2-53 16,1-5-42-16,2-2 11 0,1 0-109 0,-1-4-50 15,2-2-62-15,23-3 30 0,-13 0-250 0,-7 0 43 16,-58-14 29-16,45 6 33 0,-5-4 11 0,-3 2 26 16,-6-2 50-16,-4 0 26 0,-3-5 14 15,-5 2 60-15</inkml:trace>
  <inkml:trace contextRef="#ctx0" brushRef="#br0" timeOffset="44550.66">4567 3260 606 0,'4'-4'260'16,"-3"0"-37"-16,-2 1-21 0,0 0-16 0,-2-1-15 15,1 1-6-15,-2 2 1 0,-1-2-12 16,-1 0-26-16,0 2 25 0,-2-1-7 0,-8-1-19 16,-4-2-19-16,1 1 6 0,-2 1-15 0,-4 3-16 15,16 0-17-15,-8 0-9 0,-1 0 7 16,-22 15-1-16,20-6-1 0,3 2-29 0,-3 0 12 15,5 2-9-15,-1 0 8 0,2 0-4 0,2 1-11 16,1 2-7-16,2 0 9 0,1-1-7 16,4 2 8-16,-1 0-19 0,3-3 27 0,2 3-16 15,0-7 1-15,0 4 9 0,0 2-2 0,0 2-1 16,14 19 14-16,-12-23-36 0,1 5 17 16,-3-1-7-16,6 3 0 0,-3-1 9 0,0-1-3 15,0 0 16-15,1 1 10 0,-1 1-6 16,0 1-5-16,-3-2 0 0,1 3-14 0,0-1-4 15,-1 2 0-15,0-1 2 0,2 1 8 0,-1 0 19 16,1 5-4-16,3-5 15 0,-1 3 3 16,5 4 8-16,-3-5-18 0,0 2-3 0,2 1-6 15,1 0 0-15,-3 2-6 0,0 2 2 0,1-1 2 16,0 2-11-16,0-1-7 0,-2 1 11 16,0-2-18-16,1 2 7 0,-2-1-3 0,-1-3 10 15,3 0-12-15,-4 3-6 0,2-5 9 0,0 2-1 16,-2 0 4-16,-2 0-6 0,0-1-4 0,0-15 3 15,0 6-7-15,0 5 8 0,0 1 0 0,0 3 0 16,-11 30-4-16,9-30 0 0,-3 0-2 16,0-3 7-16,1-1-4 0,0-2-4 15,2-3-4-15,0-2 7 0,1-1-15 0,1-4 1 16,-2-1 0-16,1-2-1 0,1-10 11 0,0 5-15 16,0-5 5-16,0 9-5 0,16 10 0 0,-4-11-10 15,4-4-20-15,2-1 2 0,7 1-37 16,-2-3-19-16,3 1 9 0,4 1-69 0,-14-3-26 15,6 0-33-15,4 0-23 0,1 0-52 16,1 0 28-16,0 0-255 0,0 0 25 0,27-11 26 16,-29 10 51-16,-1 0 13 0,2 0 33 0,2 0 36 15,4-1 17-15,-15 2 10 0</inkml:trace>
  <inkml:trace contextRef="#ctx0" brushRef="#br0" timeOffset="50358.52">6736 6287 764 0,'0'0'317'16,"-15"0"-44"-16,15 0-28 0,0 0 36 0,-29-19-35 16,19 29-28-16,2 2 18 0,-1 2 4 0,2 1-3 15,1 2-26-15,1 0 8 0,0-3-26 16,2 1-3-16,0-4-20 0,-1-4-14 0,1 4-21 16,1-4-6-16,1 0-15 0,0-2-5 0,1 0-14 15,0-1 3-15,-1-1-12 0,-1 0-8 0,1-3 2 16,1 1-15-16,-1-1 0 0,1 0-8 15,0 0 0-15,0 0-13 0,-4-15-14 0,5-2 1 16,-1 7-13-16,0-7 5 0,10-21-7 16,1 13 0-16,1 2-1 0,3 1-7 0,-1 4 2 15,2 1 6-15,2 5 1 0,0 3 2 0,1 3 7 16,3 6 21-16,-12 0-14 0,6 0 8 16,21 15 2-16,-18-6 8 0,0-1 5 0,-4 4-20 15,-2 0 5-15,3 2-5 0,-1 3 1 0,-2-2 4 16,-3-3-18-16,-4-5-9 0,-1 0 3 0,-1-2 11 15,0-1-5-15,-1 0 11 0,0-2-3 16,-1 0-15-16,-2-2-6 0,0 0 18 0,0 0-19 16,-2-4 12-16,2 1-9 0,0-2 14 15,1-1-29-15,0-2 1 0,4-6 9 0,2-1 7 16,3 0-1-16,-1 1-12 0,2 0 6 0,4 3-17 16,1 2 23-16,5 1-8 0,-3 4-12 0,0 1 9 15,-8 3 13-15,4 0-8 0,18 12-2 0,-15-2 15 16,-2 5 2-16,-2-1 12 0,-3 1-12 15,-2 2-11-15,-1-1 20 0,0-1-23 16,-3 0-5-16,0 1-1 0,-2-8 5 0,1 0-28 16,0-3 8-16,-2 1-25 0,1-3-16 0,0 0-53 15,-1-3-79-15,1 0 17 0,-2 0-115 0,0 0-52 16,7-11 29-16,2-3-200 0,2 2-64 16,5-2 72-16,-1-1 31 0,-2-2 33 0,-1 0 28 15,2 1 28-15,-2 0 38 0,1 2 40 16,1-1-10-16,-3 5 21 0</inkml:trace>
  <inkml:trace contextRef="#ctx0" brushRef="#br0" timeOffset="50656.5">7441 6209 1113 0,'2'-2'314'16,"-1"-2"12"-16,-1 5-43 0,-1 0 25 0,-1 1-3 16,0 2 17-16,0 0-6 0,-3 13-9 15,-1 0-7-15,0 0-16 0,3 1-15 0,1 5-11 16,2-14-26-16,0 6-7 0,0 2-20 16,15 17-21-16,-6-21-15 0,5-2-18 0,0-6-23 15,4 1-12-15,1-4-14 0,-7-2-9 16,6 0-9-16,25-13-10 0,-20 4 9 0,2-1-18 15,-2-2 2-15,-1 0-7 0,-5-3-6 0,0-2-6 16,1-2-25-16,-3-1 6 0,-5-2-27 16,-3 1 9-16,-2 0-10 0,-5 3-18 0,0 8-1 15,-18-10-7-15,4 11-2 0,-5 1-16 0,-5 6-15 16,11 2-3-16,-9 0-9 0,-31 13-20 16,25-5-7-16,1 1-20 0,3 0-36 0,2 3 15 15,7 3-61-15,0-4-26 0,0 0-24 0,8-5-27 16,2 2-48-16,5-8 30 0,0 0-258 15,0 0 54-15,25 15 34 0,-6-12 48 0,10 0 39 16,2-1-3-16,5-1 35 0,-19-1 8 0,13 0 34 16,7 0 15-16</inkml:trace>
  <inkml:trace contextRef="#ctx0" brushRef="#br0" timeOffset="51129.76">8050 6238 448 0,'19'-9'368'0,"-4"0"-25"0,0-4-13 15,-6 1-20-15,-1 0-20 0,-5 0-37 0,-3 0 52 16,0 12-23-16,0-12-13 0,-18-12-26 15,4 14 0-15,-2 1-17 0,-5 4-1 0,-2 2-14 16,10 3-15-16,-8 0-21 0,-24 12 17 0,21-2-41 16,0 1 12-16,6 5-22 0,1 3 13 15,4 2-16-15,2 4 8 0,5 0-31 16,3 0-10-16,3-12-24 0,0 4 0 0,17 22-8 16,-4-20 8-16,1-4-6 0,5-3-3 0,0-2-24 15,2-3-12-15,0-3-20 0,1-1-16 0,-12-3-15 16,6 0-22-16,20-17-2 0,-15 5-29 15,-3-2-3-15,0-3-25 0,-4-3-10 0,-1-1-15 16,-3-3-16-16,-1-1 12 0,-2-4-30 0,-2 0-39 16,-3 0 10-16,-1-4 23 0,-1 15 16 15,0-9 8-15,-13-33 20 0,6 23 15 0,-2 3 12 16,-3 1 43-16,1 4 18 0,1 2 5 16,-1 5 26-16,0-1 0 0,1 3 42 0,-1 7-9 15,5 6 43-15,1 6 23 0,5 1 8 0,0 0 27 16,-8 24 9-16,7-1 9 0,1-8 10 15,0 6-8-15,13 34-14 0,-5-22 24 0,0 5 2 16,1-1-10-16,3 1-2 0,1-4-43 0,-1 3 9 16,1-4-16-16,-1-1-9 0,-2-4-4 0,2-2-28 15,-1-1-29-15,0-4-3 0,0 0-100 0,-1-4-28 16,-3-3-56-16,4-2 14 0,-5-6-176 16,1-2-56-16,-7-4 32 0,8 0-304 0,0 0 69 15,12-13 49-15,-7 4 40 0,-1 0 52 16,4-6 23-16,2-2 40 0,1 3-21 0,2-3 61 15,3 0 46-15,5-2-11 0,2 2 5 0</inkml:trace>
  <inkml:trace contextRef="#ctx0" brushRef="#br0" timeOffset="51571.43">8692 6125 928 0,'2'0'515'0,"-1"0"-55"0,0 0-50 0,2-1-33 15,-3-1-37-15,-1 1-47 0,-1 0-13 0,0-2-38 16,-1-1-17-16,0 2-34 0,0-3-6 15,-4-7-15-15,-2-3-18 0,0 2-32 0,0-3-1 16,0 2-8-16,1 2-13 0,1 4-19 0,1 1-4 16,4 2-9-16,-1 2-8 0,1 2-6 15,2 1-18-15,0 0 9 0,0 0 3 0,-4 13-6 16,6-6-6-16,5 7-3 0,4-1-14 16,3 0 6-16,-3-3 5 0,6-1-8 0,-2-2 7 15,4-2-8-15,0-2 3 0,1-3-14 0,-11 0-1 16,7 0 3-16,21-12-9 0,-17 4-1 15,-2-3-16-15,-1 2 7 0,-2-4-11 0,-1 0 8 16,-1 0 9-16,-3 0-14 0,-2 3 4 0,-3 1 0 16,0 1 11-16,-2 4-2 0,-3 1-9 15,-1 4 29-15,-2 1 29 0,-4 11 17 0,-1 2 6 16,2 4 26-16,-6 4-1 0,2 1-3 16,-2 1-10-16,1 1 14 0,1 3-10 0,-2 0-9 15,1 0-20-15,1-3 10 0,-3 3-16 0,5-4 14 16,1-1-8-16,-1 2-85 0,3-6-23 15,0-6-17-15,1-2-51 0,2-5-53 0,2-2 17 16,0-5-193-16,4 0 30 0,0-4-302 0,0 1 33 16,12-8 42-16,1-2 47 0,2 1 51 15,3-1 18-15,0-1 17 0,5 0 58 0,1 2 25 16,2-1 31-16,0-2 5 0,-1 1 18 16</inkml:trace>
  <inkml:trace contextRef="#ctx0" brushRef="#br0" timeOffset="52012.61">9172 6103 1010 0,'0'-9'451'0,"0"-1"-28"0,0 1-28 16,-2 1-11-16,2-1-22 0,0 1-13 0,0-6-20 16,0 0-31-16,0 1-15 0,0-1-8 15,0 1-17-15,7-14-38 0,2 14-24 0,1 0-11 16,2 4-9-16,0 6-31 0,-1 1-29 0,-11 2-3 16,15 0-4-16,15 17-17 0,-16-6-10 15,-1 4 14-15,-2 2-11 0,-3 3-16 0,-3 1-5 16,0-1 8-16,-4-1 0 0,-1 3-6 15,0-14-7-15,0 6-7 0,-13 15-3 0,6-14-10 16,-1-4-14-16,-2 2 7 0,0-4-4 0,1-1-2 16,2-4-3-16,-1-1-2 0,0-1-2 0,3-1-20 15,-2 0-22-15,2-1 6 0,2 0-6 16,0 0-13-16,3 0 0 0,0 0-5 0,0 0 8 16,-2-4-1-16,5 1-2 0,1 1 16 0,1 2-1 15,0 0-20-15,2 0 25 0,1 0-11 16,2 0 11-16,6 0-14 0,20 14 26 0,-11-4-10 15,-4 0 6-15,-1 4 37 0,0-2-20 16,-2 2 9-16,-2 0-3 0,-3 0 21 0,-3 5-4 16,-6-5-4-16,-4-14-2 0,0 13 1 0,-21 10-3 15,8-8 24-15,-5-3-5 0,-5-4-38 16,-3 1-33-16,-4-2-45 0,-2-2-48 0,-5 2-54 16,-1-2 17-16,0-2-184 0,2-3 30 15,-2 0-320-15,21 0 42 0,-6 0 17 0,-29-12 87 16,31 0 27-16,3 2 28 0,7-3 43 0,2-1 25 15,8 2 11-15,1 5 46 0,26-17 0 16,-5 7 24-16</inkml:trace>
  <inkml:trace contextRef="#ctx0" brushRef="#br0" timeOffset="53385.39">9356 5617 681 0,'0'0'210'0,"0"0"3"0,0 0-21 0,0 0 2 15,-13 0-5-15,13 0-8 0,0 0 2 0,0 0-5 16,0 0-11-16,0 0-8 0,0-14-18 0,0 14 53 16,0 0 4-16,9-17-3 0,15 11-11 0,6 2-1 15,2-1-24-15,3 0-17 0,4 1-8 16,2 3-5-16,1-1-20 0,-1-3 0 0,2 3-6 16,-3-1-9-16,-3 2-18 0,1-1-3 0,-2 1-10 15,-3 1-10-15,-3-3 6 0,-19 3-9 16,5 0-10-16,0 0-18 0,15 12 8 0,-20-3 9 15,-7-1-15-15,-2 4 10 0,-2-2-6 0,0 6 6 16,0 2-5-16,-19 23-7 0,11-17 1 16,2-2 4-16,0 2-15 0,-1 1 16 0,3-2-12 15,1 4 11-15,1-3-13 0,2 3 6 0,0-12-6 16,0 8 2-16,0 4 4 0,0 2-3 16,10 31 2-16,-6-25-2 0,-2 1-13 0,-2 3 16 15,1 0-3-15,-1-20-2 0,0 12-3 16,0 5 1-16,0 3 2 0,-12 42 0 0,7-41-10 15,0-1 2-15,-2-1 2 0,-1-2 9 0,0-1-12 16,-1-3 11-16,0-1 1 0,-2-2-17 0,1-1 14 16,-1-3-11-16,0 1 2 0,-1-4 0 0,0-1-8 15,1-1-1-15,0-2-7 0,-1-5-12 16,0 0-14-16,-2-3-10 0,2 0-48 16,2-6 11-16,-4 4-83 0,-2-4-48 0,-1 0-48 15,-3-1-34-15,1-1 31 0,-2 0-256 0,0-2 44 16,10 0 45-16,-9 0 39 0,-3 0 6 0,-5 0 34 15,-30-13 42-15,24 11 21 0,-5-3 25 16,-13 2-15-16</inkml:trace>
  <inkml:trace contextRef="#ctx0" brushRef="#br0" timeOffset="54295.93">4603 5833 668 0,'17'-8'246'0,"-1"0"-14"0,-2 0-18 16,2-1-28-16,-3-1 10 0,2 1-5 15,-4-1-19-15,-1-1-7 0,1 5-11 0,-5 0-7 16,1 1 15-16,-2 0-19 0,-1 0 3 0,0 0-22 15,-2 2-13-15,-1-1-11 0,0 2 5 0,-1 0-11 16,0 2 2-16,0 0-9 0,-11-6-10 16,5 6-7-16,-1 0-19 0,-12 3-7 0,8-3 18 15,-23 13-8-15,10-4-18 0,1-1-6 16,-1 2-3-16,3 3 12 0,-1-4-9 0,3 2-4 16,1 1-24-16,2 0 10 0,3 0-15 0,1 1 7 15,1-1 1-15,3 2-2 0,-1-2-3 0,4 2 5 16,3 1-3-16,2-3 3 0,0-3-8 15,0 4 8-15,0 4-1 0,15 21 22 16,-7-18 13-16,0 4-4 0,3-3-9 0,-1 3-3 16,0-2-3-16,2 0 21 0,-1 2-19 0,-1-2 21 15,1 3-18-15,-1 1-9 0,-1-2 3 0,3 5 15 16,-4-2-12-16,-2 4 11 0,0-1-5 0,-1 1 20 16,-3 2-19-16,-2-1 7 0,0-13-2 15,0 10 0-15,0 5-4 0,-13 39 13 0,8-34-13 16,0-1 8-16,1-1-13 0,-1 1-2 15,-1-4-4-15,2 1-4 0,0-4 14 0,2 0-3 16,-2 0-4-16,3-2 0 0,0-4 10 16,1-13 16-16,0 5 0 0,19 19 5 0,-4-19 3 15,3-4-2-15,2-2-1 0,5-6-8 16,1 2 0-16,0-1-5 0,3-1-1 0,-2-1-3 16,0-2-14-16,-1 1 0 0,1-1 0 15,-1 1-36-15,-3 1-15 0,1-1-24 0,-4-1-61 16,4 2 13-16,-2 0-108 0,0-3-27 15,0 0-54-15,-9-1 26 0,7 0-294 0,32-12 39 16,-23 4 60-16,2-1 47 0,3 2 2 16,2-2 42-16,6-4 38 0,4 4 39 0,7-7 19 15,6 1-44-15,10-2 39 0</inkml:trace>
  <inkml:trace contextRef="#ctx0" brushRef="#br0" timeOffset="55614">11367 5978 215 0,'0'0'353'0,"18"0"-65"0,8-15-38 0,-19 12-14 15,-1-1-13-15,1-1-14 0,3-5-19 16,-6 1-16-16,0 4 3 0,0-2-22 0,0 1-16 15,-1 0 0-15,0 0 25 0,1-10-18 16,2 1-6-16,-2 1-16 0,-1-2-13 16,-1-2-11-16,-2 4 12 0,0 7 2 0,0-6-7 15,0-2-11-15,-10-18-4 0,4 14 6 0,0 4-17 16,-4 3-6-16,-1 0 1 0,-1 2-10 0,0 7-4 16,-3-1-17-16,-3 1 25 0,-2 1-22 0,9 2 5 15,-24 17 12-15,12-2-3 0,-1 1-1 16,-2 3 2-16,4 3-13 0,-2 0 10 0,3 3-7 15,2 1 9-15,4-1-2 0,4-2-6 16,3 5 1-16,4-6 0 0,4-11 3 0,0 3-18 16,18 15 11-16,-4-18-17 0,5-5 2 15,0 1-1-15,1-6-10 0,3-1 1 0,-12 0 4 16,7 0-14-16,26-13-4 0,-20 4 1 0,1 0-5 16,0-3 7-16,-1-1-8 0,-4-2 14 0,-2 2-5 15,1-4-8-15,-3-3 5 0,2 2-2 16,-4-1 2-16,1-1-14 0,-4-2 10 15,0 3-4-15,-1 5 2 0,-2 2 1 0,-5 4 0 16,1 2 5-16,1 1 7 0,-3 0-14 0,1 2 17 16,0 0-18-16,-1-1 5 0,-1 4 1 15,-1 0 16-15,0 0 14 0,0 0 1 0,1 10-7 16,-1-3 30-16,1 17-3 0,-1-13 7 16,0 8-7-16,0 5-9 0,0 5 7 0,0 0-7 15,0 0 6-15,0 2-6 0,0 1-12 0,0 1-15 16,0-1 0-16,0 0-3 0,0-1 14 0,0 0-2 15,0 1-13-15,0-1-1 0,-3 27-2 16,2-35-2-16,-1-1-28 0,0-6-11 16,0-2-24-16,-1-3 4 0,2-2-32 0,0-4-9 15,-2-1-33-15,1 1-43 0,0 0 15 16,0-2-112-16,-1 0-30 0,-1 1-65 0,4-3 30 16,-3 1-265-16,0 0 37 0,1-2 59 0,-1 0 38 15,1 0 32-15,2 0 31 0,0 0 16 0,0 0 36 16,0 0 42-16,0 0-15 0,-13-10 36 15</inkml:trace>
  <inkml:trace contextRef="#ctx0" brushRef="#br0" timeOffset="56483.82">10455 6124 664 0,'-11'-6'233'16,"-1"-1"-8"-16,1 0 5 0,4 2-12 16,0 1-9-16,2 0 14 0,1-1-19 0,-2 3 4 15,3-1-28-15,0 1-19 0,0 0 30 0,0 0-8 16,2 1-40-16,-1 0 3 0,2 1 24 0,1 2 3 15,1 2-6-15,2-1 12 0,8 14-4 0,3-3-6 16,0 3-2-16,0 2-4 0,1-1-6 16,1 1-3-16,0 2-28 0,0 1-1 0,-1-2-7 15,-2-1-25-15,0 3 5 0,0-1-26 0,1-1 6 16,-4-1-12-16,-1-3-13 0,0 0-23 16,-3-4-11-16,-3-4-21 0,1-1-19 0,-3-3-28 15,0 1-23-15,-2-3-47 0,1-2 11 16,-1 0-119-16,0 0-34 0,-1-9-35 0,1 5-3 15,-1-4 30-15,-2-10-176 0,3 7-40 0,-6-21 35 16,3 10 25-16,1 1 53 0,-1-3 20 16,1 5 52-16,-3-1 141 0,5-2 13 0,-1 3 292 15,-1-1 33-15,2 2 9 0,0-1 18 16,-3 1-6-16,3 4-2 0,-1 3 25 0,-1 2-27 16,1 1 18-16,0 1 16 0,0 3-27 15,1 1-19-15,-2 1 16 0,0 3 12 0,0 2 9 0,-1 2-1 16,-5 12-8-16,-2 3 1 0,-1 1-27 15,-3 2-23-15,-1 3-9 0,-4 3-5 0,0 0-41 16,-2 2 9-16,-2 5-28 0,1-2-5 0,1 0-24 16,0 0-43-16,1-4-29 0,3 0-49 15,1-3-57-15,4-4 9 0,-1 0-139 0,6-8-60 16,4-5 28-16,3-5 25 0,0-5 28 0,7-3-294 16,5-4 52-16,3-5 35 0,2-5 31 15,4 0 23-15,4-3 27 0,5-2 23 0,6-3 38 16,6-3-12-16,4 1 3 0</inkml:trace>
  <inkml:trace contextRef="#ctx0" brushRef="#br0" timeOffset="57162.18">11826 5100 1061 0,'2'-5'324'0,"3"-2"-19"16,-3 4-45-16,0 0-35 0,1 3-25 0,-1 0 30 15,0 4 16-15,0 0-25 0,0 2-4 16,2 12-21-16,-1 3-10 0,0 0-15 0,1 2-27 16,-4 1-21-16,1 1-1 0,0 0-11 0,-1-14-5 15,0 8-24-15,0 3-24 0,0 2-28 16,0 0-20-16,0 1-1 0,0-1-125 0,0-2-48 15,0-1-75-15,0-1 20 0,0-1-276 16,0-4 36-16,0-1 39 0,0-2 12 0,0 4 49 16,0 0 26-16,3 13 10 0,5-13 17 0,2 2 13 15</inkml:trace>
  <inkml:trace contextRef="#ctx0" brushRef="#br0" timeOffset="58007.94">12474 5992 1111 0,'-1'7'441'16,"3"10"-15"-16,-4 2-32 0,2-9-17 16,0 9-13-16,0 1-37 0,0 4-13 0,0 0-44 15,0 1-7-15,0 1-47 0,0-1-12 0,0 1-19 16,8 18-13-16,-7-31-31 0,0-2-1 15,0-3-33-15,0-1 14 0,-1 0-23 0,0-6-4 16,2 0-4-16,3-3-14 0,-1-2-8 16,-1 0-25-16,6-10-9 0,-1-3-3 0,3-2-19 15,-1-3-1-15,1-2-12 0,1 4 0 0,-2-4-6 16,5 2 13-16,-3 3-12 0,0 0-3 16,1 2 0-16,-1 4 12 0,1 4-1 0,-3 6-2 15,-10 3 10-15,12 0 11 0,13 15-8 0,-11-2 10 16,-2 1 4-16,4 3 8 0,-1 2-7 15,0 0 11-15,0 1 2 0,1-2-4 0,0 0-19 16,-1-1 7-16,-4-3-5 0,0-1-12 16,-1-3 9-16,-3-4 0 0,-1-1-3 0,0-2-6 15,-6-3-3-15,0 0 16 0,25-17-19 0,-15 5-8 16,2-5-15-16,-3 0 1 0,5-5-22 16,-1-2 10-16,-1 5-16 0,0-2 16 0,0 0-8 15,1 3 13-15,-3 4-7 0,-1 3 2 16,0 4 6-16,-2 6 7 0,-7 1 0 0,0 0 1 15,14 11 16-15,-11-4-2 0,6 6-8 0,-2 2 10 16,1 0-6-16,1-1 10 0,1 0-9 16,1-1 7-16,0-3-7 0,3 0 15 0,-2 1-12 15,4-6 0-15,-3-4 12 0,8 1-13 0,-7-2 12 16,-4 0-13-16,17-12-2 0,-9 2-15 0,1 0 2 16,-4-2-13-16,4-2 9 0,-3-1 11 0,-1 0-6 15,-4-1 9-15,0 4-1 0,-2 3 3 16,-2 1 2-16,-3 4 4 0,-2 3-6 0,-2 1 25 15,0 0 3-15,3 10 7 0,-4-4 10 0,-2 12-2 16,2-4-3-16,1-9-8 0,0 7 3 16,0 3 5-16,0 2-6 0,13 15 2 0,-5-18-1 15,6-2 9-15,2-2-7 0,2-3 1 16,1-2-1-16,4 0 7 0,0-4-7 0,1 0-7 16,-13-1-8-16,7 0 16 0,25-12-20 0,-21 7 10 15,-2-3-11-15,1 0 1 0,-3-4-13 16,-4-1 16-16,-1-2-4 0,-4-2 3 15,-3 3-5-15,-1-1 9 0,-5 3 4 0,0 12-7 16,0-8-4-16,-22-10-6 0,6 13-5 0,-4 0-6 16,0 3 8-16,8 2 0 0,-7 0-29 15,-22 11 2-15,16-6-35 0,2-2-10 0,1 2-28 16,2 1-64-16,6 0 17 0,6-1-111 0,-2-2-47 16,5 0-58-16,4-2 33 0,0 0-223 0,3 0 41 15,3-2 37-15,2 1 25 0,18 1 38 16,-9-1 18-16,8 0 51 0,6 0 28 0,2 0 6 15,5 0 15-15,-1 0 0 0</inkml:trace>
  <inkml:trace contextRef="#ctx0" brushRef="#br0" timeOffset="58463.74">14076 6070 605 0,'7'-12'373'0,"-5"-1"-17"0,0 2-4 16,-2-1-45-16,0 12 30 0,0-10-8 15,-18-10-13-15,5 13-12 0,-5 2-9 0,0 4-32 16,8 1-2-16,-23 13-7 0,11-1-22 0,2 1-4 15,1 4-28-15,6 2-16 0,0 2-1 16,1 1-30-16,5 7-29 0,3-5 1 0,4-14-7 16,0 5-24-16,11 21-20 0,-2-21 0 15,3-4 3-15,1-2-35 0,3-3-14 0,0-4-26 16,1-2-4-16,-8 0-36 0,5 0-3 0,20-16-21 16,-18 6-9-16,2-2-22 0,-1-3-24 0,-3-1 14 15,1-2-50-15,-1-3-18 0,-5-1 20 16,-4-2-22-16,-1-2 18 0,1-2 5 0,-5-1 22 15,0 12 9-15,0-7 17 0,0-4 11 16,-16-28-6-16,10 24 21 0,-2 3 45 0,-1 1 8 16,2 3 30-16,-1 0 13 0,0-3-2 0,-2 8 79 15,3 1 0-15,1 3-6 0,1 8-8 16,-1 3 29-16,1 5 30 0,5 0 8 0,0 0 10 16,-8 24-25-16,8-3 14 0,0-10-4 0,0 8 21 15,0 6-19-15,17 32 2 0,-12-25-15 16,5 1-21-16,-2 1-2 0,0 0-19 0,1-2 11 15,0-1-42-15,3 1-5 0,-1-5-41 0,-1 0-34 16,2-6-31-16,-1 5-42 0,-3-7-44 16,4-4 13-16,-5-7-170 0,-1-4-89 0,1-4 34 15,-7 0-264-15,6 0 58 0,5 0 54 16,18-17 27-16,-14 5 63 0,5-2 13 0,1-2 29 16,4-2 30-16,-2 0 12 0,2-3 39 0,5 2-17 15,-1-1 23-15</inkml:trace>
  <inkml:trace contextRef="#ctx0" brushRef="#br0" timeOffset="58890.38">14579 5896 570 0,'1'-5'470'16,"-2"0"-11"-16,1 3-42 0,-2-2-18 0,0 0-45 15,-2 0-20-15,0 1-24 0,-1 0-26 16,-7-6-23-16,1-1 3 0,-2 0-46 0,1 1-14 16,-1-3-28-16,3 2-19 0,-1 0-8 15,5 2 2-15,-1 2-24 0,3 3-1 0,1 0-35 16,3 2 9-16,-2 1-33 0,4 1 19 0,-2 2-23 15,4 0 4-15,8 7-12 0,3-1-15 16,6-1-2-16,-4 3 12 0,4-3-19 0,-1 1 8 16,3-1 3-16,-1-3-13 0,-1-1-11 15,2 1 6-15,-1-5-12 0,-11 0 17 0,5 0-17 16,2 0 13-16,0 0-2 0,16-14-14 0,-19 7 3 16,-8 1 11-16,6-1-23 0,-6-1 4 0,-1 4-4 15,0-3 14-15,-2 4-15 0,0 1 4 16,-3 0-11-16,-1 0 6 0,0 4 3 15,-1 2 30-15,-3 2-7 0,-4 10 21 0,-2 6 5 16,-1 0-3-16,-1 3 31 0,-1 3-14 0,0 4-7 16,-1 2-5-16,1-1-6 0,1 1-10 0,1 2-6 15,-3-5-10-15,6 1-3 0,1-2-31 0,-2-3-21 16,1-1-37-16,2-4-15 0,1-4-44 16,1-4-54-16,2-7 18 0,0-3-185 0,2-3-62 15,4-3 36-15,-4-2-233 0,4 0 69 16,5-11 44-16,-1-2 28 0,5-1 66 0,0-1 12 15,7-1-1-15,3-1 45 0,6-3 51 0,3 0-38 16,4 0 50-16,1 6 1 0</inkml:trace>
  <inkml:trace contextRef="#ctx0" brushRef="#br0" timeOffset="59341.58">15123 5912 643 0,'-2'-10'493'0,"0"1"-13"0,0 2-30 15,-3-8-26-15,1 0-28 0,-1-1-27 0,2 1-40 16,-1-2-26-16,4 4-21 0,0 5-2 0,0-2-29 15,0 0 4-15,14-9-50 0,-1 10-22 16,-3 5-22-16,3 4-34 0,-2 0 10 16,-2 0-12-16,15 17-23 0,-9-2-2 0,-2 2 2 15,-2 5-29-15,-2 0 1 0,-2 2-13 0,-5 2 12 16,0-1-18-16,0-2-6 0,-2-10-7 16,0 5-2-16,-13 20-4 0,6-21-3 15,-2 0-4-15,-2-2 13 0,2-4-2 0,-1 1-16 16,2-5-1-16,-3 1 24 0,4-4-5 0,0-2-42 15,3 2 10-15,1-2-16 0,-1 0-14 16,2-2 12-16,0 0 1 0,0 3-29 0,0-1-7 16,2-2 21-16,0 0-20 0,0 0 18 0,0 0-4 15,14 4-5-15,-7-3 5 0,11 2-1 16,1-1 9-16,0 0-4 0,2 1 5 0,-3 4 1 16,0 0 16-16,0 2-9 0,-3 1 24 15,-1 2 16-15,-3 1 2 0,-2 1-19 0,-4 0 18 16,-3-4 0-16,-2-10-12 0,0 13-2 15,-16 14-2-15,3-13 22 0,-3-1-16 0,-5 0-13 16,0-1-9-16,-4 0-36 0,-4-4-29 0,1-3-64 16,-1-2-69-16,4-2 19 0,12-1-192 0,-9 0 33 15,-19-17-302-15,23 5 73 0,1-1 47 16,2-1 44-16,7-7 62 0,4 1 14 16,4 0 37-16,0 7 19 0,11-22 18 0,-1 9 13 15,4 3 36-15,7-1 7 0</inkml:trace>
  <inkml:trace contextRef="#ctx0" brushRef="#br0" timeOffset="59803.82">15443 5404 774 0,'-2'-1'380'0,"-1"0"-8"0,3 1-47 16,-3-2-41-16,6 1 34 0,-2 1-10 15,5 1 0-15,11 2-21 0,4 1-5 0,2 2-22 16,4 0-23-16,2-1-10 0,2 3-19 0,1-1-22 16,4 7-18-16,1-4 4 0,1 5-19 15,-1 3-8-15,-3-1-20 0,-3 5-15 0,-2 0-19 16,-2 5 24-16,-7 2-23 0,-2 2-18 15,-5 3-11-15,-5 0 22 0,-4 4-26 0,-2 1 1 16,-2-17-18-16,0 12 5 0,-18 49-10 0,10-36 4 16,-5 4-8-16,0 2 0 0,0 2-9 15,-3-1 5-15,-2 3-7 0,3 0-4 16,-6-2 21-16,4-1-22 0,0-1-14 16,0-5-13-16,-1-4-16 0,0-3 4 0,2-4-30 0,-2-6-1 15,0-1-22-15,-2-2-19 0,-3-6-25 16,2-6-20-16,-2-2 12 0,-2-1-78 0,-4-6-25 15,-1-2-44-15,-6-5-32 0,18 0 28 0,-11 0-244 16,-45-10 16-16,26 3 27 0,2-2 42 16,1-1 24-16,-2 0 44 0,-3-4 9 0,0 2 55 15,2-5 15-15,-3 1 17 0,0-2 24 16</inkml:trace>
  <inkml:trace contextRef="#ctx0" brushRef="#br0" timeOffset="60656.6">11030 5446 326 0,'17'-8'332'15,"-1"-1"-53"-15,2 1-21 0,1-1-22 0,-4 1-11 16,1 0 2-16,-1 0-10 0,-2-1-30 15,-4 5 16-15,-2-1-39 0,-3 1 24 0,1 1-35 16,-1-2-14-16,-1 2-9 0,-2 0-15 16,-1 0-11-16,0 3-11 0,0 0-13 0,-14-8 3 15,-5 3-36-15,0 1-2 0,-7 1-4 0,3 3-4 16,8 0-4-16,-10 0 55 0,-1 0-9 16,-30 15-15-16,25-9 24 0,2 5-21 0,0-1 13 15,2 3-21-15,1 0 6 0,4 1 0 0,-2-1-5 16,3 4-8-16,7-1-9 0,2-1-5 15,-1 0 4-15,5 0-4 0,1 1 16 0,0-4-6 16,6 1 3-16,1-13 5 0,0 14-2 16,0 3 4-16,15 20-6 0,-7-16 0 0,0 1 2 15,0 2 2-15,0 0 8 0,-2 1-6 0,3 1-1 16,-2 5 3-16,-2 1-1 0,-2 1 9 16,0 2-16-16,0-1 13 0,-2 2-9 15,-1 2 14-15,0-20-22 0,0 13 5 0,0 4-2 16,0 5 2-16,0 1-9 0,0 2 10 0,0 1-20 15,-12 46-3-15,10-42 4 0,-2 1 15 16,2-2-16-16,0 2 8 0,1-1-19 0,1-25-9 16,0 11 6-16,0 4-7 0,0 1 10 0,16 40 0 15,-9-45-20-15,1 2 8 0,4-7 1 16,-1-2 8-16,4-3-10 0,-1-2 6 0,4-3-25 16,2-2-17-16,5-3-31 0,0-1-47 15,2-4-37-15,5-1 10 0,1 0-135 0,0-2-49 16,1-3-40-16,5-1 31 0,0 1-258 0,-1 1 52 15,2 1 50-15,4 1 43 0,-2-3 28 16,4 0 30-16,-2 2 17 0,4-2-6 0,0 1 72 16,1 0 10-16,2 1-3 0</inkml:trace>
  <inkml:trace contextRef="#ctx0" brushRef="#br0" timeOffset="61504.36">3618 9022 959 0,'0'13'393'16,"0"-13"-53"-16,0 0 18 0,0 13-24 0,-19 4-7 16,21-12-27-16,2-2-21 0,12 6-28 0,3-5-31 15,4 0-18-15,1-4-19 0,-10 0-25 0,9 0-13 16,5 0-35-16,2 0-36 0,32-11-73 16,-29 11 1-16,-2 0-124 0,-17 0-69 15,7 0-70-15,3 0 24 0,0 0-245 0,24 13 43 16,-30-8 25-16,-3-1 35 0,-3 1 18 0,-8 3 24 15,1-1 34-15,-1 1 38 0,-3 0-12 16</inkml:trace>
  <inkml:trace contextRef="#ctx0" brushRef="#br0" timeOffset="61668.3">3900 9424 880 0,'-8'12'475'0,"0"-5"-83"0,3 0-27 0,3-1-56 15,1-2-41-15,4-4-20 0,1 2-29 16,3-2-20-16,1 0-45 0,11 0-16 0,-9 0-88 15,25-10-96-15,-12 3-46 0,3 1-81 0,0-5 15 16,0 3-266-16,1-2 11 0,1-3 45 16,5-1-14-16,0-1 73 0,4-5 7 0,4-3 32 15,6-4 17-15</inkml:trace>
  <inkml:trace contextRef="#ctx0" brushRef="#br0" timeOffset="62566.72">5280 7607 882 0,'-1'7'326'0,"-1"10"5"16,2 4-9-16,0-11-42 0,13 24 31 0,1-12-16 15,2-1-12-15,6 1-19 0,5-2-13 0,3-2-14 16,3-2-38-16,1 1-4 0,2-3-19 0,0-3-27 16,2 0-1-16,0-7-16 0,-1-1-16 15,2-1-5-15,-20-2-23 0,10 0 1 0,38-12-20 16,-26 4-3-16,-2-2-6 0,2-4-8 0,-1 0-20 16,0-5-14-16,0 0-5 0,1-2-9 15,0-1 8-15,0-1-7 0,2 3-1 0,-3 3 10 16,-1-1-9-16,-2 5-6 0,-1 4 6 0,-4 3-7 15,4 5 4-15,-21 1-6 0,32 9 10 0,-22 1-8 16,0 2 4-16,-3 4-3 0,2 0-8 16,0 3 10-16,0 5 2 0,-2-4-6 0,1 1 8 15,0 1-3-15,-1-1 0 0,-2 1-2 16,1-2-2-16,-4-4 8 0,-1 2-6 0,1-7-3 16,-4 2 6-16,-3-2 3 0,-2-5 7 0,-3 1-4 15,1-3 14-15,-3 0 0 0,-2 0-13 16,0-4 10-16,-1 0-3 0,0 0 2 0,-2 0 1 15,2 0-12-15,-2-4 1 0,-1-1 8 0,2 0-4 16,0-10-5-16,1 6-4 0,0-5 2 0,0-2 1 16,11-20 6-16,-2 16-3 0,4 1-2 0,2 2-3 15,9-2-3-15,6 2-2 0,5 0 4 16,8-2-11-16,4 1 7 0,4-3-1 16,3 4-5-16,4-1 6 0,2 2 8 0,3 1-8 15,3-1 5-15,2 2-4 0,4 2-3 0,4-1 0 16,2 1 2-16,3 0-5 0,-1 3 2 0,2 4-8 15,-4-2 11-15,4-1 0 0,0 3 4 0,-3-1-14 16,-2 0 13-16,-6 1-1 0,-3-1-10 16,-6 0 5-16,-5-1 0 0,-7 0 3 0,-5-1-4 15,-6 1 13-15,-5-3-3 0,-3-2 1 16,-5 0-6-16,-4-3 3 0,2 4-3 0,-7-9-1 16,-3 1-3-16,0-3-1 0,-2-1-14 0,-2 0 4 15,-1 1-11-15,-5-2-1 0,2 4-2 16,-2-1 0-16,-3 4-6 0,0 3-3 0,-1 14-21 15,0-8-18-15,0 8 7 0,-14-10-72 0,9 10-39 16,-12 6-33-16,-3 2-61 0,2 2 29 16,-6 2-281-16,1 2 41 0,0 0 22 0,1-3 24 15,-2 4 67-15,-3 2 18 0,0 0 15 0,-2 0 26 16,-1 3 12-16,1 1 5 0</inkml:trace>
  <inkml:trace contextRef="#ctx0" brushRef="#br0" timeOffset="63648.3">6241 8708 409 0,'0'0'376'0,"0"0"-44"16,0-13-34-16,0 13-29 0,0 0-2 0,25-27-4 15,-25 20-31-15,-1 2-12 0,1-2-4 16,-9-12-3-16,2 6-3 0,-2 2-25 0,-2 1-24 16,-2 4 14-16,-5 2-27 0,8 4-2 0,-6 0-15 15,-22 15 6-15,15-1-4 0,5 2-4 0,-6 3-3 16,5 3-2-16,0 4 12 0,4 5-27 15,2-1-8-15,6-1 3 0,1 1-7 0,5 1-10 16,0-6-6-16,1-15-19 0,15 24 8 16,-4-20-15-16,3-2 8 0,0-4-24 0,-3-5 7 15,-2-3-20-15,3 0 20 0,20-16-8 0,-13 5-16 16,-1-2 5-16,1-6 6 0,-1 4-12 16,-3-4-7-16,0 1-7 0,-2-1 18 0,-2-2-24 15,1 2 22-15,-3-1-9 0,0 3-9 0,-2 2 2 16,-1 2 6-16,-2 4-15 0,0 2-7 15,-2 3 14-15,0 1-10 0,-2 3 16 0,0 0 18 16,0 0-4-16,8 15 25 0,-3 7-13 0,1-5 13 16,-1 4 2-16,6 3-6 0,0-2-6 15,-1 0-4-15,0 0 0 0,1-3 0 16,1-1-20-16,-1-4 3 0,0-1-24 0,-1-4-19 16,-3-3-44-16,-7-6-71 0,7 0-29 15,-7 0 17-15,20-19-162 0,-16 8-73 0,2-4 33 16,-3-4-234-16,-1-1 60 0,-2 8 32 0,0-5 32 15,0-2 56-15,0-7-14 0,-13-26 59 0,11 23 12 16,-1 0 49-16,0-1-38 0,3 15 53 16</inkml:trace>
  <inkml:trace contextRef="#ctx0" brushRef="#br0" timeOffset="63882.98">6384 8265 1106 0,'-3'-8'429'0,"1"-1"-46"16,0 7-48-16,2 1-14 0,0 3-4 0,0 4-14 15,3 10 1-15,1 9-19 0,0 4-19 16,0 3-14-16,-1-1-12 0,-1 3-38 0,1-1-24 16,-2-3-3-16,0 3-30 0,1 0-19 0,0-2-4 15,0-5-17-15,2-4-51 0,-4-3-42 16,0-1-37-16,0-9-16 0,0-2-67 0,0 0 11 16,0-7-151-16,0 7-38 0,2-7 24 0,0-6-233 15,-2 0-16-15,1-10 61 0,-1 3 23 16,0-5 45-16,0-1 18 0,0-7 21 0,0-2 36 15,0-1-26-15,0-1 58 0,0 1 12 16</inkml:trace>
  <inkml:trace contextRef="#ctx0" brushRef="#br0" timeOffset="64109.17">6377 8310 550 0,'-5'-19'407'15,"1"0"-61"-15,-1 4 11 0,0-2-48 0,5 5 29 16,0-2-23-16,0 4-13 0,0-2-5 0,18-13-14 16,-8 14-26-16,4-1-13 0,2 4-21 15,2 2 3-15,2 2-7 0,-11 4-12 0,4 0-20 16,19 12-25-16,-11-3-17 0,-7 2-7 15,-3 1-20-15,-5 3 1 0,-1 1-3 0,-5-7-40 16,0 4 6-16,0 3-2 0,-11 17-21 0,2-15 10 16,-3 0-30-16,-3 0-18 0,0-3-52 15,1-2-32-15,-2-2-43 0,3 2-49 0,0-3 14 16,1-2-160-16,3-2 25 0,-1-3-302 0,2-2 32 16,1 3 41-16,4-3 55 0,0 1 27 0,1-1 7 15,1 3 56-15,1-1 33 0,0-3 5 16,0 0 14-16,17 15 40 0,0-4 4 0</inkml:trace>
  <inkml:trace contextRef="#ctx0" brushRef="#br0" timeOffset="64913.9">6889 8664 585 0,'2'9'568'0,"-1"-1"-49"0,0 1-33 15,-1 1-32-15,0 0-44 0,0 2-18 0,0 5-19 16,6 18-23-16,-4-17-59 0,0 1-10 15,0-2-31-15,0-3-26 0,0-4-19 0,-2-10-18 16,0 8-21-16,0-3-17 0,0 2 7 0,0-7-34 16,0 6-8-16,0-6 2 0,0 0-13 15,0 0-26-15,6 11 7 0,-6-14-7 0,-1 2-14 16,0-3-25-16,2-1 3 0,-1 0-4 16,0-4-4-16,4-8-2 0,2 3-31 0,1-3 0 15,3 0-16-15,3 2 11 0,2 1-1 16,-1 4-3-16,2 1 9 0,1 5-3 0,0 0 9 15,0 2 3-15,-8 2 4 0,4 0-16 0,21 12 13 16,-15-1 4-16,-2-5-6 0,2 4-1 0,-3-1 1 16,0 3-3-16,-2-1 1 0,0-3-1 15,-2 2-1-15,-1-5 0 0,-4 0-1 0,-2-1-1 16,0-1 0-16,-2-1 21 0,-1 0-7 16,1-1-3-16,0-1 15 0,-1 0-17 0,0 0 3 15,-2 0 10-15,0 0 3 0,0 0-1 16,7-10-51-16,-5 5 9 0,3-6-4 0,0 1-15 15,2-5-2-15,-1 1 18 0,3 5-18 0,-3 0 12 16,0 2-2-16,2 0 6 0,4 1-2 0,-3 0 1 16,1 3 0-16,-1 1 6 0,-2 0-16 15,0 2 15-15,-7 0-1 0,0 0 13 16,9 0-8-16,-2 0 8 0,0 0-12 0,12 19 10 16,-8-13 1-16,-4 0 5 0,1-3-10 0,-2-1 10 15,-2 2-10-15,2-1 12 0,-3-2-15 0,1 2-5 16,-2-2 12-16,1 0 7 0,0-1 15 15,-1 2-35-15,-2-2-13 0,0 0 4 0,0 0-1 16,0 0-5-16,12-12-6 0,0 2 4 16,-7 1-10-16,5 0 11 0,-1 3-9 0,-2 1 19 15,-2 1-9-15,-1 1-1 0,1 2 8 0,-1 1 19 16,-4 0 7-16,0 0 7 0,0 0-8 16,21 21 25-16,-13-10-16 0,0 1 19 0,0-1-3 15,0 2-2-15,2-5 9 0,2 1-13 16,2-2 4-16,2 0 6 0,-5-4-5 15,7 0 14-15,-2-3-10 0,-7 0 0 0,4 0-6 16,2 0 5-16,18-15-8 0,-18 6 3 0,1-2-7 16,-4-2 5-16,0 0-7 0,-1-1 10 0,-2 2-14 15,0-3-7-15,-8 4-1 0,1 0-8 16,-2 11 16-16,0-6-10 0,-10-7-23 0,3 10 4 16,-9-3-18-16,-2 5-9 0,-8 1-21 15,13 0-40-15,-5 0-39 0,-22 15 15 0,20-8-122 16,1 0-55-16,3 0-26 0,2 1 30 15,5-3-251-15,3-1 40 0,1 1 32 0,5-5 56 16,0 0 29-16,29 15 31 0,-4-12 8 0,5 1 39 16,4-1 28-16,4 1-2 0,-1-1-8 15</inkml:trace>
  <inkml:trace contextRef="#ctx0" brushRef="#br0" timeOffset="65385.65">8203 8748 290 0,'20'-9'426'0,"-3"0"-57"0,-1-1-20 0,-6-2-26 16,0 0-28-16,-6 2-36 0,-1 0 22 15,-3 10 2-15,0-12-14 0,-16-9-13 0,3 13-12 16,-2 1-13-16,-3 3 2 0,7 4-15 0,-4 0-12 16,-25 11 1-16,18 1-33 0,0 1 3 15,3 3-32-15,2 1 3 0,2 5-24 0,3-3-1 16,5 1-8-16,6 2-20 0,1-13-18 16,0 7 5-16,14 11-12 0,0-15-6 15,1-4-41-15,3-2-19 0,-3-3-17 0,-6-3-19 0,5 0-5 16,19-14-13-16,-13 2-37 0,-3-1-29 15,-1-2 1-15,0-3 12 0,-1-2-84 0,-5-1-21 16,-1-3-21-16,-5-6-31 0,0 4-1 0,5-3 26 16,-6-6-114-16,-3 19-66 0,0-12-32 15,0-2 20-15,0-5 12 0,-10-34 48 0,4 35 143 16,-2 2 19-16,3-1 298 0,-5 6 23 16,3 0 47-16,-4 4 15 0,1-2 18 0,1 5 39 15,-3 4-16-15,4-1-25 0,0 5 18 16,1 7-11-16,7 5 35 0,0 0-14 0,-12 10 15 15,11 8 12-15,1-5-8 0,0 9-6 0,11 33 11 16,-2-17-10-16,0 2-25 0,-3-1-24 16,7 2 2-16,0 0-34 0,2-5-5 0,-2 3-14 15,3-5-18-15,-3 2-15 0,4-3-10 0,1-3-72 16,0-2-35-16,-4-5-34 0,3-5-51 16,4 0 9-16,-1-5-178 0,3-2-69 0,5-2 28 15,2-8-278-15,-15-1 4 0,6 0 78 16,29-15 44-16,-23 7 34 0,-2-5 33 0,-1 1 22 15,2-3 22-15,-2-1 31 0,0 1 29 0,-1-2 1 16,-4 3 0-16</inkml:trace>
  <inkml:trace contextRef="#ctx0" brushRef="#br0" timeOffset="65610.81">8866 8565 483 0,'5'-10'549'16,"-1"2"-45"-16,2 3-58 0,-5 0-38 0,1 3-51 16,-1 2-13-16,0 2 3 0,1 3-6 0,4 11 6 15,-3 6-40-15,1 4 20 0,-2 4-17 0,2-1-25 16,1 7-18-16,-2 4-19 0,1 4-36 15,1 2-26-15,0 1-15 0,1-2-10 0,1-2-38 16,1-2-15-16,-1-2-34 0,2-3-7 0,-1-7-68 16,-3 0-44-16,0-3-18 0,0-6-23 15,-5-7-72-15,0-3 15 0,1-4-143 0,-1-6-70 16,0 0-35-16,-12 7 34 0,6-9-218 0,0 0 25 16,-10-3 60-16,1-5 41 0,4-2 39 15,-5-2 3-15,2-3 12 0,1 0 57 0,2-4 32 16,5 1 28-16,0 0 7 0</inkml:trace>
  <inkml:trace contextRef="#ctx0" brushRef="#br0" timeOffset="65849.94">8860 8809 853 0,'9'-28'376'15,"3"1"-55"-15,0 3 53 0,1 1-23 0,4-1 7 16,1 5-14-16,-1 2-14 0,2 1-15 0,2 0-8 16,2 4-19-16,0 4-23 0,-2 5-1 0,-1 2-29 15,-10 1-26-15,4 0-10 0,13 18-22 16,-12-7 3-16,-2 4-15 0,-4 0-17 0,-3 3-4 15,-4-1-5-15,-2-7-20 0,0 3-9 16,-11 18-29-16,4-16-15 0,-2-1-6 0,-4 0-85 16,-3-2-18-16,1-3-73 0,-4-1-68 0,3-2 18 15,-3-3-192-15,1-3 32 0,8 0-306 16,-1 0 52-16,-15-10 57 0,14 1 36 0,1-2 49 16,4-5 22-16,6 0 43 0,1 6-14 15,18-22 95-15,1 12-31 0,3 2 32 16,3-2 41-16</inkml:trace>
  <inkml:trace contextRef="#ctx0" brushRef="#br0" timeOffset="66093.1">9557 8555 1159 0,'4'1'596'0,"1"0"-44"0,-1-1-36 16,-1 0-62-16,2 0-57 0,-1 0 15 0,-2 0-18 15,2 0-31-15,0 0-47 0,0-1-30 16,2 0-24-16,4 1-40 0,3 0-17 0,5 0-22 15,22-10-11-15,-17 8-54 0,-1-1-25 0,3-1-7 16,-1 1-88-16,-2-2-47 0,1 1-52 16,-10 2-85-16,-3 0 18 0,-2 1-198 0,0 0 33 15,-6-1-290-15,-2 2 51 0,1 3 31 0,-3-2 47 16,-2 2 52-16,-7 5 40 0,2 1 7 16,-5 2 16-16,-3 1 49 0,-1 2 44 0,1-3-30 15,-3 2 49-15</inkml:trace>
  <inkml:trace contextRef="#ctx0" brushRef="#br0" timeOffset="66277.58">9501 8744 1329 0,'-6'3'514'0,"1"-1"-42"0,2 0-34 15,0 0-32-15,4-1-31 0,2 1-55 0,1 1-17 16,3-2-46-16,13 2-26 0,3 1-4 16,-1-3-41-16,2 1-52 0,-12-2-65 0,7 0-44 15,3 0-69-15,1 0 4 0,2 0-156 0,-3 0-46 16,25-14 22-16,-24 9-305 0,0 0 29 15,0 0 26-15,-2 2 34 0,7-2 62 0,6 1 13 16,1-1-3-16,1 1 49 0,4 0 27 16,1 0 26-16</inkml:trace>
  <inkml:trace contextRef="#ctx0" brushRef="#br0" timeOffset="66840.86">10457 8591 813 0,'7'-19'505'0,"-3"2"-30"16,-1-2-55-16,-1-1-19 0,-2 9-17 0,0-7-12 15,0-1-42-15,0 1-29 0,-16-20-11 0,9 21-14 16,-2 3-39-16,3 3-14 0,-7 2-15 0,1 6-21 16,1 3-15-16,2 0-42 0,-19 12 11 15,11 2-19-15,-1 4-7 0,2 0-10 0,1 1 9 16,0 3-13-16,3 2-9 0,3-1-12 0,0 3-19 16,1 0 7-16,0-6-14 0,8 1 4 0,0-13 3 15,0 4-6-15,12 14 8 0,-3-16-33 16,-2-3 22-16,3-4-16 0,1-3-18 0,-11 0-2 15,13 0 12-15,5 0-12 0,17-13-14 0,-12 3 7 16,-5-2-1-16,4 0-1 0,-2-2 0 16,-1-4-31-16,-3 0 2 0,1 0 3 0,0 3 9 15,-4-1 1-15,1 6 0 0,-3 1 10 0,-4 2-1 16,1 1 0-16,-2 4 0 0,-2 1 22 16,-4 1-17-16,0 0 33 0,12 11-16 0,-2 3 10 15,-1 1 4-15,-1-4-4 0,2 4-8 0,-2 0-11 16,2-1-8-16,-1 1 2 0,0-1-1 15,-1-2-88-15,-3-3-18 0,0-2-58 0,2-1-60 16,5 2 20-16,-1-2-158 0,0-3-36 16,8 0 36-16,4 0-259 0,3 1 17 0,3 0 94 15,3 0 27-15,1 0 5 0,2 1 51 0,-1 2 29 16,-1-4 88-16,-1 2 22 0,-1 0 470 0,-6-1 60 16,-1 1-30-16,-5-2 100 0,-4-1 9 15,-1 1-1-15,-4-2 9 0,-4-1-15 0,0 0 5 16,0 0-28-16,-2 0-18 0,-4 0-24 0,0 0-37 15,0 0-26-15,0 0-8 0,8 0-25 16,-8 0-48-16,7 0-61 0,-7 0-48 0,12-10-77 16,-10 8 7-16,-2-1-215 0,-1 2 25 0,-2-2-330 15,-3 1 50-15,-10-5 45 0,-5 2 37 16,-6 0 40-16,1 0 41 0,-6 0 27 0,-5-2 16 16,-6 4 31-16,-7-4-25 0,-2 3 12 15,-8-4 2-15</inkml:trace>
  <inkml:trace contextRef="#ctx0" brushRef="#br0" timeOffset="67561.79">3997 9039 517 0,'-3'-5'296'16,"2"0"-49"-16,-4 0-21 0,2 0-23 0,0 1-7 16,-1 1-13-16,1 1-12 0,-3 2-8 0,1 0-19 15,-1 3 8-15,-4 10-2 0,-1 2-16 16,2 5-14-16,0 1-14 0,0 1 62 16,3 3-19-16,1-1-15 0,2 0 6 0,2-3 0 15,0-2-4-15,1-12-20 0,0 4-2 0,0-2 3 16,12 11-5-16,-7-16 0 0,5 6-1 0,2-10-7 15,-1 0-12-15,-3 0-16 0,20-14 4 16,-5 0-25-16,0-1 3 0,0-5-8 0,2-3-5 16,3-3 4-16,0-2-10 0,-1-2-13 15,-3 0 4-15,2 2 0 0,-5 2-11 0,-2 1 1 16,-2 7-5-16,-1-2-1 0,-4 6 4 0,-2 8 0 16,-10 6-10-16,0 0 12 0,5 16-2 0,-8 8 6 15,3-10-7-15,0 10-1 0,-10 29 0 16,4-17-6-16,1 0-3 0,0 6 3 0,-1-5-2 15,1-1-28-15,-1-1-31 0,1 4-42 0,2-7 8 16,0 0-161-16,2-1-64 0,0 1 27 0,0-1-258 16,-4-3 73-16,2 0 37 0,0-3-1 15,-1-3 48-15,2 0 24 0,-2 3 20 0,0-1 49 16,3 5-11-16,-1-7 17 0</inkml:trace>
  <inkml:trace contextRef="#ctx0" brushRef="#br0" timeOffset="68125.44">4343 11032 764 0,'-2'3'406'0,"2"-1"-33"0,0 0-50 15,2-1 45-15,2 1-31 0,1-1-24 0,4-1-19 16,12 1-20-16,-9-1-21 0,8 0-19 0,6 0-27 16,29-12-17-16,-23 10-19 0,2 0-26 15,-2 1-6-15,-2-3-15 0,-2 4-24 0,-14 0-34 16,4 0-36-16,1 0-36 0,15 15 0 0,-18-7-140 16,-9-2-67-16,-3 1-69 0,-1 1 31 15,-3-2-270-15,0-6 58 0,0 0 5 0,0 13 30 16,-17 11 51-16,6-15 17 0,-2 4 61 0,-2 0 3 15,-2 1 41-15,-3-2-12 0</inkml:trace>
  <inkml:trace contextRef="#ctx0" brushRef="#br0" timeOffset="68308.93">4470 11347 317 0,'-6'4'470'0,"2"0"-45"0,0 0-56 16,2-3-48-16,0 1 3 0,3 3-3 0,0-4-18 15,5 0-32-15,1-1-24 0,15 1-33 16,-9-1-25-16,10 0-10 0,4 0-18 0,3 0-26 15,31-10-61-15,-28 8-53 0,-16 2-3 16,9 0-158-16,4 0-76 0,3 0 22 0,-1 0-294 16,1 0 29-16,-3 0 35 0,0 0 18 15,2 0 44-15,32 6 45 0,-28-3 16 0,1-1 19 16,9-1 32-16</inkml:trace>
  <inkml:trace contextRef="#ctx0" brushRef="#br0" timeOffset="69588.44">6648 10940 719 0,'17'-15'364'0,"17"-18"-50"0,-20 13 7 0,-1 1-65 15,-3-2-33-15,-4-3 34 0,0 1-10 0,-3-1-30 16,-2 0-22-16,-1 11-29 0,0-6 2 16,-17-22 1-16,7 20-30 0,-2 3-4 0,0 2-10 15,-7 1 6-15,2 3-9 0,-7 10-8 0,11 2-13 16,-7 0-4-16,-27 17 13 0,22-5-5 15,2 7-12-15,-3 2 7 0,2 5-9 0,0 2 14 16,6 1-2-16,0 3-20 0,3-4-9 16,6 1 8-16,5 3-6 0,3-5-20 0,1-17-1 15,0 8 0-15,20 18-11 0,-7-23-3 0,2-1-5 16,1-5-4-16,2-4 12 0,-2-3-18 16,-5 0 1-16,2 0-7 0,22-16 2 0,-14 6 3 15,-3-3 4-15,2-2-15 0,0-2 1 0,-4-1-11 16,1-1 15-16,-2-3-14 0,1-3 1 15,-3 1 2-15,0 0 10 0,0 2-11 0,-1 0 0 16,-1 4-9-16,-3 4 14 0,-1 0-19 16,3 5 15-16,-7 3-9 0,-3 4 7 0,0 2 13 15,3 11 19-15,-3-2 7 0,-1 17 23 16,1-11-10-16,0 6 1 0,0 6-14 16,0 2-3-16,0 3 42 0,0 3-24 0,-9 37-13 15,9-54-1-15,0 8-7 0,0 5-2 0,0-1 10 16,0 1-25-16,11 29-1 0,-9-37-4 15,0-3-29-15,0-2-1 0,-1-4-27 0,0-2-13 16,1-6-11-16,-2-6-32 0,0 0-46 0,0 0-39 16,0 0 18-16,0 7-152 0,2-3-57 15,-2-4 32-15,1-3-269 0,-1 0 59 0,1 1 32 16,-1-1 58-16,2-2 14 0,0 1 42 16,1 1 44-16,2 1 20 0,6-8 9 0,4 2 28 15,0-2 31-15</inkml:trace>
  <inkml:trace contextRef="#ctx0" brushRef="#br0" timeOffset="71165.16">7770 10779 1051 0,'0'-15'368'0,"0"15"4"16,0-12-16-16,-5-4-25 0,6 15-34 0,3-1 2 16,1 4-5-16,13 3-11 0,0 4-7 0,5 3-15 15,-2 1-21-15,0 3-3 0,0 1-34 16,3 2 1-16,-1 0-26 0,-2 1 3 0,2 0-38 15,-2 3-21-15,-2-3-4 0,-3-1-10 0,0-2-7 16,-2 4-25-16,-1-5-33 0,0 1-42 16,-5-5-26-16,0 1-15 0,-2-5-34 0,-4-3-41 15,-2 0 13-15,0-2-106 0,0-3-52 0,0 0-19 16,0 0 27-16,-7 0-168 0,4-5-76 0,1 0 8 16,-3-10 40-16,0-2 37 0,2-2 35 15,1 0 8-15,2 7 35 0,0-5 89 0,0-1 246 16,0-2 1-16,0-3 173 0,11-20 36 15,-8 23 24-15,-1 0 28 0,-1 2-33 0,0 3 39 16,1-2 26-16,-2 17-26 0,0-7-14 16,0 7 3-16,-11-10-6 0,-3 17 16 0,-6 6-18 15,1 2-26-15,-1 4 7 0,-5 2-36 16,-3 3-31-16,-2 1-4 0,2 0-19 0,-2 2-7 16,2 0-17-16,0 0-50 0,3-3-46 15,4-1-33-15,-1-1-32 0,6-4-74 0,2 4 11 16,0-4-139-16,4-5-52 0,6-5 28 15,2-2-277-15,2-6 27 0,0 0 41 0,7 4 12 16,9-8 61-16,3-2 38 0,3 3 12 0,8-4 51 16,6 0 19-16,10-5-46 0,4 1 59 15</inkml:trace>
  <inkml:trace contextRef="#ctx0" brushRef="#br0" timeOffset="71852.26">9251 10692 451 0,'2'0'177'0,"0"0"-21"16,-1 2-10-16,2 0-20 0,-1 0 6 15,-1 0 11-15,1-1-4 0,1 1 12 0,-1-1-6 16,0 1 18-16,-2 0 19 0,2 0-4 0,0-1 50 15,0 1-25-15,-1-2 17 0,0-2-3 16,1 1-21-16,0-3 1 0,0 1-21 16,-1-1-9-16,0-1 4 0,-1 0-20 0,0 0-9 15,0-2-13-15,0 1-4 0,0-3-19 0,0-3 6 16,-14-14-13-16,8 12-10 0,-1-2-7 0,-2 2-9 16,-2 6-12-16,-1 0 4 0,-4 2-2 15,0-1-2-15,5 7-7 0,-6 0 4 0,-22 14 6 16,14-1 0-16,2 1-3 0,0 5 9 15,1 6 26-15,0 2-8 0,3-1-5 0,1 5 10 16,4-2-13-16,4 0-3 0,4-2 1 0,3 4-15 16,3-3-1-16,0-15-16 0,12 22 11 0,-1-16-6 15,4-3 0-15,1-3-2 0,4-4-6 16,1-3-3-16,-1-6-9 0,1 0 9 0,-12 0-15 16,7 0-3-16,21-15-16 0,-15 5 0 0,1-2-12 15,-3-3-4-15,0-2 6 0,-1-3 4 16,-1-2 4-16,1-2-21 0,1 0-4 0,-2 1 29 15,-1 1-10-15,-1 3-3 0,0-1 13 0,-2 2-16 16,-4 3-9-16,0 2 8 0,-1 3-8 16,-2 2 12-16,-4 4 7 0,2 2 24 0,-5 2-17 15,0 0 7-15,0 0-1 0,2 17 28 16,-2 7 11-16,0-12 3 0,0 8 5 0,0 5 5 16,0 2-16-16,0 2 20 0,0 2-20 0,-11 33-6 15,10-32-8-15,1 1 2 0,-2-3-4 16,2-15 4-16,0 5-11 0,0 0-2 0,0 2-4 15,0-2-30-15,0-2 0 0,0-4-4 0,0-3-21 16,0-3 8-16,0-1 1 0,0-7-64 16,0 0-37-16,-11 10-51 0,9-12-34 0,0 0 20 15,-1-3-168-15,-3-10-55 0,2-2 35 0,0-3-242 16,-2-1 36-16,3-3 55 0,3 12 54 16,0-9 24-16,0-1 27 0,0-5 39 0,-11-28 27 15,10 24 22-15,1 16 35 0,12-32 27 16,-3 12-57-16</inkml:trace>
  <inkml:trace contextRef="#ctx0" brushRef="#br0" timeOffset="76507.02">15280 6242 620 0,'0'0'262'0,"0"0"-34"0,0 0-39 0,0 0 8 16,14 0-29-16,-14 0-8 0,0 0-28 0,0 0-22 16,0 0-7-16,0 0-13 0,0 0-23 0,23-15-6 15,-21 15-15-15,-2 0-32 0,0 0-61 0,2 1 3 16,-2 0-137-16,0-1-191 0,-2 0 10 15,0 0 48-15,-1 0-8 0,1 0 30 0</inkml:trace>
  <inkml:trace contextRef="#ctx0" brushRef="#br0" timeOffset="78421.46">9339 11347 791 0,'0'0'231'15,"0"0"-43"-15,0 0 10 0,0 0-26 0,0 0-2 16,13 0-9-16,-13 0-18 0,0 0 15 15,0-12-19-15,0 12-4 0,0 0-1 0,0 0-5 16,0 0-15-16,0 0 26 0,0 0-31 0,0 0 4 16,0 0-10-16,0 0-27 0,0 0-9 15,0 0-7-15,0 0 35 0,0 0-10 0,0 0-9 16,0 0-7-16,0 0 14 0,0 0 0 16,0 0-22-16,0 0-19 0,0 0 21 0,0 0-20 15,0 0-5-15,0 0-5 0,0 0-2 0,0 0 4 16,0 0-5-16,0 0 8 0,0 0-4 0,0 0-2 15,0 0-4-15,0 0-2 0,0 0-4 16,0 0-28-16,0 0 12 0,0 0-6 16,0 0 0-16,0 0 0 0,0 0 12 0,0 0-9 15,0 0-5-15,0 0 11 0,0 0-2 16,0 0 2-16,0 0-4 0,0 0 2 0,0 0 14 16,0 0-18-16,0 0 14 0,0 0 0 0,0 0-44 0,0 0 4 15,0 0 3-15,0 0-1 0,0 0 10 16,0 0 1-16,0 0 1 0,0 0 0 0,0 0 3 15,0 0 34-15,0 0-17 0,0 0-15 16,0 0 1-16,0 0 1 0,0 0-1 0,0 0 1 16,0 0 24-16,0 0-28 0,0 0 0 15,0 0 1-15,0 0 16 0,0 0 7 0,0 0-27 16,0 0 14-16,0 0 2 0,0 0-14 0,0 0 2 16,0 0 0-16,0 0 15 0,0 0 5 15,0 0-18-15,0 0 0 0,0 0 1 0,0 0-1 16,0 0 1-16,0 0-10 0,0 0 22 15,0 0-8-15,0 0 0 0,0 0-16 0,0 0 2 16,0 0 23-16,0 0 11 0,0 0-8 0,0 0-18 16,0 0 15-16,0 0 2 0,0 0-4 15,0 0 9-15,0 0 4 0,0 0-1 0,0 0-22 16,0 0 13-16,0 0-7 0,0 0 2 16,0 0-6-16,0 0-22 0,0 0 39 0,0 0-30 15,0 0 14-15,0 0 1 0,0 0-22 0,0 0 13 16,0 0 10-16,0 0-26 0,0 0 28 0,0 0-15 15,0 0 9-15,0 0-19 0,0 0 17 0,0 0 12 16,0 0-22-16,0 0 22 0,0 0-2 16,0 0-25-16,0 0 24 0,0 0-7 0,0 0 9 15,0 0 6-15,0 0-9 0,0 0 2 16,0 0-14-16,0 0-1 0,0 0-8 0,0 0 5 16,0 0 8-16,0 0-11 0,0 0 4 0,0 0 1 15,0 0 1-15,0 0 14 0,0 0 9 0,0 0-9 16,0 0-6-16,0 0 14 0,0 0-21 15,0 0 6-15,0 0 9 0,0 0 8 0,0 0-20 16,0 0 1-16,0 0-3 0,0 0 0 16,0 0-29-16,0 0 4 0,0 0 4 0,0 0 3 15,0 0 1-15,0 0 42 0,0 0-1 0,0 0-44 16,0 0 1-16,0 0 36 0,0 0-12 16,0 0 17-16,0 0-13 0,0 0 4 0,0 0 3 15,0 0-1-15,0 0-1 0,0 0-5 16,0 0 3-16,0 0-12 0,0 0 22 0,0 0-20 15,0 0 9-15,0 0-1 0,0 0-2 0,0 0 16 16,0 0-20-16,0 0-9 0,0 0 28 0,-14-12-8 16,14 12-28-16,0 0 22 0,0 0-14 15,0-1-5-15,0 1 4 0,0-1 13 16,0 1-5-16,0 0 19 0,0 0-17 0,0 0 13 16,0 0-16-16,-2 0 1 0,2 1-19 15,0-1-1-15,0 0 1 0,0 0 20 0,-3 0-2 16,3 0-17-16,0 0-25 0,-1 0-10 0,0 0-4 15,0-1-36-15,0 1-42 0,-1-3-37 0,1 3 17 16,-1-3-260-16,0-1-46 0,0 1 36 16,-1 0 61-16,0 1 3 0,0-3 19 0,-2 3 40 15,-5-7 12-15,-3 7 14 0</inkml:trace>
  <inkml:trace contextRef="#ctx0" brushRef="#br0" timeOffset="79886.53">4701 12854 783 0,'0'0'439'0,"0"0"-77"0,0 0-46 16,0 0-12-16,0 12 3 0,0-12-17 0,20 20-13 15,0-18-28-15,5 0-15 0,2-1-35 16,1 1-15-16,2 1-24 0,0 0-10 0,2 0-49 16,-4 3-20-16,3-5-65 0,-2 3-1 0,-3-2-127 15,-2 0-68-15,0-1-56 0,-4-1 21 16,-9 0-265-16,6 0 45 0,2 0 36 0,0 0 27 15,-1 0-17-15,-3 0 69 0,-1 0 12 0,-3 0 11 16,-2 0 18-16</inkml:trace>
  <inkml:trace contextRef="#ctx0" brushRef="#br0" timeOffset="80102.62">5058 13186 685 0,'-7'5'473'0,"2"-3"-93"15,1 1-19-15,1-1-42 0,1 2 0 16,0-3-33-16,2 1-12 0,0 1-20 0,5-3-21 16,1 1-33-16,0 2-19 0,14-4-43 0,-9 1-68 15,7 0-30-15,6 0-4 0,30-13-139 16,-23 8-48-16,-3-1-77 0,2-2 20 0,4 1-261 16,3-1 40-16,0 1 47 0,0 0 14 15,2 0 5-15,0-2 42 0,-1 3-1 0,-1-1 57 16</inkml:trace>
  <inkml:trace contextRef="#ctx0" brushRef="#br0" timeOffset="80674.13">6778 12762 1187 0,'6'-14'362'16,"-6"2"-47"-16,5-7 12 0,-3-1-37 0,-2 10-25 16,0-9-13-16,-18-22-28 0,8 19-18 15,-3-1-20-15,-1 1-17 0,-5 0-18 0,-1 2-17 16,-6 3-7-16,1 5-7 0,-4 0-7 16,-2 7 9-16,-3 0-13 0,17 5-4 0,-10 0 3 15,-35 14-5-15,28 0-4 0,1 0-6 0,3 3-3 16,4 4 16-16,4-1-12 0,5 2 0 15,5 0 16-15,4 4-24 0,8-3 1 0,0-12-9 16,21 25-20-16,-3-19 11 0,4 0-13 16,5-3 5-16,0 1-16 0,4-3-2 0,3 1-13 15,-1-2 11-15,3 1-8 0,-5 0-10 16,-1 1-9-16,-4-1 9 0,-1 2-12 0,-1-4 1 16,-4 2 7-16,-4 4 1 0,-4-3 4 0,-7 1 13 15,-2-2-1-15,-3-12 3 0,0 10-1 16,-19 14 9-16,4-12-5 0,-2-4-3 0,-5 1-1 15,0-1-13-15,-2-1-1 0,-2-2-3 16,-1-4-2-16,0-1-3 0,15 0-2 0,-8 0 11 16,-1 0 8-16,-21-16-4 0,23 10-3 0,2-4-8 15,1 2-7-15,7-2-1 0,3 1 11 16,5 2 0-16,0-2-20 0,1 2 1 0,12-15 13 16,2 9 0-16,0-3-52 0,8 3-20 0,-1 0 0 15,4-1-33-15,0-1-15 0,2 3-33 16,2 0-33-16,2 3 15 0,1 4-145 0,0-4-51 15,0 4 31-15,0-1-272 0,-1 1 33 16,-1-1 51-16,1 0 17 0,-2-1 52 0,-2 2 47 16,-3-7-14-16,-1 7 51 0,-3-5 23 15,-1-1 31-15,-3 2 19 0,-2-2-14 0</inkml:trace>
  <inkml:trace contextRef="#ctx0" brushRef="#br0" timeOffset="80907.75">6999 12490 692 0,'-1'-12'640'0,"1"3"-67"15,-2 3-59-15,2 1-49 0,-3 2-43 0,3 5-53 16,-1 1 44-16,0 2-9 0,1 14-12 16,0-9-30-16,-3 31-11 0,1-8-40 0,0-1-29 15,0 2-21-15,0 3-26 0,-1 1-24 0,0 4-29 16,1-1-10-16,-2 0-32 0,-1-3-24 0,1-1-41 16,1-5-42-16,1-1-50 0,0-2 3 15,0 0-149-15,1-4-72 0,0-4 25 0,0-7-193 16,1-14 36-16,0 6-325 0,0-6 82 0,0 0 34 15,11 10 77-15,-6-11 22 0,-3 1 32 0,2-1 42 16,0 1 22-16,1-2 31 0,-1 2 18 16,3 2 26-16,-1-1 14 0,4-1 9 0</inkml:trace>
  <inkml:trace contextRef="#ctx0" brushRef="#br0" timeOffset="81032.58">7154 13104 964 0,'9'-3'498'0,"-5"0"-81"0,-1 1-57 0,1-3-232 15,-2 1-132-15,7-6-1 0,-6-1 1 0,0 0 1 16,2-6-368-16,-5 5 7 0,0 3 54 16,0-3-1-16,-20-18 26 0,6 11-9 0</inkml:trace>
  <inkml:trace contextRef="#ctx0" brushRef="#br0" timeOffset="96386.14">4391 1037 491 0,'0'-17'188'16,"1"-17"-27"-16,13 22 17 0,6-3 1 15,-7-1 19-15,7-1-6 0,6 1 2 0,-2 2 15 16,1-5-15-16,2 5 2 0,-6 4-11 0,-7-1 14 15,-2 0-23-15,-3 6 9 0,-3-4-3 16,-2 4-16-16,0-1-23 0,-4 6-10 0,0 0-17 16,-13-7-2-16,-2 17-26 0,-8 4-9 0,-6-2-13 15,-4 6-12-15,-2 4-31 0,-5 3 8 0,2 1-1 16,0 3 0-16,-1 1-3 0,5 2-4 16,2 2-8-16,3 0-2 0,3 0-1 0,3-2 5 15,5-3-1-15,6-5-2 0,1-2 4 0,3 5-2 16,4 1-35-16,2 1 1 0,2-16 38 15,0 8-22-15,0 4 13 0,11 32-1 0,-3-28-1 16,-4 1-3-16,3-2-1 0,-1-3 0 16,-3 4 0-16,4 2-1 0,-2 1 0 0,2 1-2 15,-3 2-3-15,-2 1 23 0,0 0-19 16,-1 3-11-16,0 0 25 0,-1 2-6 0,0-3 1 16,1 1 3-16,-1 0-20 0,1-1 16 0,1-1 1 15,-1 0-3-15,2 1 0 0,-1 3-18 0,-1 2 6 16,1 1 15-16,-1 3-5 0,1-2 23 15,0 0-10-15,-1-1 4 0,0-2-11 0,1 0-3 16,-2-21-1-16,0 8 1 0,0 4 8 0,0 0-6 16,0 0 1-16,11 27 7 0,-4-30-28 15,-1-4 22-15,2 0-4 0,4-6 1 0,2-2 6 16,5-7-26-16,2-2-19 0,8-1 1 0,2-2-46 16,3-3-44-16,0-3-43 0,4 3-44 15,2-3-42-15,2 2 22 0,-21-2-269 0,15 0 33 16,11 0 32-16,3 0 18 0,6 0 60 0,4 0-10 15,2 0 51-15,77-13 8 0,-65 9 7 16</inkml:trace>
  <inkml:trace contextRef="#ctx0" brushRef="#br0" timeOffset="97311.6">11558 1335 351 0,'-2'4'359'0,"0"-4"-39"16,2 3-24-16,0-1-33 0,0 0-35 16,0-2 18-16,0 0-40 0,0 0 4 0,0 0-53 15,0 0 30-15,42-2-18 0,-29 2-20 16,10 0-47-16,5 0 4 0,32-7-12 0,-24 5 20 15,-2 1-12-15,2 1-35 0,-2 0-10 0,1-1-6 16,-16 1-5-16,7 0 8 0,6 0-24 0,1 0 18 16,0 0-17-16,-3 0 0 0,-5 0-26 0,-3 0 5 15,16 11 10-15,-26-8-3 0,-5 2 7 16,0-1-15-16,-5 4 4 0,-1-1-26 0,-1 0 34 16,0 6-38-16,0 3 2 0,0 3 2 15,0 1 17-15,-12 28 0 0,11-19-1 0,0 3 0 16,1-17 0-16,0 11 7 0,0 1-13 0,0 2-4 15,0 2 34-15,11 37-7 0,-6-30-6 0,1-1-1 16,0 1-15-16,1-1 7 0,1 4 4 16,0-3-13-16,0-1 2 0,0 2 12 0,0-1 2 15,1 0-9-15,-3-1 1 0,3 1 0 16,-1 2 1-16,1-4 1 0,-5-2-1 0,4 0 10 16,-5-3-2-16,1 1-1 0,-2 1-1 15,0-1-1-15,-2-3-4 0,0-15 1 0,0 6-2 16,0 2 3-16,0 2-4 0,-14 19 1 0,10-26 0 15,-2-2-58-15,-1-1-8 0,4-4-15 16,-4-5-27-16,-5 5-32 0,-3-6-37 0,2 0 13 16,-6-3-253-16,10-1 31 0,-5 0 30 0,-19-12 25 15,15 8 25-15,0-6-61 0,2-5 40 16,-1 3 11-16,4 0-3 0</inkml:trace>
  <inkml:trace contextRef="#ctx0" brushRef="#br0" timeOffset="98164.4">12878 2058 527 0,'-2'4'397'15,"-1"-1"-63"-15,-6 9-19 0,3 0-43 0,0 4-8 16,-3-2-31-16,3 1 6 0,0 0-6 15,3 0-19-15,-3 0-13 0,3 2-10 0,0-7-46 16,1-1-2-16,0-1-36 0,1-3 3 0,1 0-1 16,0 0-16-16,-3-2 4 0,3-2 4 0,0 1-18 15,-1 0 7-15,1-2-31 0,0 0 1 16,0 0-22-16,0-12-15 0,1 5-2 16,1-10-26-16,-2 8 16 0,10-23-29 0,0 10 1 15,-1-4 2-15,2 3 1 0,1-1-1 0,-2 6 26 16,0 1-21-16,2 7 1 0,-1 7 32 0,-11 3 3 15,13 0 24-15,13 20 5 0,-12-6 4 16,0 3-8-16,2 2 5 0,-2 4 4 16,2-2-13-16,-2 0 12 0,1-1-3 0,0-3-9 15,0 3-5-15,-3-3-7 0,-1-3-2 0,0-2 9 16,-6-3 16-16,4 0 9 0,0-7-5 0,-4 0 5 16,-5-2-17-16,0 0-8 0,9 0-14 0,8-15-8 15,-4 3-17-15,-3-6-17 0,2-1-21 16,1 1-18-16,1-5 7 0,-1 0-1 15,-2 3 1-15,1 5-1 0,-1 1 14 16,3 2-7-16,-3 5 4 0,-2 3-8 0,-2 4 31 0,-7 0 2 16,0 0 5-16,17 11-1 0,-5 1 7 0,-3 0 7 15,1 2 2-15,2-1 5 0,1 1 9 16,-2-1-7-16,3-4 5 0,0 4-2 0,0-8 5 16,-3 3 2-16,-1-5-17 0,0 0 14 15,-10-3-25-15,8 0-7 0,0 0-28 0,14-11-31 16,-9 3 8-16,-2-5-66 0,2 4-18 0,0-6-23 15,-2 0-32-15,-1-1 18 0,0 4 3 0,1-1 23 16,-3 1-2-16,0 6 31 0,-1 1 13 16,-1 3 32-16,-2 1 38 0,-4 1 27 15,0 0 54-15,0 0-5 0,13 12 35 0,-11-7-9 16,2-1-6-16,1 11 39 0,0-7 1 0,0 0 6 16,-1 0-1-16,4-5 6 0,3 7 14 15,2-3-11-15,-2-4-8 0,0 0-16 0,2-2-5 16,-4-1-3-16,5 0-3 0,4 0-7 0,19-14-7 15,-17 6-2-15,-2-1-7 0,2 1-5 16,-1-5-13-16,0 0-3 0,-3 3 0 0,-1-5 5 16,1-1-6-16,-5 2-6 0,-1 1-13 0,-1 1 5 15,-3 4 7-15,-3 1-8 0,-3 1-2 0,0 6-6 16,0 0 0-16,0 0 2 0,-14-8-3 16,5 8 4-16,-9 4-5 0,-4 3-4 0,-1-3-9 15,3 4-12-15,0-2-20 0,-1 5-28 16,1 0 7-16,3-2-121 0,3-3-23 0,4 0-57 15,4-1 26-15,2-2-158 0,4-3-124 0,0 0 35 16,20 16 55-16,6-11 22 0,1 1 26 16,5 0-6-16,7-2 24 0,-2 0 36 0,2-2 12 15</inkml:trace>
  <inkml:trace contextRef="#ctx0" brushRef="#br0" timeOffset="98623.12">14317 2089 574 0,'17'-9'375'15,"-5"-2"-58"-15,1 0-24 0,-2-1-31 16,-9 3 8-16,1 1-40 0,-3 0-26 0,0 8 18 15,-12-19 13-15,-1 12-4 0,-2 0 4 0,3 4-11 16,1 3-24-16,-5 0-15 0,-22 13-13 0,15-2-5 16,1 3-21-16,3 2-13 0,2 1-3 15,4 1-28-15,1 0 8 0,6 3-22 0,3-3-4 16,3-11-14-16,0 6 3 0,19 13-11 16,-8-16 1-16,2-1-15 0,3-2-8 0,5-5-24 15,-12-2-12-15,4 0-10 0,18-10-18 16,-12 2-17-16,1-4-23 0,-2-2 2 0,-3-2 6 15,3 0-72-15,-4-4-1 0,-3 0-31 0,3-6-13 16,-6-3 5-16,3 0 4 0,-4-2 7 16,0-1 7-16,-2-1 15 0,-1-3 16 0,-4 19-2 15,0-7 43-15,0-4 24 0,-14-28 25 16,5 29 38-16,1 3 11 0,-1 1 27 0,-5 0 4 16,3 6-7-16,-3 1 52 0,3 6-9 15,0 3-9-15,0 4 7 0,11 3 15 0,-9 0 17 16,-8 17 10-16,11 0 10 0,0 9 18 15,6-11 0-15,0 9-9 0,0 4 2 0,15 36 19 16,-3-27-33-16,2 1-18 0,5-1 6 16,1-3-22-16,2 2-12 0,3-5-9 0,2-2-35 15,2-2-18-15,1-4-47 0,1-3-49 0,-1-4-37 16,3-3 9-16,-3-4-187 0,-4-1-68 16,6-5 32-16,-21-3 29 0,7 0 30 0,18-15-259 15,-17 3 33-15,-5-2 69 0,3-4 2 0,-4-3 38 16,5 2 23-16,-3-1 22 0,2-5 22 15,0 4-9-15,-1 0 38 0</inkml:trace>
  <inkml:trace contextRef="#ctx0" brushRef="#br0" timeOffset="99053.76">14979 1833 493 0,'3'-3'468'0,"-3"1"-85"0,2 0-20 16,-2-1-16-16,0 1-7 0,0 1-16 15,-2-1-14-15,2 1-22 0,0-1-11 0,0 0-28 16,0-2-24-16,-5 1-8 0,3 0-38 15,-2-1-5-15,1 0-33 0,-8-7-3 0,-1-3-15 16,0 4-27-16,5-1-4 0,-3 0-25 16,4 0 1-16,3 4-17 0,-1 1-3 0,2 2-16 15,-2 1-13-15,2 3 1 0,1-1-20 16,2 3 12-16,1-1-9 0,0 2 1 0,2-1 10 0,7 8-4 16,1-3 1-16,3 0-12 0,1-2 8 15,-5 0 1-15,8-2 0 0,0 1 3 0,-3-3-2 16,-7-1-2-16,9 0 2 0,0 0-6 15,23-13-8-15,-24 8 10 0,-1-2-8 0,0-2-1 16,-2 3 2-16,-1-1 0 0,-7 5 1 16,2-2 2-16,-2 2-8 0,-3 0-1 0,1 0 6 15,-2 2 8-15,-4 2-8 0,0 1 23 0,0 3 4 16,-5 16 4-16,-5 2 14 0,3 2 1 0,-1 0-8 16,-2 3 14-16,1 3-5 0,2 0-17 15,-2 1 6-15,2-3-15 0,4-4 7 0,-1 3-43 16,-2-3-30-16,4-6-24 0,-2-1-52 15,3-2 13-15,1-7-148 0,2-3-51 0,0-7 27 16,0 0-286-16,11 7 29 0,-7-7 63 16,2 0 41-16,9-5 31 0,1-6 29 0,1-2 9 15,0 0 19-15,2-1 56 0,-3-2-3 16,5-1 2-16</inkml:trace>
  <inkml:trace contextRef="#ctx0" brushRef="#br0" timeOffset="99450.88">15387 1823 227 0,'2'-9'487'15,"-2"1"26"-15,0-1-46 0,0 1-32 16,0 1-55-16,0 0-20 0,0-2-15 0,0-2-41 16,0-3-31-16,15-13-29 0,-6 15-32 15,0 1-19-15,7 3-24 0,0 1-24 0,0 4-3 16,3 1-28-16,-9 2-1 0,21 16-15 0,-13-2-8 16,0 2-14-16,-5 3 6 0,3 3-28 0,-5 0 10 15,-4 4-23-15,-5-3 11 0,-2 0-8 16,0-11-7-16,0 5 6 0,-13 24-3 0,6-24-8 15,-4 0-12-15,0-3-4 0,2-4 12 16,-5 0-8-16,3 0 15 0,3-5-18 0,2-3-17 16,0 2-11-16,3-3 3 0,3-1-22 15,0 0-9-15,0 0-28 0,0 0-11 0,-6-7 0 16,10 7 14-16,1-3-5 0,1 3 5 16,2 0 9-16,11 3 3 0,0 4-2 0,-1 0 21 15,2 5 2-15,0 1 6 0,-3 3 1 0,0 2 8 16,-2 1 13-16,-3 1-4 0,-3 1 22 15,-5-3 2-15,-4 1-1 0,0-10-7 0,-20 17-1 16,0-10-9-16,-3-3-38 0,-4-1 6 16,-7-2-164-16,-2 0-88 0,-6-4 26 0,-3-1-276 15,-2 1 36-15,-3-5 21 0,1 3 48 0,2 1 38 16,-7-1 23-16,4-1 57 0,3 3 24 16,-5-3-13-16,8 4 3 0</inkml:trace>
  <inkml:trace contextRef="#ctx0" brushRef="#br0" timeOffset="100410.44">12822 3110 664 0,'0'-4'279'0,"2"1"-34"0,-2 0-5 15,0-1 2-15,0 2-30 0,2-1 11 0,0-1-27 16,2 1-11-16,8-5-20 0,2-1-15 0,7 2-6 16,5-1-14-16,2 1 22 0,4-1-13 15,3-3-17-15,4 3-11 0,2-1-5 0,2 1-10 16,0-1-15-16,0 1 14 0,3-1-29 0,-5 2 2 16,-2-1-20-16,1 3 10 0,-8-2-16 15,0 3-2-15,-4 2-10 0,-8 0 10 0,1 2-10 16,-14 0-13-16,13 13-3 0,-10-2 11 0,-3 5-6 15,-3 1-13-15,-3 3-6 0,-1-9 2 16,0 9-2-16,0 3 1 0,0 5 0 0,-12 32 9 16,11-31 8-16,-1 4-1 0,1 1-2 15,-1 0 17-15,2 4 11 0,0-19-25 0,0 12 22 16,0 5-28-16,16 47 25 0,-7-38-15 0,2 2 11 16,0-1-1-16,3-1-14 0,2 1 8 0,-1 0-12 15,1 0 6-15,1-3 2 0,-5 0-2 16,1-3-3-16,-2 2 12 0,0-2-22 0,-3-1 10 15,-5-1-7-15,1-2-14 0,-4-3 6 16,0-16 8-16,0 6 2 0,-12 33 3 0,3-24-12 16,0-4 14-16,1-1 3 0,-2-3-5 0,1 0-13 15,-4-1 9-15,3-2 7 0,-1-1-13 16,1-3 3-16,-2-1 7 0,1-2-15 0,-2-2-5 16,-4 1 4-16,1-6 0 0,-1 0-4 0,0-2-13 15,0 0-11-15,1-3 3 0,-4-1-86 16,0-1 7-16,8 0-55 0,-5 0-38 0,-21-13-26 15,19 3 20-15,1-1-236 0,-1 1-35 0,6-4 21 16,1-2 32-16,6-1 28 0,3-2 26 16,3 7 55-16,14-19-10 0,1 10 13 0</inkml:trace>
  <inkml:trace contextRef="#ctx0" brushRef="#br0" timeOffset="101042.74">14257 3878 1062 0,'-1'4'416'0,"1"1"-22"16,0 3-55-16,0 11 12 0,0-10-37 16,0 3-24-16,9 17-21 0,-6-16-22 0,0 2-26 15,0-4-22-15,1-1-20 0,-2-3-14 0,-2 0-2 16,4-2-3-16,-4-2 2 0,1-1-22 15,-1 0-19-15,1-2-8 0,-2-1-24 0,2-2-11 16,0-1-23-16,-1-2-18 0,5-10-17 16,-1-2-23-16,3-2-22 0,0-2-9 0,3-1 2 15,0 1-11-15,1 3 19 0,1 2-7 16,1 3 18-16,-1 6-20 0,0 1 13 0,-2 5 24 16,-10 2 11-16,9 0 18 0,13 16 2 0,-11-2 10 15,0 1-5-15,2 4 11 0,-1 0-11 16,1 2 15-16,3-5 4 0,-2 3 8 0,2 1-16 0,-1-2-7 15,1-2 6-15,-1-4 17 0,-2-4-20 16,0 1 15-16,-1-8-2 0,-1-1-12 16,-11 0-14-16,12 0 2 0,17-18-1 0,-12 8-7 15,-4-4-11-15,3-2 3 0,-1-2-28 0,1-2-3 16,-4-1-3-16,1 3 2 0,0 2-5 16,-1-1 20-16,-3 8-22 0,-4 1 0 15,-1 3 9-15,0 3-3 0,-4 2 11 0,0 0-2 16,0 0 0-16,10 12-6 0,-6-7 11 0,-2-1-8 15,5 11 1-15,1-3 9 0,2-1-7 0,-1 0 5 16,-1 0-13-16,-1-3 22 0,1-3-16 16,0-1 2-16,-1-3-9 0,-1-1-17 0,2 0 0 15,-8 0-14-15,0 0 0 0,13 0-22 0,12-15 5 16,-12 6-19-16,-2 1 7 0,-2 2-7 0,-2 1-22 16,-1 1 6-16,0 1 7 0,0 1 6 15,-1 0 7-15,1 1 0 0,-2-1-32 0,4 1-21 16,-4 1-5-16,0-2-11 0,1 1-25 15,-1 0-12-15,-2 0-21 0,5 1-36 0,-2-1 20 16,-2 1-194-16,1-1-43 0,0 1 34 0,0 0 27 16,-4 0 20-16,0 0 27 0,9 0 12 15,-1 0 8-15</inkml:trace>
  <inkml:trace contextRef="#ctx0" brushRef="#br0" timeOffset="101411.76">15322 3785 1056 0,'-3'-2'372'15,"-4"3"-49"-15,2-1 45 0,-3 1-37 0,-3 9-10 16,-3-3-19-16,3 5-26 0,1-1-16 0,2 3-32 16,3 0-16-16,3 0-7 0,2-1-13 0,0-13-14 15,0 9-25-15,0 4-14 0,18 12-3 16,-9-11-7-16,2-5-5 0,1 0-34 15,-1-7 2-15,-2 1-3 0,4-1-4 0,-4-2-14 16,0 0-10-16,5 0-16 0,13-13-9 0,-12 5-17 16,-1-2-15-16,1 5-12 0,-1-8-3 15,-3 0-6-15,-2-4 0 0,-3 3-8 0,0-2 5 16,-6 2 0-16,0 14-6 0,0-9 2 16,-12-11-4-16,1 11-2 0,-3 1-2 0,-5 4 0 15,-4 3-23-15,12 1-13 0,-10 0 5 16,-21 14-67-16,17-6-48 0,4 0-49 0,-1 0-61 15,7-1 30-15,3-1-284 0,7 0 67 0,5-6 15 16,0 0 24-16,14 14 48 0,6-6-1 0,7 1 27 16,9-2 19-16,7-1 29 0,9 3 0 15</inkml:trace>
  <inkml:trace contextRef="#ctx0" brushRef="#br0" timeOffset="101870.64">15968 3849 593 0,'9'-17'387'0,"-5"2"-17"15,-1 4-26-15,-3 11-45 0,0-8 32 0,-22-10-14 16,6 12-1-16,-2 3-21 0,8 3-26 0,-7 0-26 16,-24 13-33-16,19-3-3 0,-1 3-31 0,3 0 3 15,3 4-30-15,0 3 1 0,6-2-21 16,0-1-6-16,8 3-11 0,3-11-6 0,0 4-22 16,15 12-11-16,-5-12-7 0,2-3 12 0,3-3-14 15,2-5-2-15,-2-1-31 0,-6-1-8 16,20-13-22-16,-9 1-33 0,1 0-29 15,0-5-20-15,-4 0-29 0,3-2 11 0,-4-3-99 0,-2-3-26 16,-1-3-36-16,3-4-4 0,-1-1-8 16,-4-2 23-16,1-1-10 0,-3 0 35 0,-5-1 29 15,0-1-5-15,-4 18 42 0,-13-31 14 16,4 20 116-16,-2 2 49 0,0 7 37 0,0 0 8 16,-3 1 40-16,-1 1-26 0,1 8 26 0,1 2-12 15,3 3-10-15,-1 6-7 0,11 1 90 16,-11 0 10-16,-12 21 21 0,13-3 14 0,4 5-3 15,6 8 22-15,0-16-5 0,0 9-2 0,16 36-28 16,-5-26-16-16,3 1-9 0,6-1-19 16,0-1-15-16,1-2-15 0,2 3 11 0,5-5-12 15,1-2-75-15,1-5-28 0,-1-3-68 16,0-2-75-16,2-4 12 0,-4-5-166 0,3-3-79 16,-1-2 32-16,-13-3-280 0,2 0 53 0,29-14 46 15,-24 4 31-15,-1-2 61 0,-2-2 31 0,3-3 7 16,-1-2 2-16,3-3 49 0,2 2-3 15,-2 1 68-15</inkml:trace>
  <inkml:trace contextRef="#ctx0" brushRef="#br0" timeOffset="102283.9">16683 3605 259 0,'0'-3'500'16,"-3"0"-24"-16,1 0-53 0,2 0-21 0,-2 1-37 16,-3-2-30-16,-6-6-28 0,-3 1-21 15,-1-1-16-15,1 0-18 0,-1 0-32 0,-1-1-1 16,3-2-41-16,-3 1-5 0,3 1-22 15,1 0-19-15,-1 2 0 0,6 2-14 16,1 2-27-16,1 0-12 0,0 1 0 0,3-1-12 0,0 2-5 16,1 3-19-16,0-1 4 0,1 1-19 15,4 1 10-15,-2-1 8 0,3 3-22 0,2-3 0 16,10 5 5-16,1-3-6 0,1 1-9 0,2-1 13 16,2 0-2-16,0-2-17 0,-12 0 1 15,8 0 12-15,2 0-4 0,25-11-2 0,-26 5 2 16,0 1-5-16,2 1 2 0,-5-2-8 15,-2 4 9-15,-4-1 0 0,0 0-6 0,-4-3 18 16,-2 6-20-16,-1 0-2 0,0 0 0 16,-4 0 13-16,0 0 4 0,4 12 20 0,-5 6 5 15,1-7 26-15,0 6-7 0,-18 30-4 0,13-22-27 16,-3 3 2-16,0 1 7 0,0-1-18 16,1 1 5-16,1-2-18 0,-2-1-22 0,2-1-53 15,1-4-40-15,1-3-49 0,-3-4 14 0,2-2-147 16,1-6-69-16,2-2 31 0,1 0-279 15,0-4 43-15,5 0 26 0,-2-2 48 16,3-1 53-16,4-6 30 0,4 0 20 0,8-4 26 16,-1 1 38-16,9-2-13 0,-2-1 1 0</inkml:trace>
  <inkml:trace contextRef="#ctx0" brushRef="#br0" timeOffset="102726.6">17188 3475 880 0,'5'-9'496'16,"-3"2"-43"-16,1-1-29 0,-1 2-41 15,1-1-21-15,-1 0-20 0,-1 1-40 0,1 1-3 16,5-10-50-16,-3 6-13 0,1 1-20 0,5-3-39 16,2-2-5-16,1 6-27 0,0 3-16 15,2 1-5-15,-7 3-29 0,4 0 4 0,17 13-15 16,-15-1-7-16,-2 1-6 0,-3 5-5 0,0 1-30 16,-5-2 14-16,-4 3-1 0,0-11-13 15,0 4 7-15,0 3-15 0,-14 18-13 0,10-19 18 16,-3-1-15-16,-1-2-7 0,0-3-1 0,1 2 11 15,-1-6-23-15,1-2-3 0,-2-2-14 16,4 0-16-16,5-1-8 0,0 0-10 0,0 0 2 16,0 0-22-16,-8 0 5 0,4-9-2 15,6 8 11-15,0 1 7 0,0-3 3 0,5 3 10 16,-1 0 12-16,10 3-10 0,-7-3 8 16,18 9 18-16,-8 0 15 0,0 2 8 0,3 0 23 15,-1 4-3-15,-1-1 18 0,-2 3 22 16,0 2 1-16,-3 0 6 0,-1 1-16 0,-5 0 5 15,-4-3 2-15,-1 2-1 0,-4-11-4 16,0 5-16-16,-15 13 9 0,1-15-8 0,-5-1-3 16,-7 0-7-16,-5-5-58 0,-2-1-48 0,-8-2-98 15,-2-1 15-15,16-1-217 0,-11 0 31 0,-12 0-281 16,-6 0 49-16,-68-10 54 0,53 3 41 16,-2 1 31-16,-3-3 60 0,-5 2 15 0,-9-2 25 15,2 0 23-15,-8 1 2 0,-3 0 26 0,-7 1 9 16</inkml:trace>
  <inkml:trace contextRef="#ctx0" brushRef="#br0" timeOffset="104204.56">3909 3259 367 0,'0'0'298'0,"0"-15"-21"0,15 15-36 16,6-25-21-16,-18 20 5 0,1 1-18 0,-2-1 18 16,2 2-21-16,-4 1-25 0,1-2-14 15,2 0-4-15,-3 4-25 0,0 0 11 0,0 0-38 16,-13-9-13-16,7 9 21 0,-1-2-28 0,-11 10-7 15,-2-3 0-15,1 1-4 0,-2 4-9 16,4-1-7-16,0 0-30 0,1 1 11 0,1 2 2 16,2 1-6-16,-3-1-9 0,5 2 4 0,1 1-2 15,1 2 12-15,3 0-4 0,1-2-5 16,5 6-4-16,0-1-2 0,0-1-5 0,0-7-1 16,0 4-2-16,0 2-2 0,14 23 2 0,-8-19-7 15,-1 2-2-15,2 0 17 0,0-1-21 16,0 1 14-16,-1 0-11 0,1-1 13 0,-4 1-8 15,3-2 15-15,0 1-5 0,-2 0-5 0,0 1 9 16,0-2-5-16,2 0 10 0,-1 2-6 16,1 1-6-16,1-3-7 0,-1 3-4 0,3 0 22 15,-2 0-29-15,3-2 13 0,-1 2-2 0,-2-1 12 16,0 2-12-16,2-3-6 0,-1-1 5 16,-2-1-5-16,1 1-3 0,1-3 11 0,0 1-10 15,-1-1 14-15,2-1-19 0,-3 0 5 16,0 0 11-16,-1 1 7 0,1-1-4 0,-1 1 8 15,0-1-21-15,0 0 21 0,1 2-15 0,-2-3 13 16,-1 3-14-16,-1 2 5 0,2-2-9 16,0 1-9-16,-1-2 8 0,0 2 16 0,-1-2-15 15,0 0 11-15,1 0-17 0,-1 0 1 0,0-2 4 16,1 0 8-16,-2 0-13 0,2 1 4 0,-1 0-11 16,0-1 9-16,-1 0-2 0,1-3-5 15,1 1 16-15,2 3-9 0,3 0 1 0,-3 0 9 16,2-1 0-16,-2 0-10 0,1 2 10 15,2-2-5-15,-1 0-3 0,-1 3 5 0,1-2 2 16,0-1 1-16,-2 2-8 0,0-1-4 0,1-1 4 16,-2 2 2-16,3-2 3 0,0 0-11 15,2 2 3-15,-4-2 7 0,1-3-5 0,3 1 4 0,-3 0 0 16,0-6 4-16,1 6 0 0,3-4 4 16,-2 0 14-16,1 0 5 0,-1-4 7 15,3 3-15-15,-1-5-1 0,-2 0-2 0,7 1 7 16,-4-2-15-16,-1-2-2 0,5 3 8 0,-4-3-7 15,1 0-20-15,5 0-23 0,-5-1-18 16,-1-1-34-16,-3 0-42 0,2 0 13 0,-3 0-99 16,-2 0-30-16,0 1-59 0,2 0 29 15,-2 1-229-15,1-1-24 0,-2 2 36 0,2-3 24 16,7 9 73-16,0-2 13 0,1 0 1 0,-2 2 25 16,1 0 15-16,1 5 8 0</inkml:trace>
  <inkml:trace contextRef="#ctx0" brushRef="#br0" timeOffset="105106.44">4373 5634 474 0,'3'-6'360'0,"-2"4"-51"0,0-3-28 0,1 1-46 16,-2 2 11-16,-1-1-36 0,-1 1-21 16,0-2-24-16,-3 1 13 0,1 0-6 0,-1 1-43 0,1 0 20 15,-4 1-30-15,1 1 1 0,0 1-7 16,-3-1-12-16,-15 9-1 0,7-1-8 0,-1 2-9 15,9 3-9-15,-3 3 6 0,-1 0 9 16,4 3-17-16,0 1 6 0,0 1 8 0,1 1 3 16,4 4-2-16,0-5-17 0,0 4 8 0,3 0 3 15,1 2-6-15,1-15-4 0,0 7 8 16,0 5-2-16,0 0-14 0,0 2-1 0,11 29-1 16,-7-29-13-16,0-2-5 0,0 2-3 0,0 0 9 15,2 0-10-15,1 0-4 0,1 2 0 16,-2 0-5-16,-1 1 4 0,1-2 2 0,-3 4 1 15,1-2-8-15,-1 3-14 0,-1-3 18 0,-2 1-15 16,0-15 11-16,0 8-6 0,0 3 6 16,0 2 3-16,0 1-21 0,0-2 13 0,-12 27-1 15,12-29-15-15,0-13 14 0,0 6-11 16,0 3 20-16,0 1-10 0,9 21 15 0,-3-22-16 16,2 0 16-16,-1 1-19 0,2-1 10 0,-1 3-2 15,1 0-8-15,1-1-1 0,-1 1-6 0,0-1 21 16,0 1-9-16,1 1-5 0,-2-4-4 15,2-2-13-15,1 1 25 0,-1-3-19 0,2-1 19 16,-2-3-25-16,2 0-18 0,-1-3-12 16,1 0-23-16,-2 0-28 0,1-6-40 0,0 4 11 15,4-2-85-15,-2 2-41 0,-4-5-56 0,7 1 26 16,-6 0-224-16,5 0-30 0,-8-4 28 16,7 0 13-16,5 0 51 0,3 0 41 0,4 0 39 15,4 0 21-15,2 0 25 0,0 0-32 16,5 0 82-16</inkml:trace>
  <inkml:trace contextRef="#ctx0" brushRef="#br0" timeOffset="106399.19">15793 4978 746 0,'0'0'299'16,"0"0"1"-16,0 0-41 0,0 0-12 0,0 0-18 16,14-11-18-16,1 7-24 0,-5 4 39 0,25-4-32 15,-7-1 5-15,1-2-26 0,0 2-29 16,3 0-3-16,3 0-17 0,1-2-9 0,2 3-16 15,3-3-10-15,-1 1-20 0,-2 1 14 16,2 1-15-16,-3-1 8 0,-3-1-19 0,-1 4-4 16,-2 1-7-16,-18 1-28 0,6 0 22 0,1 0-6 15,18 11-10-15,-22-7-1 0,-2 4-9 0,-6 0-9 16,-3-2 13-16,1 2-17 16,0 7 22-16,-4-3 14 0,0 0-29 0,-2-2 20 15,2 14-11-15,0-4-15 0,-1 6 31 0,0 2 0 16,2 4-13-16,-1-2 5 0,2 3 4 0,6 3 9 15,1 3 5-15,2 5 11 0,5 3-5 16,3 2 10-16,1 2-3 0,3 3-2 0,-1-1-2 16,-1 5-11-16,2 0 6 0,-1 2 1 15,-1-2-2-15,0 5-13 0,-6-5 10 0,3 2-10 16,-3-2-4-16,-3 1 9 0,-1-1 8 0,-1-1-9 16,-2-3-9-16,1 0 11 0,-2-4-6 15,1-1-8-15,-5-2 1 0,3-3-2 0,-4-2 25 16,0-5-3-16,-4-2 6 0,2-3 0 0,-2-16-8 15,0 6 18-15,-18 26-17 0,7-23 4 16,-6-3 8-16,-4 1-21 0,-3-3-2 0,-4 0-17 16,-3-3 6-16,-7-5-6 0,0 5 14 0,-1-5-26 15,-1-1 3-15,-2-1 12 0,1-1-12 16,0-1-24-16,1-2-19 0,-3-1-18 0,7-1-27 16,3-1-39-16,1-2-46 0,-1 1 15 15,6-1-141-15,13-1-42 0,-2 0 29 0,-2 0-264 16,-9-17 39-16,16 5 50 0,2-2 3 0,3-8 72 15,3 2 37-15,3 8 14 0,0-5 25 0,14-23-18 16,-6 18 42-16,9-2 3 0</inkml:trace>
  <inkml:trace contextRef="#ctx0" brushRef="#br0" timeOffset="107430.46">17777 5816 976 0,'3'0'392'0,"-1"3"-52"0,0 3 41 0,6 8-10 16,-1-1-24-16,1 3-26 0,-1 2-27 0,-1-1-21 15,-1 0-41-15,2-2-27 0,-3 1-7 16,0-6-24-16,0 0-15 0,-3-3 1 0,1-2-5 16,-2-1-17-16,2 0-7 0,0-3 7 15,0 0-26-15,-2-1-15 0,0 0 1 0,0 0-22 16,7-10-14-16,1-5-14 0,0 0-9 0,-1-4-13 15,4-2-25-15,1 1 15 0,-1 3-2 16,2 0-13-16,-4 0 4 0,-1 3 4 0,-1 5-16 16,0 3 0-16,-2 4 18 0,1 0-14 15,-6 2 21-15,19 11 4 0,-8-1 7 0,2 5-1 16,-1-3 6-16,3 3-8 0,-1 1 17 0,-1 1-13 16,2-1 1-16,-2 0-8 0,1-2 16 0,-2 1-7 15,0-4-2-15,-2-2-4 0,-3-3 6 16,0-3-9-16,-2-1 16 0,2-2-13 15,-7 0 5-15,0 0-15 0,21-12 1 0,-9 0 6 16,-2 0-9-16,-2 0-35 0,6-3 3 16,-3-2-9-16,0 0-8 0,1 3-3 0,-1-1 7 15,2 5-13-15,-2-1 17 0,-3 6-15 0,2 0 20 16,-3 2-9-16,-1 2-2 0,-6 1 6 16,0 0 0-16,8 0 12 0,12 14-4 0,-11-7 14 15,-3-2-14-15,6 5 3 0,-2 1 4 0,-4-3 13 16,-1-3-9-16,0-1 2 0,-1 0 12 15,-1-1-9-15,1-2 13 0,-1-1-20 0,-3 0-6 16,0 0 8-16,0 0-11 0,8 0-10 0,13-16-11 16,-10 5 2-16,1-3-23 0,-4-2 6 15,5 3 1-15,0 3 6 0,5-5 1 0,-5 5-9 16,0 1 31-16,1 2-6 0,-5 2-3 0,1 1 10 16,-2 4 14-16,-8 0 17 0,0 0-3 15,23 15 18-15,-11-9 0 0,0 6-2 16,2-3 6-16,-3 0-1 0,2 1-8 0,0 0 12 15,2-2 11-15,-2 2-4 0,2-5-4 0,2 0 16 16,-1-1-18-16,0-1 4 0,-1-2-7 16,-5-1 1-16,-10 0 0 0,11 0-8 0,2 0 23 15,-1 0-19-15,8-16 8 0,-14 11-24 0,0-2 5 16,-3 3 3-16,-1-4 1 0,-2 1 0 16,0-1-4-16,0-4-21 0,-16-15 0 0,6 15-17 15,0 3-8-15,-2 2-10 0,-2 4-7 0,1 2-26 16,4 1-18-16,-6 0-30 0,-19 11 13 15,16-4-72-15,2 2-35 0,-1 0-35 0,3 0-39 16,8 0 27-16,-2-2-223 0,8-2-11 16,0-5 44-16,0 8 29 0,30 10 13 0,-2-10 64 15,4-1 8-15,7-1-7 0,7 0 55 0,2 0 19 16</inkml:trace>
  <inkml:trace contextRef="#ctx0" brushRef="#br0" timeOffset="107890.18">19276 5879 434 0,'28'-8'382'16,"-1"-2"-23"-16,-4-1-11 0,-1-4-18 0,-2 0-46 15,-7-1 32-15,-3-1-22 0,-5 2 0 16,-5 5-23-16,0 10-19 0,-12-23-6 0,0 15-19 16,-3 2-31-16,-6 2-10 0,7 4-3 15,-25 10-7-15,14 2-14 0,2 2-16 0,2 4-23 16,2 3 7-16,4 0-30 0,3 1-5 16,5 6-15-16,6-3 4 0,1-14-4 0,0 3-7 15,20 18-7-15,-6-20-1 0,2 0-22 16,2-7 6-16,2-5-14 0,-9 0 7 0,19-12-27 15,-9 3-1-15,2-4-14 0,-5-2-17 0,-1-1-23 16,-1-4-7-16,0-2-7 0,-2-2-32 16,2-3 5-16,-3-3-29 0,-1-2 10 0,-2 0-40 15,-2-2 12-15,-2 2-16 0,-4-2 12 16,-2 18 30-16,0-8 4 0,-15-29-3 0,4 26 4 16,-4 0 31-16,-2 3 38 0,-1 3-21 0,-1 1 31 15,0 3 3-15,-1 4 57 0,1 1-15 16,-1 3-7-16,1 2 0 0,1 6 44 0,18 1-1 15,-11 0 17-15,-7 22 20 0,13-7 2 16,4 7 21-16,1-9-2 0,0 6-11 0,18 30 0 16,-3-16 17-16,0 0-8 0,3 1-8 15,3 0-34-15,3 0 4 0,0 1-16 0,1-4 15 16,2 0-46-16,-1-4-13 0,-2-1-61 0,2-6-51 16,1-1 9-16,-1-3-148 0,-3-6-66 15,4-2-63-15,2-3 32 0,0-1-251 0,4-3 72 16,-19-1 26-16,10 0 26 0,29-17 41 15,-23 9 55-15,5-7-5 0,-2 1 67 0,3-1-14 16,-1-6-4-16,2 3 52 0</inkml:trace>
  <inkml:trace contextRef="#ctx0" brushRef="#br0" timeOffset="108345.92">20369 5617 340 0,'3'0'456'0,"0"-1"-91"0,1-1 73 16,-3 1-36-16,1 0-31 0,1-1-20 0,-1 1-31 15,0 0-6-15,-1-1-30 0,0-1-46 16,-1 3-14-16,0-5-33 0,0 0-14 16,-1 0-21-16,-2-9-11 0,3 14-28 0,-9-27-14 15,5 12-3-15,-2 2-19 0,2 1-1 16,0 1-6-16,1 4-4 0,2 2-19 0,0 0-9 16,-2 0-10-16,3 1-5 0,0 4 8 0,0 0-6 15,0 0-10-15,14-2 6 0,2 6-3 16,3-1-7-16,3 6-4 0,2-1-3 0,0-4 11 15,4 3-4-15,-1-2-1 0,1-2 2 0,-2-1-10 16,0-1-6-16,-15-1-4 0,7 0-7 16,0 0 1-16,22-11 4 0,-23 6 1 0,0-1-1 15,-4 0 6-15,-2 1-7 0,-4-1 3 0,-1 1-9 16,-3 1 6-16,0 0 1 0,-2 1-6 0,-1 0 7 16,0 2 1-16,0 1 1 0,-3 2 18 15,-6 8 16-15,-7 5 9 0,3 4-4 16,-4 5 22-16,3 0-15 0,-3 3-2 0,0 2-10 15,1 0 10-15,3 0-6 0,0 0-19 16,4-2-23-16,1-3-45 0,1 3-20 0,1-6-52 16,4 1 13-16,-2-7-78 0,4-15-26 15,0 8-56-15,12 6-36 0,-4-13 28 0,1-1-234 16,9-5 9-16,1 0 38 0,3-6 56 0,2-1 14 16,-2 2 36-16,2-5 28 0,2-1-2 15,3-1 39-15,-2-5 15 0</inkml:trace>
  <inkml:trace contextRef="#ctx0" brushRef="#br0" timeOffset="108775.54">21016 5586 823 0,'-1'-7'463'0,"0"2"-23"0,-1 0-15 0,0-2-29 15,-3-6-21-15,-1-3-28 0,1 2-36 0,4 1-20 16,0 1-17-16,1 2-35 0,0 2-5 16,11-15-35-16,1 14-25 0,3-2-23 0,1 4-5 15,2 0-26-15,-2 4-1 0,0 3-15 0,-7 0-22 16,15 12 7-16,-8-2-30 0,-3 2 11 15,-3 3-11-15,0 4-5 0,-4 0-1 0,-3-1-8 16,-3-3-2-16,0-6 3 0,0 3-22 16,-13 17 11-16,4-12-9 0,1-7 1 0,-2 2-3 15,-3 0 3-15,3-1-3 0,2-4-13 0,-1-2 14 16,2-2-3-16,-7 4-15 0,5-4 0 16,2-1 12-16,0 1-6 0,3-1-4 0,0-1-7 15,0 0-2-15,2 0-20 0,0-1-2 0,2 2 7 16,0-2 0-16,0 0-7 0,0 0 6 15,16 5 2-15,0 2 9 0,1 0-15 0,0 0 15 16,-2 2 8-16,2-1 5 0,-1 6-6 0,0-3 0 16,-4 3 15-16,0 0-8 0,-3 1 34 15,-4 2-19-15,-2-2 9 0,-3-15-5 0,0 14-4 16,-18 13 5-16,2-17-2 0,-8 2 7 16,-2-3-69-16,-8-2-59 0,-5 2-104 15,-6-5 19-15,-2-4 16 0,-5 4-497 0,-2-4 49 16,-2 1 69-16,-1-1 51 0,26 0 13 15,-17 0 40-15,-11 0 27 0,-7 0 42 16,-3 0 29-16,-5 0 26 0,-1 0 0 0,-80 10 35 16,71-3 1-16</inkml:trace>
  <inkml:trace contextRef="#ctx0" brushRef="#br0" timeOffset="109867.81">5584 8257 323 0,'0'-12'317'16,"12"12"-20"-16,4-26-37 0,-18 21-18 0,2-2-16 15,-1 3-22-15,-3 0-12 0,-5-7-3 16,-6 2-2-16,-4 2-4 0,-4 0-6 0,3 0-28 16,7 7-16-16,-3 0 15 0,-28 12 24 0,20 0-26 15,1 5-9-15,-1 2 13 0,2 6-8 0,-2 6-11 16,1 5 2-16,2 5-11 0,0 3 8 15,3 0-12-15,2 7-7 0,4 4 1 0,4 1-9 16,3 4-9-16,5 1 2 0,0-30-12 16,20 59-11-16,1-32-12 0,3-1 2 0,6-5-24 15,4-1-24-15,5-4-34 0,4-3-24 16,6-2 5-16,4-1-113 0,7-7-30 0,2-1-64 16,5-4-56-16,6-4 31 0,5-5-244 0,4-2 13 15,5-2 53-15,5-6 64 0,7-2 6 0,7-1-4 16,7-2 65-16,-55-5 16 0,33 0 31 15,17 0 2-15</inkml:trace>
  <inkml:trace contextRef="#ctx0" brushRef="#br0" timeOffset="110579.92">11127 7769 486 0,'-3'-2'315'0,"3"1"-39"0,0-1-19 15,-1-1-9-15,2 3-29 0,-3 0 8 0,2-3-28 16,1 2-21-16,3-1 15 0,-1 0-2 0,3 1-22 16,1 1 15-16,14 0-15 0,-8 0 4 15,8 0 9-15,30 9-11 0,-16 0-6 0,1 3-14 16,3 3-10-16,5 5-11 0,5 2-14 0,0 4-11 16,4 8 4-16,-7 3-14 0,5 6-5 15,-3 1-4-15,-1 5-7 0,-5 1-15 0,-2 3-1 16,-7 0-7-16,-6 2-4 0,-5-3-2 15,-6-3-11-15,-6 0-6 0,-8 0-4 0,-2-27-10 16,-16 46-19-16,-5-20-60 0,-6-4-29 0,-4 0 10 16,-5-1-107-16,-5 0-77 0,-1 2 24 0,-8-3-288 15,-2-3 6-15,0-1 45 0,-3-2 67 16,0-2 7-16,-4-2 30 0,5-5 0 0,2 0 56 16,6-3-6-16,-1-2 23 0</inkml:trace>
  <inkml:trace contextRef="#ctx0" brushRef="#br0" timeOffset="111760.53">12527 8153 623 0,'3'-7'341'0,"0"1"-37"16,0 4-36-16,-1 0-43 0,-1 2 39 15,1 2-32-15,-1 3 57 0,1 1 4 0,0 10-16 16,0 8-2-16,3 1-22 0,-2 1-19 16,0 1-2-16,1-4-27 0,4 2 1 15,-5-2-24-15,-1-3-20 0,2-2 15 0,1-2-30 16,-3-6-5-16,0-2 10 0,-1-1-13 0,1-2 18 15,0-3-26-15,0-2-19 0,-2 0-13 16,0 0-3-16,0 0-23 0,11-12-4 0,1-3-28 16,-3-1 5-16,-1-2 3 0,3-3-33 0,-3-1 0 15,1 2-6-15,2-3-20 0,-1 6 14 16,-1-3-18-16,2 3 13 0,-3 4-7 0,1 2-5 16,1 7 10-16,-1 3-8 0,-9 1 0 0,7 0 4 15,13 10 7-15,-7 0 16 0,-2 2-12 16,3 2 10-16,0 3-3 0,1-2 6 15,-1 2 8-15,2 0-7 0,-1-1 2 0,0-2 25 16,-1-3-17-16,-1-1 17 0,0-3-26 0,-4-1-7 16,-1 0 11-16,-1-6-1 0,-7 0 21 0,7 0-5 15,-1 0-3-15,15-12-20 0,-11 2-21 16,2 1 19-16,-3-8-22 0,-1 2-8 0,2-4 3 16,-1 2-8-16,-1 4-4 0,-1-1 8 15,-1 4-3-15,0-2-5 0,0 5 25 0,0 3-16 16,-2-2-2-16,2 6 16 0,-2-1 3 15,-2 1-9-15,-2 0-10 0,0 0 17 16,7 0-15-16,-7 0 22 0,15 10 0 0,-3-2-10 16,-2-5-19-16,-2 2 7 0,2-1-11 0,-3-1-13 15,-1-1-14-15,1-1-20 0,1 0 1 16,12-1-13-16,-6 1-5 0,-14-1 2 0,15 0 2 16,14-10-10-16,-13 3 11 0,-1-1 5 0,-1-1 21 15,-3 1-12-15,3-1-5 0,-1 1 16 16,-2 1 8-16,-3 3 2 0,-2 0 15 0,2 2-2 15,-3 0 11-15,-5 2 7 0,0 0 22 16,0 0-2-16,15 12 9 0,-7 0 12 0,1-1 8 16,4 2-3-16,-4-3-3 0,2 2 6 0,3 0 15 15,-5-4-2-15,0-3 5 0,0 1-13 16,-3-2 4-16,1-2 13 0,-2 3-12 16,2-4 4-16,-2-1-3 0,-1 3 2 0,0-3-7 15,0 0 8-15,-4 0-8 0,0 0 13 0,0 0-11 16,7 0 4-16,-7 0-14 0,0 0 1 15,16-11-10-15,-16 10 12 0,1-1-7 0,1 1-17 16,-1-1 11-16,0 1 3 0,0 0-26 16,0-1 8-16,0 1-23 0,-1 0-11 0,1 0-16 15,-1 1-13-15,-1 0-16 0,2-1-19 16,-1 2-10-16,-1-1 11 0,1 2-57 0,-2-2-27 16,2 1-23-16,-2-1-6 0,2 2-42 15,-3-1-25-15,0-1 27 0,1 1-233 0,-4 0 7 16,-2-1 54-16,-11 4 31 0,-7-1 39 15,-2-1 11-15,-4-1 12 0,-1 2 10 0,-6 0 6 16,-2 0 59-16</inkml:trace>
  <inkml:trace contextRef="#ctx0" brushRef="#br0" timeOffset="112207.24">13539 7991 259 0,'23'9'37'0,"4"1"-69"0</inkml:trace>
  <inkml:trace contextRef="#ctx0" brushRef="#br0" timeOffset="112904.61">13508 8336 224 0,'-34'1'330'16,"15"-1"-41"-16,-7 0-17 0,-4 0-3 0,-3 0-7 15,0 0-13-15,1 0-11 0,2 0-29 16,4 0 29-16,2 0 12 0,-18-4-24 0,28-2-23 16,4-1-25-16,4 2-16 0,2-3-16 15,3 1-13-15,1 7-12 0,20-29-2 0,-7 18-10 16,4-2-7-16,4 1 7 0,4 1-6 0,-2 1-9 16,2 0 2-16,2 2-4 0,2 1-13 15,-3-1-3-15,-3 2-4 0,-2 1-14 0,-4 2 5 16,-4 3-8-16,-13 0-9 0,0 0 7 0,8 0-5 15,-5 14-2-15,-11-5-8 0,-8 2-9 16,-2-1-1-16,-4 2 1 0,-4-1 0 0,-4 0 0 16,0-2-7-16,-2 1-3 0,0-2 0 0,1 2 0 15,0-2-5-15,0 0-8 0,1-2 10 0,1 2 4 16,0-2-10-16,-1-1 2 0,3-1 3 16,5-2-3-16,2 1-3 0,5 0 3 15,15-3-16-15,0 0-2 0,-11-7-19 0,21-1-8 16,4-2 6-16,9-2-6 0,3 0 2 0,5-2-12 15,10-1 14-15,-2 0 3 0,6-3-2 0,1 4 6 16,-1-6 2-16,-4 6 12 0,-3 1 18 16,-4 3 0-16,-6 1 6 0,-2 1 6 0,-3-2-1 15,-6 4-3-15,-10 2 2 0,-7 2 0 16,0 2-6-16,-17-3-1 0,-8 3-1 0,10 0 2 16,-9 0-8-16,-38 11-7 0,21-4 11 0,0 0-16 15,-1-4 9-15,2 3 9 0,1 0-6 0,3-4 4 16,7 4-10-16,-1-2-9 0,5 1-7 15,5-1-8-15,5 2 4 0,8-2 6 16,5-1-25-16,2-3-7 0,24 9-30 0,7-6 9 16,3-1-15-16,7 1 21 0,5 1-12 15,7 1 24-15,4 1 46 0,6 0 10 0,4 3 1 16,0 2 18-16,-5 0 0 0,-4 0 4 16,-10 0-11-16,-7 3-6 0,-9 3 14 0,-13 2-36 15,-6 4 1-15,-13-2-160 0,-13 2-81 16,-8-4 22-16,-6 1-299 0,-11-2 17 0,-6 2 54 15,-11-4 24-15,-9 2 58 0,-7-1 14 0,-12 0 20 16,-2 2-12-16,-19-2 62 0,-9 2 23 16,-10 2-7-16</inkml:trace>
  <inkml:trace contextRef="#ctx0" brushRef="#br0" timeOffset="113619.14">6231 10379 467 0,'9'-24'418'0,"-3"2"-53"16,-4 5-24-16,0 4-28 0,-2 2-40 0,0 11 0 15,0 0-17-15,-13-13-20 0,-1 17 6 0,-4 10-3 16,2 1-14-16,-3 9-20 0,-3 5 2 15,-2 10-9-15,1 8-8 0,0 7-15 0,0 6 3 16,3 3-31-16,1 5-19 0,4 0-11 0,5 3-3 16,6-1-19-16,4-37 4 0,11 64-47 0,5-36-32 15,10-6-34-15,8-6-44 0,11-6 6 16,6-4-90-16,11-8-62 0,7-5-33 0,8-5-30 16,12-5 25-16,9 1-293 0,8-3 47 15,4-3 37-15,4 1 48 0,3 2 9 0,2-2 14 16,3 0 57-16,1 0 21 0,6-1-43 0,3 1 3 15</inkml:trace>
  <inkml:trace contextRef="#ctx0" brushRef="#br0" timeOffset="113774.55">10044 10885 282 0,'6'-29'228'0,"-6"15"-98"0,7-30-23 16,-7 32-27-16,0-4-7 0,0-3-209 16,0 0-142-16</inkml:trace>
  <inkml:trace contextRef="#ctx0" brushRef="#br0" timeOffset="114172.62">9604 10427 523 0,'-1'-3'453'15,"2"1"-68"-15,1-2-52 0,13-3 31 16,0 2-12-16,9 2-13 0,6 3-2 0,-14 0-3 16,36 14-14-16,-14 1-7 0,5 7-3 15,1 4-33-15,-2 12-29 0,-1 6 14 0,-4 0-27 16,-5 5-39-16,-3-1 1 0,-8 3-31 16,-4 0-8-16,-6-3-36 0,-5 1 6 0,-3-1-9 15,-3-24-26-15,-14 44-32 0,-3-24-6 0,-2-1-95 16,-3-1-66-16,-7-1-80 0,-3-2 16 0,-3-4-209 15,0 0 33-15,-1-5-254 0,-4-2 34 16,2-4 46-16,-1-1 23 0,-1-3 79 0,3 2 23 16,1-7 12-16,3-1 50 0,5-2 31 15,2-2 11-15,1 0-2 0,11-4 33 0</inkml:trace>
  <inkml:trace contextRef="#ctx0" brushRef="#br0" timeOffset="115285.22">10830 10800 848 0,'0'-13'380'0,"0"13"-71"16,0 0-38-16,0 0 79 0,0 0-29 15,0 0-15-15,-16 9-7 0,22 8-3 0,1 2-19 16,-2 0-10-16,2-1-23 0,-1 1-30 16,2-1 3-16,-1 1-39 0,-1-4 2 0,-1-4-34 15,-2-5 15-15,0 0-24 0,-1-1 28 16,3 1-2-16,-4-5-27 0,-1 0-14 0,0-1-13 15,0 0-23-15,13-13-3 0,-5 3-4 0,2-5-24 16,0-2-23-16,0-2-25 0,2-3 5 16,1 2 1-16,-2-1-17 0,4 4-4 0,-3 0 9 15,0 2 11-15,0 3-18 0,0 1-7 0,2 5 8 16,-4 5 13-16,2 1-13 0,-12 0 4 16,12 0-9-16,17 16 18 0,-11-5-13 0,-4-2 4 15,2 3 7-15,-4 2 8 0,0-1-1 16,1-2-11-16,-2-2-3 0,-2-2 5 0,-3-4 1 15,-1 3 7-15,-1-3 17 0,0 0 3 16,-1-1 7-16,0-1-19 0,-1-1 13 0,-2 0-9 16,0 0 1-16,0 0-1 0,0 0 13 0,19-19-32 15,-9 4 22-15,0-3-30 0,2 0 2 16,0-2-3-16,3 3-3 0,-2 0-14 16,2 0 11-16,-2 5 10 0,3 0-29 0,-4 2 20 15,0 6-12-15,-3 3 9 0,-9 1-6 0,11 0 6 16,11 15 17-16,-12 0-4 0,-1-2-25 15,0 3 29-15,-3-4-15 0,2 0 6 0,0 1-15 16,-3-4 20-16,0-2-10 0,-1-1 18 16,-1-2-20-16,0 1 24 0,0-2-15 0,0 0 18 15,0-1-8-15,-2-2-11 0,2 1-27 0,-1-1-9 16,-2 0-16-16,0 0-2 0,0 0-20 0,0 0-22 16,0 0-28-16,0 0-12 0,0 0 14 15,7 0-62-15,-7 0-31 0,0 0-6 16,8 0-3-16,5 11-21 0,0-3-39 0,3 1 30 15,-6-5-157-15,6 1-70 0,-3-4 26 0,5 3 52 16,-4-4 19-16,6 2 21 0,-8-2 42 16,-12 0 9-16,16 0 15 0,1 0 10 0</inkml:trace>
  <inkml:trace contextRef="#ctx0" brushRef="#br0" timeOffset="115666.27">11952 10683 458 0,'-2'-2'480'16,"2"2"-42"-16,-2 0-20 0,-2 2-24 16,1 1-13-16,-5 9-15 0,1 1-26 0,-1 1-12 15,4 5 10-15,1 1-36 0,3-1-6 0,0-9-27 16,0 4-29-16,0 1-27 0,0 2-21 16,13 17 15-16,-6-20-30 0,3-4-34 0,0 2 7 15,2-3-19-15,-1-5-5 0,4 0-19 0,-3-2-10 16,-12-2-15-16,15 0-17 0,16-14-7 15,-16 7 20-15,3-4-23 0,-5-5-6 0,4 1-4 16,-3-3-50-16,-2-3-17 0,-1-3-13 0,1 1 1 16,-6 3 10-16,-1 1-5 0,-5 0-1 0,0 11-6 15,0-4-10-15,-17-10 4 0,2 15-5 16,-4 3 19-16,8 4-23 0,-6 0 17 0,-4 0-28 16,-3 0-4-16,-24 18-15 0,26-11-26 15,0 3-15-15,1-1-28 0,7 4 15 0,-1-3-100 16,4 2-20-16,4-5-28 0,3-1-18 0,4-6 26 15,0 0-207-15,0 0 0 0,14 13 27 16,6-7 27-16,4-2 42 0,4 2 24 0,2-2 22 16,5-1 21-16,2 3 14 0,3-3 14 15,1-1 7-15</inkml:trace>
  <inkml:trace contextRef="#ctx0" brushRef="#br0" timeOffset="116146.57">12447 10800 262 0,'26'-7'365'0,"-5"2"-28"0,1-5-36 15,-8 1 21-15,0-3-20 0,-5 2-38 16,-3-2 37-16,-2 0-12 0,-4 4-17 0,0 8 0 15,0-9-7-15,-12-3-21 0,1 3 2 16,1 4-13-16,-5-1-13 0,1 4-21 0,3 2-26 16,-3 0-5-16,-21 20 11 0,14-5-42 15,2 1 15-15,4 4-26 0,3-2 1 0,0 6-28 16,6-2-7-16,2 4-2 0,4-16-6 16,0 3-18-16,13 20 14 0,-1-20-34 0,2-4-11 15,4-2-21-15,0-5-4 0,1-2-40 0,-9 0-3 16,22-12-22-16,-11 1-12 0,1-1-11 15,-4-6-32-15,-1-1 10 0,-4-3 9 0,1 0 9 16,-5-1-133-16,0-1-13 0,-4-6-44 0,-4-2 13 16,1 2-5-16,3 1 25 0,-2-1-10 15,-3 14 24-15,0-5 37 0,-16-27 47 0,8 22 30 16,-3 2 46-16,-1 2 37 0,-2 1 39 16,-1 0 14-16,0 4 25 0,0 1 50 0,-2 0 2 15,2 3-11-15,0 1 84 0,3 5-3 16,0-2-7-16,3 6-11 0,9 3 26 0,0 0 2 15,-19 17 13-15,17-5 15 0,2 0-23 16,0 5-19-16,13 25 28 0,-2-16-22 0,2 3 6 16,5 2-24-16,1 1-5 0,-2 3-19 0,4-3-8 15,2 1-10-15,-2-3-22 0,3 0-9 16,-1-4-40-16,-2-1-5 0,-1-4-114 0,-1-3-43 16,1-3-45-16,-1 0 18 0,4-5-183 0,0 0-47 15,-2-3 33-15,5-2-268 0,-4-3 61 16,3-2 53-16,-14 0 3 0,7 0 59 0,26-11 25 15,-21 7 53-15,1-5 38 0,3 2-6 0,-4-4 19 16,0 0 13-16,1-2 6 0</inkml:trace>
  <inkml:trace contextRef="#ctx0" brushRef="#br0" timeOffset="116599.3">13362 10535 634 0,'4'-3'430'16,"0"2"7"-16,-1-2-66 0,-1 0-16 0,0 2-15 15,0-1-21-15,-1 2-3 0,1-3-11 16,-2 2-25-16,2 0-28 0,-2-2-17 0,2 0-33 16,-2-1-23-16,-1 2-7 0,0-4-22 0,-1 2-11 15,0-2-22-15,2 6-14 0,-7-20-2 0,-5 8-22 16,6 1-8-16,0 1-12 0,2 2 7 16,-1 3-15-16,2 1 7 0,1 0-24 0,2 4-7 15,-1 0 17-15,2 3-11 0,1-1-15 0,0 1 11 16,3 1 4-16,8 4-5 0,-2 1-18 15,3 1 14-15,-1-4 0 0,4-1-13 0,-6-1 0 16,5 0-5-16,-2-3 0 0,-7-1 5 16,2 0 12-16,3 0-17 0,17-10-2 0,-13 3 14 15,-3 1-6-15,-2-3-14 0,-4 2 15 16,0 0-15-16,-5 1 19 0,0 2-6 0,0-1-18 16,0 3 4-16,-1 1 4 0,-1 1 15 0,-1 3 11 15,-2 2 32-15,-2 7 20 0,-4 5-20 16,1 5-7-16,-2 2-4 0,0 0-6 0,0 1 24 15,1 1-18-15,2 5-6 0,-3 0-11 0,4-1-7 16,0-1-2-16,1-3-40 0,-1 1-29 16,0-5-49-16,4-3-40 0,-1-2-49 15,3-7 17-15,0-10-148 0,0 7-55 0,0-7 33 16,12 7-245-16,-6-9 56 0,8-6-3 0,2-1 63 16,1-2 47-16,3-2 5 0,4 1 30 15,-3-2 40-15,3-1 28 0,5 2 3 0,0-1 12 16</inkml:trace>
  <inkml:trace contextRef="#ctx0" brushRef="#br0" timeOffset="117019.92">13939 10547 809 0,'9'-16'484'0,"-1"-1"-34"0,-2-1-30 15,-2 3-27-15,-1-7-6 0,0 2-27 16,2-1-6-16,-2 2-29 0,3 3 4 0,1 1-37 16,1 0-30-16,2 1-10 0,2 3-2 0,2 3-38 15,-3 3-36-15,-1 4-2 0,-10 1-18 16,14 0-5-16,10 19-38 0,-10-5-4 0,-3 1-15 15,-2 5 15-15,-1 1-12 0,-3-2-7 0,-4 3-12 16,1-2-13-16,-2-9 0 0,0 4 7 16,-11 19-34-16,3-16 15 0,2-2 0 0,-2-2-12 15,3-1-14-15,-4-1 13 0,0-2-14 16,2-3 9-16,-1 0-5 0,2-3 1 0,2-1-5 16,1 0 2-16,1 1-10 0,0-1-10 0,0-2 20 15,2 0 0-15,0-1-27 0,0 0 11 0,0 0 8 16,11 3-12-16,-4-3 2 0,10 2-9 0,0 0 8 15,3 4-20-15,-2 1 22 0,0 0-11 16,-3 2 11-16,4 1-1 0,-6 3 5 0,-1 3 19 16,-1 2-13-16,-5-1 13 0,-3 1-8 0,0 2-3 15,-3-12-6-15,0 3 8 0,-19 17-12 16,3-14 8-16,-5-2-41 0,-1-2-45 0,-3 1 6 16,-3-5-128-16,-4 0-69 0,-6-1 26 0,-3 1-216 15,-2 1 42-15,1-1-286 0,-1-2 67 16,-3 0 46-16,-3 1 51 0,-3 3 42 0,-1-1 13 15,-5 2 75-15,-8 4 18 0,-1 1 51 0,-2 2 2 16,-2 0 44-16,-7 9 6 0,-1-2-38 16</inkml:trace>
  <inkml:trace contextRef="#ctx0" brushRef="#br0" timeOffset="118020.13">7826 12623 744 0,'3'2'362'0,"1"0"15"0,5 12-48 15,0 0 31-15,-3 3-19 0,-2 4-17 16,2-5-15-16,-1 6-26 0,2 1-3 0,-3-2-26 15,-1 0-17-15,3-3-33 0,-4-5-20 0,-1-3-6 16,1-1-10-16,0-2-20 0,0-1-21 16,0-1 9-16,-2-3-18 0,0-1-11 15,1 1-4-15,-1-2-17 0,0 0 2 0,0 0-22 16,9-21-14-16,-3 8-3 0,1-1-15 0,1-1-15 16,2-1 3-16,-1 1-16 0,1 2-2 15,0 2-1-15,-1 1-4 0,0 7-5 0,-2 1 4 16,-7 2 2-16,9 0 1 0,11 18 8 15,-6-6-13-15,0 2 1 0,1 3 2 16,0-5 2-16,2 3 11 0,2-1-1 16,-4-2 3-16,-2 0 0 0,2-4 22 0,-6-3-10 15,2-1 2-15,-3-4-2 0,-8 0 7 16,7 0-6-16,13-12 4 0,-9 4-11 0,-3-1 6 16,4-4-19-16,-2-3 14 0,4-1-14 0,-2-3 8 15,1 1-11-15,2 0 12 0,-2-1-14 16,-1 6 6-16,-2-1-2 0,0 3 4 0,-1 5-25 15,-2 2 12-15,1 3 2 0,-8 2 7 16,7 0 6-16,1 0 0 0,13 17-3 0,-7-5 12 16,-1 2 16-16,1 1-4 0,-1-1-16 15,1-2 4-15,-3 1 7 0,1-2-16 0,-2-1 25 16,-1 0-26-16,-2-3-16 0,-3-1-44 16,2-2-45-16,-4 1-62 0,2-4 17 0,-2 2-137 15,1 1-38-15,-1-3-37 0,0 2 30 16,2-1-254-16,0 0 21 0,1-1 46 0,1 1 38 15,14 1 33-15,-7-3 43 0,6 0 27 0,7 0 14 16,3 0 45-16,33-13-10 0,-29 6 25 16</inkml:trace>
  <inkml:trace contextRef="#ctx0" brushRef="#br0" timeOffset="118334.49">9039 12739 406 0,'7'-4'577'16,"-2"2"-121"-16,0 0-29 0,-3 1-12 15,-1 2-22-15,-1 1-12 0,0 1-19 0,-1 1-40 16,0-1-16-16,-1 3-27 0,0 0-22 15,1 1-25-15,0 0-15 0,1 0-20 0,0 1-35 16,0 2-14-16,0 0-17 0,19 11-4 0,-7-11-18 16,7-5-19-16,-6-3 4 0,5 3-15 15,-6-5-8-15,-2 0-6 0,3 0-19 0,19-10-8 16,-14 3-37-16,-2-5-9 0,0 0 3 0,-1-2-21 16,-2 1-11-16,0-3 3 0,-4 1 5 15,1-2 0-15,-2 3-1 0,-5 2-6 0,-2 4 7 16,-1 8-2-16,0-7-10 0,0 0 17 15,-25-4-6-15,12 7-8 0,3 4-19 0,-5 0 1 16,-3 0-39-16,-22 12 9 0,17-8-60 0,3 5-58 16,-1 0-45-16,4-2-46 0,5 5 26 15,3-7-199-15,5 2 35 0,1-3 37 16,3-4-50-16,17 10 36 0,4-5 31 0,4 1 27 16,5-1 22-16,5-1 22 0,3-3 9 15,2 2-4-15</inkml:trace>
  <inkml:trace contextRef="#ctx0" brushRef="#br0" timeOffset="118830.42">9726 12765 471 0,'26'-6'358'0,"-6"0"-11"0,-1-1-37 0,-7-1 11 16,1-2-44-16,-4-2 33 0,1 4-20 15,-7-3-5-15,-3 2-22 0,0 9-14 0,0-12-9 16,-13-13-12-16,2 13-20 0,-3-2-8 0,-3 2-5 16,2 2-9-16,-6 0-20 0,0 5-23 15,-2-1-5-15,-1 4-7 0,11 2-34 0,-6 0-8 16,-22 18-1-16,21-6-15 0,1 3 5 0,6 4-7 15,3 1-1-15,6 1-21 0,4-9 0 16,0 5-1-16,19 16 1 0,-6-16-24 0,4-2-16 16,1-3-3-16,3-2-28 0,0-2-24 0,2-3-4 15,-1-3-34-15,-12-2-23 0,5 0 8 16,4 0-46-16,16-15-12 0,-20 6-5 0,4-3-2 16,-4-3-29-16,-3 0-8 0,-4-2-16 15,2 0 2-15,-7-2-8 0,-3-3 10 0,0 11-5 16,0-6 19-16,0-4-25 0,-13-25 22 0,8 18 20 15,0-2 8-15,0 0 54 0,0 3 8 16,-1-2 122-16,3 2 19 0,-1 1 32 0,2-1 36 16,0 6 49-16,0 3 36 0,1 4-20 15,-1 4 2-15,1 3-8 0,1 7 43 0,0 0 17 16,3-3 8-16,-1 9 7 0,4 10 5 16,0 5-4-16,1 7 8 0,-2-2-24 0,-1 3-5 15,1 3-2-15,0-1-17 0,4 3-33 16,-2 1-17-16,2 0 5 0,0-3-32 0,0-1-5 15,-1-1-11-15,1-2-105 0,-1-3-63 0,2-1-52 16,5-2 11-16,6-6-166 0,2-5-102 16,2-5 34-16,1 0 30 0,4-6 27 15,-15 0-280-15,27-10 76 0,-13 0 38 0,0-2 26 0,1 0 38 16,2-1 12-16,3-7 55 0,0-1 25 16,1 1-11-16,7 0 37 0,-4 0 9 15</inkml:trace>
  <inkml:trace contextRef="#ctx0" brushRef="#br0" timeOffset="119267.58">10770 12476 1006 0,'7'-1'479'16,"-1"-4"-46"-16,-1 2-18 0,-2 0-37 0,0-1-37 15,-1 2-21-15,0-1-31 0,-2-2-39 0,-1 1-10 16,1 1-27-16,-1-4-35 0,-1 2-11 0,2-2-29 16,-9-16 4-16,5 8-27 0,-1 0-5 0,0 2-12 15,0-3-8-15,2 8-20 0,0 1-10 16,0 2 4-16,1 2-14 0,0 0-3 15,1 3-16-15,1 2 0 0,0 1-1 0,2 1 2 16,0 3 1-16,6 7-7 0,3 0 10 0,-3-2-12 16,3 4 0-16,2-6 7 0,0-1-4 0,2-2 3 15,3-2-18-15,-2 0 13 0,4-5 3 16,-10 0-20-16,7 0 10 0,22-15-10 0,-17 6 8 16,-3-3 3-16,1 1-7 0,-3-1-16 15,-3-2 13-15,-2 2-11 0,1-5 16 0,-5 5-14 16,-1 1 11-16,-2 3-16 0,0 0 9 0,-3 4-8 15,-2 1 9-15,-1 5-3 0,-4 2 20 0,-4 12 22 16,-3 4 25-16,-1 1 1 0,-2 6-8 16,0 2 11-16,2 2-2 0,-2 3-7 0,0 5 12 15,4-3-29-15,-2 1 0 0,2-1-17 16,0-2-2-16,3-4-76 0,1-1-28 0,-2-4-46 16,2-4-32-16,6-3 15 0,1-18-135 0,0 10-49 15,14-1-44-15,-6-12 32 0,9-5-248 16,-3-6 42-16,4-4 42 0,0 2 33 15,0-2 33-15,2-4 32 0,2 5 34 0,3-5 16 16,6 1 41-16,2 1 2 0,2 3 29 0</inkml:trace>
  <inkml:trace contextRef="#ctx0" brushRef="#br0" timeOffset="119696.72">11452 12416 756 0,'4'-11'504'0,"-2"0"-43"0,-2 2-31 0,-1-3-29 15,1 12-20-15,0-12-20 0,0-2-33 16,0 1-2-16,-9-13-35 0,9 16-18 15,0 2-6-15,0 1-43 0,0-3-27 0,15-6-20 16,-7 11 3-16,4 0-37 0,3 2-24 0,-15 3-14 16,15 0 13-16,16 14-11 0,-15-3-32 15,-2 4 2-15,-2 4-7 0,-3 0-8 0,-1-1-1 16,-5 3-15-16,0-2 2 0,-3-10-7 16,0 4-5-16,0 3-4 0,-12 19 9 0,4-20-5 15,-1-1-4-15,1-2-5 0,-4-1-4 16,1 0-1-16,-2-1-3 0,2-3-2 0,-2 0-2 15,5 0 16-15,1-4 2 0,2-1 5 16,0 1-5-16,1 0-36 0,3-1-6 0,-1 0-2 16,2 0-1-16,0-2-13 0,0 0 13 0,0 0 7 15,13 5 0-15,-7-2 5 0,10 3-21 16,0 0 10-16,5 3 3 0,-4 3-1 0,0-3-4 16,-2 2 25-16,0 1 5 0,-3 2-3 15,-4 1-1-15,-2-1-4 0,-3 3 0 0,-3-12 8 16,0 7-1-16,-16 17-3 0,2-14-26 15,-5 0-21-15,-3-2-53 0,0-2-68 0,-5 0 14 16,-6-1-185-16,-2-2 31 0,-7 0-367 0,-3 0 50 16,-6 0 53-16,-3-2 46 0,-9 2 45 15,-1 3 36-15,-3-3 31 0,-5 2 28 0,-3 2 53 16,-6 3 3-16,-11-1 23 0,-5 6 6 0,-9 2 21 16</inkml:trace>
  <inkml:trace contextRef="#ctx0" brushRef="#br0" timeOffset="120325.5">5292 14778 1078 0,'-4'-1'435'15,"1"1"-5"-15,0 1-27 0,0-2-32 16,1 0-19-16,0 1-38 0,1 0-12 0,3 0-6 16,1-1-4-16,3 0-29 0,15-5 11 0,5 1-31 15,4-1-7-15,-1-1-8 0,5-1-55 16,4 3-11-16,-2-2-3 0,1-1-31 0,0 3-2 15,-7 2-12-15,0 0-74 0,0-3-41 0,-5 2-72 16,0-2-70-16,-7 4 15 0,-7 2-205 0,-2 0-57 16,-2-2 34-16,-5 2-254 0,-3 2 87 15,-1-1 53-15,-2 1 28 0,0 1-1 0,-10 6 59 16,-3 1 3-16,-4 2 34 0,2 4 42 0,-1 0 8 16,3 1 3-16</inkml:trace>
  <inkml:trace contextRef="#ctx0" brushRef="#br0" timeOffset="120542.04">5484 15022 931 0,'-2'8'509'0,"1"-1"-13"16,0-1-22-16,2 0-21 0,2-1-3 0,2-1-42 15,10 3-48-15,4 0-7 0,3-4-37 0,1-2-41 16,-7-1-37-16,7 0 0 0,4 0-36 0,2 0-31 16,27-10-19-16,-26 7-77 0,-3 1-57 15,-1-2-46-15,-3 4-73 0,0-3 10 0,-1-1-169 16,-4 2-103-16,0-3 31 0,-6 2 29 15,-2 0 30-15,-2 3 27 0,-3-3 22 0,1 0-266 16,-2-1 33-16,1 2 27 0,-2-1 43 16,1 1 48-16,1 0-8 0,-1-1 59 0,0 0-12 15,0 0 8-15</inkml:trace>
  <inkml:trace contextRef="#ctx0" brushRef="#br0" timeOffset="127038.98">6757 14615 977 0,'0'-14'332'0,"29"-14"-25"0,-24 13-18 15,0-2-43-15,-3-1-3 0,-2-2-27 16,0 10-1-16,0-8-22 0,0 0-9 0,-16-22-20 16,7 17-16-16,0 3-11 0,2 1-5 0,-7 4-38 15,3 4-10-15,-7 2 10 0,-4 5-21 16,9 4-2-16,-24 10 3 0,12 2-5 0,1 7 7 16,-1 0-9-16,1 5-14 0,0 1 10 0,3 1-9 15,4 1-19-15,1-1 13 0,5-1-10 16,2 3 5-16,5-1-4 0,4-14 1 0,0 6-9 15,12 20 0-15,0-20 8 0,5-4-1 16,1-2-17-16,5-2-2 0,3-2 0 0,-1 0 0 16,0-1 2-16,2 1-9 0,-1 0 5 15,0-1-1-15,1 2-11 0,-4-1-3 0,0 2 19 16,0 3-4-16,-3-2 7 0,-3 2-2 0,-3 2 18 16,-1-1 5-16,-5-1 14 0,-3 2 0 15,-4-4 0-15,-1-4 16 0,0 4 1 0,-18 12-14 16,7-11 14-16,-4-3-8 0,-3-1 4 15,-1-2-9-15,-2-3-10 0,1 1 16 0,-4-2 5 16,1-3-27-16,12 0 0 0,-5 0-1 16,-1 0-10-16,-18-15 14 0,19 6-10 0,2-3 9 15,1-1-27-15,5-4 9 0,3-1-17 0,4 0 6 16,1 7-38-16,11-22 0 0,-2 8-22 0,9 1-29 16,1-1-13-16,3 0-11 0,5 1-10 15,1 1-20-15,3-1 13 0,3 5-91 16,-2 1-32-16,3 1-41 0,2 5-49 0,0 1 27 15,-1 2-245-15,2 3 33 0,-1 0 38 16,-1 1 35-16,-2 2 35 0,-1 0 27 0,-18 3 24 16,10 0 55-16,31 11-13 0,-19 1-19 0,0 3 58 15</inkml:trace>
  <inkml:trace contextRef="#ctx0" brushRef="#br0" timeOffset="127351.3">7659 14817 724 0,'3'-10'523'16,"-3"3"-45"-16,4 0-57 0,-3 1-53 0,1 2-44 15,-1 7 12-15,-1 0 21 0,-1 13-36 0,-6 8-3 16,0 4-8-16,-2 5-41 0,-7 2-29 15,0 6-2-15,-5 4-36 0,-3 1-21 0,2 4-20 16,-1-2-16-16,2 1-16 0,2-6-56 0,2 0-62 16,3-5-37-16,0-3-57 0,3-5 9 0,1-3-160 15,1-3-42-15,4-5-54 0,4-7 31 0,1-12-273 16,0 0 31-16,5 5 41 0,-2-9 29 16,0 0 35-16,7-6 27 0,-3-6 17 15,7-1 28-15,1-7 81 0,1 1-10 0</inkml:trace>
  <inkml:trace contextRef="#ctx0" brushRef="#br0" timeOffset="127530.28">7905 14912 1415 0,'11'1'552'15,"-5"6"-35"-15,-5 10-47 0,-6 8-38 0,-4 1-50 16,-7 11 8-16,-6 6-44 0,-4 1-27 16,-5 5-37-16,4 1-42 0,-3 2-25 0,1-1-114 15,0-2-75-15,-1 3-71 0,3-6 4 16,1-3-223-16,0-7 24 0,1 0-351 0,1-5 35 15,3-6 41-15,0-2 49 0,0-4 26 16,-1 0 56-16,1 0 20 0,4-2 33 0,-1-2 23 16,0 3 6-16,0-5 15 0</inkml:trace>
  <inkml:trace contextRef="#ctx0" brushRef="#br0" timeOffset="127699.73">7889 15875 796 0,'4'-6'160'0,"-2"2"-94"0,0-2-6 0,0 2-399 16,-3-1 18-16</inkml:trace>
  <inkml:trace contextRef="#ctx0" brushRef="#br0" timeOffset="155482.61">7052 8995 345 0,'0'0'98'0,"17"0"-14"0,20-21-9 0,-26 21-2 15,8 0-20-15,25 11-22 0,-20-1-34 16,0 1-172-16,-2 2-121 0</inkml:trace>
  <inkml:trace contextRef="#ctx0" brushRef="#br0" timeOffset="156149.93">8303 9801 312 0,'1'0'152'0,"0"0"-25"0,-1 0-12 16,1 0-5-16,0 2-9 0,0-2-10 0,-1 1-11 16,1 1-36-16,0-2 22 0,-2 0-34 0,3 0 6 15,-2 0 13-15,1 2-5 0,0-2-18 16,-1 0 32-16,0 0-32 0,2 0 1 0,-1 0-26 16,0 0 43-16,-1 0-49 0,1 0 24 0,-2 0-21 15,1 0 14-15,1 0-21 0,0 0 14 16,0 1 15-16,-1-1-19 0,0 0-3 0,1 0 13 15,-1 0-13-15,1-1 34 0,-1 2-8 16,0-2-4-16,1 1-15 0,0 0 5 0,1 0 5 16,-3 0-30-16,3 0 42 0,-2 0-26 0,-1 0 29 15,1 0-22-15,0 0 4 0,0 0-7 0,0 0 2 16,0 0-2-16,0 0 2 0,0 0-3 16,0 0 10-16,0 0-29 0,0 0 24 15,0 0-11-15,0 0-4 0,0 0 4 0,0 0 3 16,0 0-8-16,0 0-14 0,0 0 2 0,0 0 2 15,0 0-11-15,0 0 4 0,0 0-24 16,0 0-85-16,0 0-70 0,0 0-122 0,0 0-10 16,0 0 53-16</inkml:trace>
  <inkml:trace contextRef="#ctx0" brushRef="#br0" timeOffset="165521.75">17774 12796 212 0,'0'0'231'15,"21"9"-1"-15,-19 12-29 0,-2-7-14 16,0 8-8-16,0 7 3 0,0 2-14 0,0 6-15 16,0 4 3-16,0 5-23 0,0 4-16 0,0 2 4 15,8 8-7-15,2 68 6 0,-7-53-10 16,1 4-13-16,-2 4 0 0,3 7 1 0,-4 9-12 15,-1 5 7-15,0 10 1 0,1 9-36 0,-1 3 25 16,0-59-18-16,0 33-13 0,0 24 23 16,0 14-29-16,0 8 13 0,11 254-20 0,-11-299-4 15,0 34-27-15,0 5 28 0,12 149-1 0,-4-143-9 16,-4 1-22-16,2-7-6 0,-2-3-10 0,4-5-23 16,-3-8-31-16,2-2 3 0,0-8 1 15,-1-4 15-15,1-6-29 0,5 59-46 0,-6-15 2 16,2-14-40-16,0-13 14 0,-8-66-107 15,0 20-130-15,0 7 21 0,-27 78 5 16,20-101 14-16,-2-6 18 0,-6-11 48 0</inkml:trace>
  <inkml:trace contextRef="#ctx0" brushRef="#br0" timeOffset="168045.54">18540 11950 577 0,'0'12'258'0,"-15"12"-14"15,19-7-2-15,8-1-21 0,5 0-21 0,3-1-5 16,2-3-26-16,3-2-13 0,3-2-28 0,1 0-6 16,0-3-2-16,3-1-26 0,-1-3-5 15,-16-1 9-15,6 0-38 0,24-12 8 0,-22 4-17 16,-2-2-8-16,-4-5 11 0,-3-1-22 15,-3-2-4-15,-4-3-18 0,-3-1 8 0,-1-2-1 16,-3 0-2-16,0 12-28 0,-12-27 14 0,2 15-9 16,-1-3-10-16,-2 1 7 0,-3 1 15 0,0 1-14 15,-3 3 0-15,2 3 3 0,-3 3 19 16,-1 4-13-16,3 6 7 0,4 4 11 0,6 1 18 16,-15 16-1-16,15-1-4 0,-1 8 4 15,2 7 21-15,5 2 33 0,1 8 1 0,0 8-8 16,1-23 12-16,0 17-8 0,12 65-11 0,-8-36 0 15,1 4 7-15,-1 0-30 0,2 2-2 16,-3 0 2-16,2-6 6 0,-2-1-13 0,-1-5 14 16,0-7-14-16,0-4-9 0,0-4-16 15,-1-8 24-15,1-6-20 0,0-4 20 0,-2-1 1 16,1-4 11-16,-1-9-12 0,0-18-22 16,0 6 12-16,-3 1-26 0,3-12 4 0,0-1-3 15,0-12-6-15,0 5-28 0,0-6-6 0,11-31 26 16,-3 16-1-16,-2 0 4 0,1-3-7 15,2-1-1-15,-1 1 0 0,-2 1 1 0,-1 2-4 16,-1 0 6-16,-2 4-2 0,-2 13 0 16,0-6 1-16,-12-28-11 0,4 27 3 0,-5 3-17 15,-3 4 8-15,-6 2 1 0,3 5 8 0,-2-1-24 16,0 3 29-16,-1 2-2 0,-1 0-3 0,2 2-18 16,1 0 19-16,9 2 10 0,1 0 9 15,1-1-22-15,4 3 23 0,1-3-10 16,2 1-12-16,2 2 3 0,0 0 36 0,20-12 0 15,1 3-19-15,4 0 3 0,2 1-16 0,5-2 10 16,3-1 0-16,2 0-18 0,7 0 1 16,1 1 2-16,-2 0 19 0,0 3-21 0,-2 4 12 15,-3 1-8-15,-21 2 11 0,7 0-8 16,29 18 1-16,-32-4 43 0,-3 2 4 0,-5 5-1 16,0 2-5-16,-6 0 8 0,-4 2-22 15,-1-1 1-15,-2-14 2 0,0 7 22 0,0 2-18 16,0-2-15-16,0-2 0 0,0-1-40 0,-11 6-58 15,10-14-7-15,0-3-38 0,-1 0-45 0,2-3 18 16,0-3-292-16,0 1-27 0,1-4 68 16,0 0 18-16,-1-15 37 0,0 8 9 0,0-8 30 15,9-31 21-15,-6 21 7 0</inkml:trace>
  <inkml:trace contextRef="#ctx0" brushRef="#br0" timeOffset="168452.13">19177 12085 771 0,'-12'0'234'0,"-5"-5"-30"0,1 8-13 15,7-3-19-15,0 0-42 0,-10 10-2 0,14-6-14 16,2 1 0-16,4 1-20 0,2 0-21 16,8 6-9-16,5 1-5 0,4 2-13 0,-1 1 5 15,2-2-27-15,-1 3 6 0,1 3 0 0,1-1-24 16,-3 3 1-16,2-2-10 0,-5 2-1 0,-1-1-1 16,0 1 4-16,-3-1 5 0,3-1 7 15,-8-3 3-15,-2-2 13 0,-1-4 15 16,-2-1 24-16,-2-3 12 0,0-7 7 0,0 0 20 15,0 7-21-15,0-7 7 0,-11 11 0 0,7-10-5 16,0-1-9-16,1 0-22 0,-2-1 27 0,1-1-31 16,-1-2 9-16,-2-7 22 0,2-3-27 15,4 3 14-15,1 2-24 0,0-5-2 0,20-16-15 16,-7 14-1-16,0-2 12 0,4 2-5 16,2 3 14-16,2 1 11 0,0 2-5 0,1 4-5 15,-5 4-11-15,5 0 3 0,-13 2 4 0,5 0-16 16,20 17 22-16,-19-5-23 0,-6 0 10 0,3 1-9 15,-3 2-22-15,-2 1 6 0,-3-1-22 0,-4 0 1 16,3 2-35-16,-3-3-28 0,0-14-25 16,0 11-23-16,0-1-39 0,0 0-22 0,0-2-45 15,0 4 22-15,11 10-252 0,-2-16 31 16,6 1 15-16,2-2 60 0,6-4-15 0,0-1 42 16,-11 0 12-16,9 0 47 0</inkml:trace>
  <inkml:trace contextRef="#ctx0" brushRef="#br0" timeOffset="168900.83">20069 12363 777 0,'15'-21'358'16,"-4"5"-30"-16,-4-2-19 0,-1 1-39 16,-5 2 50-16,-1 15-48 0,0-9-27 0,0 3-12 15,-18-3-16-15,10 10-23 0,-12 6-7 16,1 4-14-16,1 2-19 0,-2 4-5 0,4 3-15 16,0 1-12-16,3 2-4 0,2-1-3 15,4 3-24-15,3-3 1 0,2 1-11 0,2-15-5 16,0 4 0-16,18 12-14 0,-7-12-5 0,3-7-9 15,4-1-19-15,-10-4-16 0,5 0-7 0,20-14-23 16,-15 2-8-16,2-2-23 0,-1-3 3 16,-4-2 5-16,-1-3 4 0,0-2-61 0,-3-7 1 15,2 3-18-15,-4-5 17 0,0-4 24 16,3-4-3-16,-8 2-12 0,2-1 28 0,-3 1 6 16,-1-1-4-16,-2 21 30 0,0-9-5 0,0-4 22 15,-13-28-2-15,5 31 15 0,0 3 4 16,1-1-14-16,-5 4 2 0,1 2-1 0,1 3 2 15,2 4 45-15,-1 4 10 0,3 6 1 16,6 4 0-16,0 0 23 0,-13 14 8 0,10 12 5 16,-2 2 17-16,5-11 2 0,0 9 8 0,0 6-7 15,0 7 4-15,14 47-23 0,-9-37-7 16,0-1 4-16,2 1-19 0,-1-1-1 0,0-4-30 0,-1-1-15 16,4-3-37-16,-1-5-30 0,-1-1-32 15,3-2 8-15,3-1-62 0,-2-9-87 0,3-1-61 16,6-5 24-16,4-4-278 0,5-5 29 15,0-5 43-15,-13-2 18 0,9 0 56 0,34-17 26 16,-22 2 28-16,6 1 18 0,1-1 37 16,7-6 0-16</inkml:trace>
  <inkml:trace contextRef="#ctx0" brushRef="#br0" timeOffset="169415.21">21467 12023 848 0,'0'-6'334'0,"2"-1"0"0,4-4-29 0,0 0-39 16,1-4-25-16,2 2-27 0,3-3-1 16,1 2-4-16,4 0-21 0,-2 2-10 0,4 1-34 15,-1 7 13-15,0-1-19 0,0 4-18 16,-8 1 13-16,3 0-23 0,18 21-1 0,-15-9-20 15,-5 5 2-15,-2 7 2 0,-2-2-18 16,-5 4 2-16,-2-14 4 0,0 6 1 0,0 4-23 16,-18 23-1-16,9-24-3 0,0 0-9 15,-2-1-9-15,0-1-1 0,0-2 0 0,-1-2-7 16,2-2-2-16,-2-1-4 0,3-2-1 0,0-3-5 16,3-2 7-16,0-1-15 0,1-1 10 0,2 1 0 15,1-2 3-15,0-1-6 0,1 2-9 16,-1-3 2-16,2 0 4 0,0 0-6 0,0 0-9 15,0 0-1-15,11 5 16 0,-6-3-12 16,9 5-3-16,-1 0 2 0,1 1 8 0,-1 2-8 16,0 2-5-16,-2 0 3 0,-2 1 7 0,-3 0-3 15,-2-2 5-15,-2 2 7 0,-2-13-8 16,0 11-5-16,-20 17 3 0,5-15 1 0,-2 0 11 16,-4-4-8-16,-3 0-12 0,0-5-19 15,-3-1-34-15,-3-1-19 0,0-2 9 0,16 0-156 16,-29-14-77-16,20 2 28 0,2 0 28 0,3-8 22 15,4 1-266-15,2-8 35 0,-1 1 24 16,5-3 30-16,2-2 36 0,2 1 16 0,3-1 22 16,1 13 38-16,15-39 14 0</inkml:trace>
  <inkml:trace contextRef="#ctx0" brushRef="#br0" timeOffset="170362.81">21777 11226 716 0,'-16'0'329'15,"16"0"-22"-15,-14-12-1 0,-4-5-20 0,14 13-36 16,3 0-20-16,0-3-29 0,5-7-23 16,3-3 18-16,6 5-11 0,4-1-37 15,-2 0 9-15,6 3-10 0,0 3-22 0,-2 1-28 16,3 5 13-16,-12 1 5 0,3 0-36 0,17 16-10 16,-16-7 15-16,0 6-13 0,-3 3-1 15,-4-1 12-15,0-1-32 0,-3 4 2 0,0-5-9 16,-3-1 10-16,-1 0-10 0,1-4-12 0,-1-10 11 15,0 12-4-15,0-1-10 0,-10 11 0 0,8-15-3 16,-1-1 3-16,-1 1-8 0,1-4 3 0,1-1-5 16,-1 3 9-16,2-3-16 0,-1-2 9 15,1 3-20-15,0-3 12 0,2-1-16 16,0 1 10-16,2-2-12 0,1 2 14 0,0 0-16 16,3 0 10-16,0 2 0 0,10 3-13 0,2 1 15 15,-2 1-2-15,-3 3 6 0,2 2-1 16,-5 2 1-16,0 2 16 0,-1 0-14 0,-3 0 7 15,-3 1 4-15,-1-3 15 0,-3 1 5 0,0-8-13 16,0 3-3-16,-15 16 7 0,4-13-2 0,-2 0-6 16,-5 0 9-16,-1-3-16 0,-4-3-4 15,-4 0-42-15,-1-1-37 0,0-3 5 0,3-1-89 16,12-2-44-16,-7 0-82 0,-20-11 22 0,22 0-282 16,5-6 29-16,5-3 49 0,4-1 39 15,4 8 18-15,0-5 29 0,17-22 57 0,0 20 0 16,0-1 21-16,1-1 23 0</inkml:trace>
  <inkml:trace contextRef="#ctx0" brushRef="#br0" timeOffset="170595.94">22273 11081 816 0,'14'-10'349'0,"-6"3"-24"16,1 4-26-16,-2 2-38 0,-3 2 50 0,-1 2-38 15,-1 2 17-15,0 2-34 0,2 7-5 16,0 6-13-16,-2 4-14 0,1-2-14 0,1 2-29 15,-3 3-10-15,0 1-19 0,1-1-11 0,-1 0-17 16,0-1-12-16,-1 2-22 0,0-3-11 0,1 0-42 16,-1-4-42-16,0 1-42 0,0-12 5 15,0 5-121-15,0 0-85 0,0-2 23 0,0-1-306 16,0-2 34-16,0 0 32 0,0-2 35 16,0 1 67-16,0-3 16 0,0 2 10 0,0 5 42 15,0 4 29-15,0 1-56 0</inkml:trace>
  <inkml:trace contextRef="#ctx0" brushRef="#br0" timeOffset="171843.32">22924 12213 844 0,'0'2'336'0,"2"1"4"0,0 2-42 15,3 10 34-15,1 2-4 0,-3 1-33 0,2 0-16 16,-1 1-22-16,1-3-19 0,-4 1-23 0,1-1-15 15,0-2-21-15,-1-4-16 0,-1-2-3 16,1-2-19-16,-1-6-12 0,0 0-1 0,0 6-13 16,0-6 4-16,0 0-28 0,-5 9 3 15,3-11-24-15,0-2-12 0,0-1-22 0,0-11-12 16,0-5-31-16,1-2-8 0,1 10-3 0,0-7 14 16,16-24-12-16,-6 20 4 0,-1 3 2 15,2 3 5-15,1 6-16 0,2 0 19 0,5 3-6 16,0 1 8-16,0 6 18 0,-7 2 4 0,4 0 1 15,23 14-1-15,-14-2 3 0,-4-1 11 16,0 3 1-16,0 1 6 0,-2 1 7 0,0 1-17 16,-3-1-3-16,1 1 4 0,-2-3 8 15,-3 0-9-15,-3-4-2 0,-2 2-2 16,2-2 1-16,-5-6 7 0,-2-2 24 0,-2-2-16 16,0 0-17-16,-2-1 14 0,0 0-10 0,2-2-18 15,-2 0 6-15,-1-1 15 0,1 1-5 0,-2 1-17 16,2-3 4-16,-1 2 2 0,0 0 7 15,1 0-7-15,-1 0 4 0,2 1-25 0,-1 0 20 16,0 0-15-16,1 0 15 0,-1 0-5 16,1 0-4-16,0 0-12 0,1 2 16 0,-2-3-6 15,2 3 5-15,0-1-21 0,0 0 6 16,-1 1-1-16,1 0 14 0,2 0-16 0,-1 0-1 16,0 1 6-16,0 0-12 0,1-1 14 0,-1 3-6 15,1-3-15-15,-1 2 2 0,1-2-11 16,-2 0-6-16,2 2 3 0,-1-1-4 0,0-1 1 15,-1 1 1-15,2 0-5 0,-1 0-10 0,-2 0 2 16,1 0-11-16,0-1 10 0,0 1-5 16,0 0 5-16,0-1-17 0,0 0 10 0,0 0 3 15,-1 0-1-15,1 0-1 0,0 1 10 0,1-2-16 16,-1 1 7-16,0 1 1 0,0-1-3 16,-1 0 31-16,1 0-4 0,-1-1-13 0,2 2 10 15,-1 0 12-15,-1-1 9 0,1 0 0 16,-1 0-8-16,1 0 5 0,1 0 16 0,-1 0-16 15,-1 0 15-15,1-1 0 0,-1 1-7 0,1 0 14 16,-2 0-1-16,3 0-13 0,-1-1 23 16,0 1-9-16,0 0-4 0,0 0-5 0,1 0 18 15,-1-1-9-15,0 2-6 0,0-2-2 0,-1 1 7 16,1 1-8-16,-1-2 14 0,2 1-3 16,-1 1-4-16,-1-3-4 0,1 3 11 0,-1-1-12 15,2 1 8-15,-2-1 10 0,0 1-3 16,1 0 3-16,0-1 3 0,-1 0 4 0,1 0 7 15,-2 0 3-15,1 0-6 0,1 0 4 0,-2 0 4 16,2-2 1-16,-2 2-5 0,1-1-3 0,0-1-2 16,-1-2-5-16,3 1 7 0,-1 0-12 15,1-2-5-15,1 0 13 0,8-8-21 0,-1 1 10 16,-1-1-6-16,6-1-4 0,1 2-8 0,2-3 4 16,0 5-17-16,2-2 13 0,-2 3 7 15,1-1-15-15,0 5 3 0,-1-1 4 0,0 0 4 16,-6 4-2-16,-1-3-6 0,1 3-4 0,-4 0 9 15,1 1 0-15,-3-1-10 0,3 0 13 16,-2 1 2-16,-1-1-10 0,-1 0 5 0,1 1 2 16,0-3 11-16,-2 4-7 0,1-3 3 0,0 2-2 15,-1 0-3-15,-1-2 1 0,0 3-11 16,-1 0 6-16,0 0-6 0,-1 0 11 0,-2 3 2 16,1-1 5-16,-1 2 6 0,0 2 13 0,-3 13 5 15,-1-2-2-15,-2 4-15 0,3 2 19 16,-1 1-8-16,5-1-8 0,-2 2 0 0,3-15 0 15,0 7-20-15,0 2 17 0,0 0-11 0,13 18 7 16,-9-21-35-16,5-4-12 0,-2-1-24 0,-2-4-53 16,2-2 11-16,1-2-124 0,-3-1-54 15,3-2 27-15,-5 0-277 0,-3 0-2 0,0 0 18 16,7 0 64-16,11-17 7 0,-9 8 45 16,5-5 35-16,-2 0 31 0,2-3 14 0,0-1 12 15,1 0-11-15</inkml:trace>
  <inkml:trace contextRef="#ctx0" brushRef="#br0" timeOffset="172154.14">23885 12192 876 0,'-2'0'369'0,"1"2"66"0,-4 1-22 0,-3 8-23 15,1 3-2-15,-2 0-24 0,3 3-25 16,-2-2-24-16,4 3-40 0,0-1-13 0,0 0-33 16,2 2-14-16,2-5-22 0,0-14-37 0,0 9 2 15,0 0-10-15,14 5-28 0,-1-7-12 16,2-4-8-16,0-1-6 0,-6-2-29 0,6 0-7 15,19-12-18-15,-14 2-8 0,0-3-11 16,1-2-9-16,-2-2-12 0,0-1 12 0,-2-1-9 16,-3 2 4-16,-2-1 3 0,-2 3-6 0,-3 0-10 15,-7 3-6-15,0 12-4 0,0-10 19 16,-23-6-13-16,3 10 8 0,-1 1-23 0,-5 4-17 16,-1 1-17-16,14 0-15 0,-8 0-20 15,-25 14 11-15,24-6-114 0,2-2-29 16,3 0-49-16,5 3-50 0,4-6 29 0,4 1-233 15,3 0 21-15,1-4 42 0,0 0 47 0,24 13 55 16,-1-8 5-16,6 3-18 0,1-4 54 0,1 0 44 16,5-1-16-16</inkml:trace>
  <inkml:trace contextRef="#ctx0" brushRef="#br0" timeOffset="172626.4">24313 12233 602 0,'27'-11'351'0,"1"-2"-34"0,-7 0 34 15,-2-2-46-15,-3-2 19 0,-2 2-38 0,-5 1-9 16,-5 0-7-16,-4 14-34 0,0-9-3 15,-15-10-5-15,-1 12-10 0,-3 6-25 0,7 1 8 16,-5 0-19-16,-26 9-16 0,18 4-7 0,3 1-4 16,0 3-8-16,0 3-30 0,7 1-1 15,3 1-8-15,3 2-4 0,5 3-36 0,3 1 8 16,1-17-14-16,10 27 9 0,5-19-21 0,-2-2 2 16,5-4-14-16,4-4-20 0,1-5-11 15,3-3-28-15,-12-1-5 0,7 0-19 16,28-19-34-16,-26 6-4 0,-3 0-34 0,0-7 8 15,1-3 12-15,-2-2-75 0,1-7-14 16,-5 1-22-16,0-5-9 0,2-1 5 0,-6 1 26 16,-4-3 18-16,-2 6 24 0,-1-3 18 0,-4 18 31 15,0-8 10-15,0-3 30 0,0 0 14 16,-18-28 19-16,10 32 33 0,-2 2 12 0,0 0-3 16,0 5 19-16,1 3 18 0,4 1 6 0,-3 10-8 15,8 4 45-15,0 0 31 0,-21 19 10 0,16-1 11 16,-1 7 20-16,4 9 20 0,2 0 7 15,0-15 15-15,0 9-20 0,0 7-22 16,13 43 21-16,-8-35-33 0,2 0-30 0,2-3-4 16,-1 1-14-16,2-4-33 0,-1-2-28 0,0-1-16 15,0-5-58-15,0-4-34 0,-1 1-47 0,-2-5-42 16,3-5 13-16,-3-6-204 0,2-4 30 16,-1-6-294-16,1 1 49 0,-8-1 48 0,27-10 51 15,-8-2 19-15,1-4 47 0,-2-1 5 16,3-2 45-16,5-5 6 0,2-3 30 0,4-1 25 15,6 1 25-15</inkml:trace>
  <inkml:trace contextRef="#ctx0" brushRef="#br0" timeOffset="173162.35">25338 11971 814 0,'1'2'332'16,"1"1"-3"-16,-3-3-37 0,3 3-29 0,-2-1-20 16,1 0-29-16,-1 0-10 0,0-1-24 0,-1-1 39 15,0 0-15-15,-1-2-21 0,0 1-30 16,-1-1-22-16,-2 0 11 0,4-1-20 16,-3 0-15-16,1-1-2 0,0 0 6 0,0 1-13 15,-1-1 6-15,2-1-6 0,1 2 2 16,-2-1-7-16,1 0-7 0,-2 1-10 0,2-1-11 15,1 2-5-15,0-1-5 0,1 3-3 0,0 0 2 16,0 0-10-16,9 3 12 0,-5-3-8 0,10 8-7 16,1-6 8-16,2 1-16 0,4-1 7 0,0 0 0 15,1-2-13-15,-10 0-4 0,6 0 11 16,4 0-18-16,25-15 9 0,-24 6-8 0,1 1-3 16,-2-5-12-16,-1 1-4 0,-2-2 2 0,-2 3-1 15,-1-4 6-15,-2 0-10 0,-2-1 7 16,-5 1-8-16,3 1 10 0,-4 4 5 0,-4 2 1 15,1 1-9-15,-1 3 3 0,0 1 2 0,-2 1 16 16,-2 4 10-16,0 0 2 0,-5 12 40 16,-2 3 6-16,0 4 16 0,-2 1-9 0,-1 4 18 15,1 4 17-15,0 3-11 0,-2 3 1 16,4 0-22-16,-4 2-1 0,4 0-15 0,1 2 10 16,-6-4-53-16,7-1-3 0,2-2-73 0,-1-1-46 15,0-6-44-15,-2 0-49 0,3-5 18 16,-3-2-203-16,-1-6 33 0,-1-2-319 0,1-6 54 15,4-1 75-15,-1 0 30 0,3-3 34 16,3-1 60-16,0 0 6 0,0 0 28 0,-4 2 40 16,8-1 24-16,0 1 17 0,10 6-12 0,2 0 38 15</inkml:trace>
  <inkml:trace contextRef="#ctx0" brushRef="#br0" timeOffset="173320.78">25604 12450 724 0,'4'1'562'15,"-2"0"-56"-15,0 0-55 0,0 1-53 0,1-2-37 16,-1 0-45-16,2 0-30 0,1 0-47 15,0 0-9-15,0 0-34 0,-1 0-27 0,3 0-71 16,-1-2-54-16,-6 2-6 0,10 0-143 0,11-9-66 16,-13 6-86-16,-1 1 24 0,-2-2-238 0,-2 1 25 15,-3 0 26-15,0-1 36 0,0 0-1 16,-1 0 64-16,-1 1 17 0,-2-2 23 16,-8-4-36-16</inkml:trace>
  <inkml:trace contextRef="#ctx0" brushRef="#br0" timeOffset="175310.14">26777 12110 929 0,'14'-17'339'16,"8"-13"11"-16,-12 18-44 0,-3 1 0 0,0 5-22 16,-5 3-59-16,-2 6 10 0,-9 7-2 15,-6 8 2-15,-2 5-9 0,-5 6-19 0,-4 5-1 16,-2 5-25-16,-6 4-13 0,0 0-17 16,0 0-13-16,0 0-16 0,-3 0-1 0,0-2-19 15,1 0-18-15,4-2-5 0,0-1-3 0,1-3-30 16,4-6-35-16,2-4-36 0,4-4-19 0,3-2-23 15,6 2 6-15,-2-6-103 0,3-3-78 16,7-7 20-16,0 0-222 0,3-4-55 16,1-1 25-16,4-6 46 0,4-4 17 0,4 1 49 15,4-1 29-15,4-6 23 0,2 1-3 0,2-2 24 16,3-2 11-16</inkml:trace>
  <inkml:trace contextRef="#ctx0" brushRef="#br0" timeOffset="175504.17">26705 12452 454 0,'45'-23'334'16,"-1"-1"0"-16,-5 4-15 0,-3 1 5 0,-5 3-42 15,-3 1 32-15,-4 2-12 0,0 3-47 0,-9 5-5 16,-6 5 15-16,-9 0 1 0,-2 24-27 16,-8-1-6-16,-6 1-18 0,-8 4-18 0,-4 2-16 15,-6 6-23-15,-8 5-17 0,-2-4-10 16,-3 6-26-16,0-5-49 0,-1 2-54 0,2-3-56 16,-1 1 5-16,3-5-167 0,1 1-90 0,7-5 26 15,1-4-236-15,5-1 14 0,3-6 52 16,3-2 24-16,3-2 34 0,4-2 31 0,5-4 24 15,3-3-11-15,4-4 50 0,3-1 16 0</inkml:trace>
  <inkml:trace contextRef="#ctx0" brushRef="#br0" timeOffset="175671.61">26421 12982 897 0,'6'1'479'0,"-2"-1"-110"0,-1 1-50 0,0 0-15 16,-1 0-38-16,0-3-42 0,0 3-25 15,0 0-41-15,-1-1-16 0,0 0-150 0,-2-1-82 16,1 0 10-16,-3 0-346 0,0 1 17 16,-3-3 38-16,-10-2 31 0,-2-2 15 0,0 3 12 15,-6-3 34-15,1 1 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3:02:45.5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1785 1291 416 0,'0'0'276'0,"0"0"-20"0,-14 0-40 0,14 0-4 16,0 0-18-16,0 0 0 0,0 0-33 0,0 0 18 15,-15 0-16-15,-1 10 1 0,15-10-12 16,-1 0-3-16,1 0-27 0,-2 0-3 0,3 0-7 16,-2 0 5-16,0 0-33 0,2 0 22 15,0 0-11-15,0 0 15 0,0 2 4 0,-1-4-17 16,1 2-6-16,-1 0 13 0,2 0-12 0,0 0 9 15,1 0-16-15,3 0 0 0,0 0 10 16,1-2-14-16,2 1-16 0,0 1-4 0,7 0 11 0,22-5-17 16,-10-2 3-16,-4 6-9 0,0 0-6 15,-12 1-2-15,3 0-14 0,4 0 0 0,-1 0 4 16,0 0-6-16,-4 0-16 0,1 0-27 16,-5 0 2-16,-1 0-89 0,-8 0-32 0,7 0-55 15,-7 0-35-15,7 0 23 0,0 0-156 16,-11-1-136-16,0-1 33 0,-2 2 34 0,-5 0 29 15,-4 0 40-15,1 3 19 0,8-3 14 0,-13 7 16 16,8-4-2-16</inkml:trace>
  <inkml:trace contextRef="#ctx0" brushRef="#br0" timeOffset="218.55">1676 1472 222 0,'0'3'454'0,"-2"2"-104"15,2-4-37-15,0 2 1 0,0 0-33 0,3-1-23 16,-1 3-40-16,2-3-10 0,1-1-31 0,0 1-24 16,1 0-2-16,-1-1-16 0,2 1-18 0,10 2-20 15,-1-3-27-15,2 4-7 0,-2-3-8 16,2 0-71-16,3-2-35 0,-13 0-43 0,10 0-32 16,2 0 11-16,32-12-162 0,-24 7-146 0,4 0 29 15,0 1-7-15,1-2 12 0,-3 2 32 16,0-1 13-16,1-2 52 0</inkml:trace>
  <inkml:trace contextRef="#ctx0" brushRef="#br0" timeOffset="1682.34">2975 1187 556 0,'-17'0'326'0,"17"0"-13"0,-14 0-45 16,-7-23 19-16,15 19-50 0,1 0 31 16,-1 0-45-16,1 0-15 0,1-3-32 0,2 4-19 15,-1-6 28-15,3 4-10 0,-1 0-12 0,1 5-3 16,0-8-32-16,0 2 2 0,15-5-18 15,-4 7 3-15,5-3-21 0,0 0-11 0,4 2-5 16,0 2-2-16,5 2-13 0,-11 1-5 16,4 0-14-16,27 11 3 0,-27 1-8 0,3-4 5 15,-1 4-18-15,-7 1-9 0,-2 0 10 16,0 2 11-16,-3 1-18 0,-3-1-1 0,-4 0 14 16,-1 2-1-16,0-10-8 0,0 0 1 0,0 3 0 15,-15 11 10-15,9-6-9 0,-4-4 7 0,0-2-10 16,0 0 14-16,0 1-4 0,0-5-12 15,-2 4-2-15,-3-2 6 0,1-2-19 0,-1 0 12 16,5-1 1-16,0-2 2 0,1 0-13 0,3-1 5 16,1 1-5-16,1-2 1 0,0 1-4 15,2-1-6-15,-1 0 8 0,0 0 8 0,2 0-1 16,1 0-6-16,-1 0-10 0,1 0 4 0,0 0 0 16,14 2-3-16,6-1 5 0,-3 3-7 15,2-2 3-15,0 2 4 0,1 0-7 0,0 3 7 16,0-2 2-16,-1 2-4 0,-3 1-8 0,2-2 14 15,-5 2-8-15,0 2 11 0,-5-3-13 16,-1-2 2-16,-2 2 8 0,-2-2-9 0,-1 0 1 16,-1 1 10-16,-1-6 6 0,0 0-8 0,-14 23 5 15,1-13-2-15,-1-1 1 0,-2 0-1 0,-4 0 9 16,-1 0-10-16,-1-2-2 0,-2 1-1 16,-3 0-9-16,0 0 9 0,-2-3-3 15,1-2-4-15,0 0-15 0,2 0-7 0,3-2-2 16,-2 1 2-16,15-2-16 0,-5 0-16 0,1 0 1 15,2 0-31-15,-8-12 3 0,15 7 6 16,2 1-118-16,0-1-25 0,2-1-20 0,2 1-18 16,-1-2 25-16,17-12-177 0,-5 5-70 0,3 4 33 15,2-2 32-15,6 0 40 0,4 2 16 0,4 1 30 16,2 1-14-16,2 0 31 0,0 1-8 16</inkml:trace>
  <inkml:trace contextRef="#ctx0" brushRef="#br0" timeOffset="2415.32">3754 1221 357 0,'-2'-2'271'0,"-2"3"-28"16,6 0-3-16,-2-2-30 0,-3 0-6 0,3 0-13 0,0 1-6 16,1 0-21-16,-1 0-9 0,2 1-1 15,-1-1-25-15,4 0 21 0,-5 0-43 16,4 0 18-16,-6-1-28 0,5 2-10 0,2 3 25 15,-2 3-34-15,0 1 3 0,2-1 14 0,2 3 6 16,-2 2-13-16,2-2 23 0,3 4-17 16,2 5 9-16,-1-2 9 0,3 3-4 0,-1 1-15 15,3-1-10-15,-3-1 7 0,2 1-12 0,2 1-6 16,-5-2 2-16,5-1-16 0,-4 0 6 16,2-2-10-16,-3-2-12 0,0-1 13 0,-4-3-28 15,2 1 11-15,-3-2-14 0,-2-4 15 0,0 2-18 16,-3-6-21-16,-1 2-13 0,1-2 2 0,0-1-86 15,-2 0-54-15,0 0-34 0,-1-5-29 16,-1 1-36-16,0 0 23 0,0-2-159 0,-4-7-79 16,2 3 34-16,-5-3 31 0,4 1 4 15,0 4 34-15,2-1 16 0,0 0 30 0,1 1 9 16</inkml:trace>
  <inkml:trace contextRef="#ctx0" brushRef="#br0" timeOffset="2661.09">4007 1344 451 0,'1'-2'387'16,"1"-1"-68"-16,-1 2-42 0,-1-2-13 16,1 3-37-16,-1-1-16 0,-1 1 6 0,0 1-26 15,-1 3 22-15,-1-1-3 0,-3 11-21 0,-2-3 1 16,1 3-20-16,-1 0-18 0,-1 1-20 16,-1 1-31-16,2 0 5 0,0 0-7 0,-1-1-5 15,0 1-13-15,1 0-16 0,0-2 5 0,3-5-24 16,-2 3-6-16,2-2-62 0,1-3-42 15,1-2-46-15,-1-1-37 0,0-3-51 0,2 1 19 16,-2 0-302-16,4-2 30 0,0 0 24 16,0 0 30-16,0 0 25 0,-14-12 39 0,12 8 12 15,0 0 45-15,-1 0 10 0</inkml:trace>
  <inkml:trace contextRef="#ctx0" brushRef="#br0" timeOffset="2909.73">3692 1477 568 0,'-1'0'427'0,"0"3"-75"0,2-3-22 16,1 0-43-16,2 0 19 0,1 0-39 16,2-3-31-16,1 3 3 0,12 0-51 0,-10 0-21 15,7 0 1-15,3 0-32 0,24-10-5 0,-19 6-43 16,0 1 24-16,2 1-23 0,-3-1-40 15,4-1-6-15,-1 1-170 0,-3-1-52 16,-1 1 15-16,-4-2-225 0,-3 3-71 0,-2-1 39 16,-4 1 5-16,-1 0 25 0,-2 1 25 0,2-1 47 15,-4 2-7-15,2 0 0 0</inkml:trace>
  <inkml:trace contextRef="#ctx0" brushRef="#br0" timeOffset="3260.12">4401 1366 425 0,'2'-5'418'0,"-2"3"-84"0,0-1-23 16,1 1-70-16,-1 0-24 0,1 3-16 0,-3 1 11 15,2-1-29-15,0 2-21 0,-1 5 54 16,1-2-15-16,-1 13-8 0,1-11-10 0,0 5-16 15,0 4 4-15,0 1-16 0,0-1 3 16,0 1-30-16,0 0 1 0,0-1-14 0,0 0-2 16,13 15-5-16,-6-18-7 0,1 3-7 0,2-6-17 15,3-2-9-15,0 0 9 0,6-4-16 16,-1 0 4-16,4 0-16 0,-2-1-13 0,2-3 0 16,-1-1-27-16,-11 0-21 0,5 0-30 0,0 0 5 15,4 0-94-15,-4 0-36 0,7-10-60 0,-14 7-41 16,-2 0 26-16,-4 0-200 0,0-1-49 15,0 1 37-15,-1-1 6 0,-1 1 27 0,-2-1 27 16,0 2 25-16,0-1 23 0,-8-6 8 0,3 1 49 16</inkml:trace>
  <inkml:trace contextRef="#ctx0" brushRef="#br0" timeOffset="3515.27">4547 1497 394 0,'-2'-1'403'0,"0"-1"-59"15,0 2-1-15,2-2-70 0,-2 2 15 16,0 0-35-16,2 2 32 0,0-2-3 0,2 3-17 16,-1 2-23-16,1-1-9 0,2 13-17 0,0-5-35 15,0 5-7-15,-1 2-21 0,-1-3-18 16,1 3-9-16,-1 0-12 0,0-2-10 0,2-1-9 16,-4-8-19-16,0 4-33 0,0-1-32 15,0 0-34-15,0-1 2 0,0-3-107 0,0 0-36 16,0-7-33-16,0 7-52 0,0-7 23 0,0 0-275 15,0 0 38-15,2 9 34 0,-1-10 26 16,0-3 6-16,2 3 41 0,0-3 24 0,6-7 17 16,5-1 16-16</inkml:trace>
  <inkml:trace contextRef="#ctx0" brushRef="#br0" timeOffset="3886.81">5446 1116 664 0,'5'-1'341'0,"0"3"-37"0,-1-2-18 15,0 2-32-15,-1 3 8 0,-1 2-31 0,0 3 23 16,1 2 4-16,-3 7-34 0,6-2-10 0,-4 3 7 16,-1-3-27-16,-1 0-23 0,0 4-11 15,0-9-14-15,0 5-13 0,0 2-20 0,0 1-13 16,0 0-5-16,0-1-16 0,0-5-2 16,0 3-5-16,0-2-19 0,0-5-18 0,0-1-26 15,0-1-49-15,0-1 3 0,0-7-88 0,0 6-62 16,0-6-74-16,0 0 25 0,-7 8-269 15,6-7 43-15,0-3 28 0,0 1 6 16,-1-2 25-16,-1 1 35 0,0-2 39 0,-1 1 28 0,-6-5-1 16</inkml:trace>
  <inkml:trace contextRef="#ctx0" brushRef="#br0" timeOffset="4123.91">5219 1353 823 0,'-5'0'362'0,"4"-1"-55"0,0 1 26 0,0 0 7 16,0 0-10-16,2 0-12 0,1 1-29 15,1-1-46-15,3-1-20 0,1 1-22 16,13-1-27-16,-11 1-18 0,7 0-22 0,1 0 1 16,3 0-40-16,24-9-30 0,-19 8-8 0,-1-1-124 15,-2-3-59-15,0 1-70 0,1-1 18 0,-3-1-268 16,6-1-47-16,-2 0 46 0,-4 0 27 0,3 2 51 15,-7-2 9-15,3 2 20 0,0 4 29 16,-1-3-18-16</inkml:trace>
  <inkml:trace contextRef="#ctx0" brushRef="#br0" timeOffset="4474.33">6648 1327 421 0,'0'1'439'0,"0"1"-29"15,0 0-89-15,1-1-42 0,0 1-33 0,1-1 6 16,1 0-28-16,1 0-23 0,2-2 4 16,-1 1-21-16,3 0-3 0,-1 0-43 0,3 0-7 15,5 0-15-15,3 0-2 0,2 0-13 0,2 0-137 16,2 0-36-16,1 0-56 0,-1 0-78 16,0 0 19-16,24-9 17 0,-26 8 15 0,-4-1-267 15,3-3 12-15,1 3 26 0,-4 0 25 16,1 1 33-16,-2-1 32 0,-1-1 12 0</inkml:trace>
  <inkml:trace contextRef="#ctx0" brushRef="#br0" timeOffset="4806.15">7246 1143 851 0,'3'0'338'0,"-4"-2"-37"16,-2 2-29-16,2 0-4 0,3 4-31 0,-2 2 52 15,0-1-6-15,0 3-11 0,0 11 17 16,0-10-22-16,0 3-23 0,0 2-13 0,0 1-31 16,0 1-23-16,0-1-1 0,0 5-22 0,0-3-25 15,0 0-14-15,0-1 6 0,0-2-16 16,0-3-13-16,8 20-16 0,-7-19-11 0,-1 0-36 15,1-5-26-15,0 1-37 0,0-3-30 16,0 2 4-16,1-2-77 0,-1-3-73 0,0 1-40 0,1 1 22 16,-1-3-261-16,1-1-36 0,2 2 50 15,-2-2 16-15,0-2 33 0,1 1 27 0,1-2 34 16,-2 0 45-16,10-4-6 0,-3 1 3 16</inkml:trace>
  <inkml:trace contextRef="#ctx0" brushRef="#br0" timeOffset="5154.57">7659 1170 544 0,'2'0'408'0,"4"0"-57"0,-1 0-40 0,1 3 7 16,6 1-43-16,2-1 21 0,2 6-26 0,2-3-2 16,1 3-18-16,1 1-15 0,-1 2-17 0,-4 1-13 15,3 0-36-15,-1-1-14 0,-2 4-20 0,0-2-4 16,-1 2-15-16,-1-3-7 0,0 1-19 16,-2-2-15-16,-2-2-15 0,0 4-40 0,-4-6-12 15,0 0-3-15,0-5-95 0,-2 0-64 16,1-1-31-16,-4-1-42 0,2-1 23 0,-2 0 18 15,0 0 18-15,0 0-340 0,1-8 43 16,-2 5 32-16,1-1 28 0,-2-3 51 0,0 2 8 16,-2-15 35-16,0-1-14 0,4 1 41 15</inkml:trace>
  <inkml:trace contextRef="#ctx0" brushRef="#br0" timeOffset="5373.12">7929 1119 561 0,'0'-2'405'0,"0"0"-62"15,1 1-51-15,2 1-13 0,-6 2-39 0,0 1-30 16,-2 5 53-16,-2 5-6 0,-2 0-10 0,-2 4-33 16,1 2-6-16,-2-2-23 0,3 0-24 15,-1 0-4-15,-2 0-28 0,0 1-6 0,1-1-11 16,-1-1-18-16,3-1-12 0,1 1-25 0,-1-3-38 16,3 0-31-16,1-4 2 0,0 0-108 0,2-4-39 15,1-2-43-15,1 0 19 0,1-1-330 16,0-3 38-16,2 0 41 0,-1-1 23 0,2-1 29 15,-2 1 23-15,1-2 35 0,1-2-3 16,3-5 23-16</inkml:trace>
  <inkml:trace contextRef="#ctx0" brushRef="#br0" timeOffset="5620.87">7644 1264 264 0,'0'0'475'15,"-4"3"-55"-15,2-6-66 0,2 3-2 0,4 3-25 16,-5-1-25-16,4-2-35 0,-1-2-2 16,1 4-27-16,4-2-25 0,6-2-25 15,2 2-12-15,-3 0-38 0,5 0-6 0,4 0-21 16,3 0-7-16,-1 0-43 0,26-7-49 0,-35 7-1 16,7 0-134-16,3 0-53 0,1 0 17 0,18-10-223 15,-20 7-108-15,-2-1 39 0,-1 1 31 16,-3-2 29-16,-2 1 41 0,3-1 18 0,2 0 38 15,0 1-38-15</inkml:trace>
  <inkml:trace contextRef="#ctx0" brushRef="#br0" timeOffset="5967.29">8449 1052 776 0,'0'-1'367'0,"3"1"-67"0,-5 0-20 0,2 0 19 16,0 2-36-16,1 1-4 0,0 5 18 0,0 1 8 15,1 0-9-15,-1 9-23 0,-1-8-1 16,0 7-10-16,0 4-25 0,0 0-11 0,0-1-46 15,0-3-6-15,0 3-5 0,0-3-23 16,0 2-7-16,0-2-19 0,0-3-3 0,0-1-6 16,0-2-46-16,0-1-31 0,0-2-42 0,0-1-39 15,0-1 7-15,0-6-94 0,0 8-53 16,0-8-63-16,0 0 23 0,0 0-309 0,15 9 44 16,-13-10 38-16,1-2 33 0,0 1 34 15,0-1 50-15,1-3 15 0,7-9 23 0,3 2-18 16,-7-6 55-16</inkml:trace>
  <inkml:trace contextRef="#ctx0" brushRef="#br0" timeOffset="6222.94">8717 1059 1055 0,'2'1'345'0,"-2"3"-44"0,0-2-38 16,1 6 112-16,-1 3-35 0,2 1-12 0,-2-6-23 15,0 8-21-15,0 0-32 0,0 3-26 16,0 1-27-16,8 20-4 0,-8-19-30 0,1-7-8 16,0 9-19-16,1-3-8 0,-2-3-29 0,0-15-40 15,0 12-26-15,0-3-47 0,0 6 0 16,0-1-112-16,0-1-71 0,0-1-62 0,14 7 25 16,-12-13-315-16,-1-2 41 0,1 1 37 0,1-1 27 15,0-1 29-15,0-1 27 0,0 0 31 16,2-1 68-16,-1-1-21 0,2 1 26 0</inkml:trace>
  <inkml:trace contextRef="#ctx0" brushRef="#br0" timeOffset="11772.46">6292 984 287 0,'18'-17'210'15,"-4"5"-35"-15,14-10-4 0,-14 12-34 16,-3 2-3-16,0 1-26 0,2-1 4 0,-5 0-15 15,0 1-14-15,5 4-8 0,-6-1 6 0,-3-1-23 16,-1 2-24-16,-2 0 19 0,2 3-14 16,-3 0-11-16,0 0-5 0,0 0 18 0,0 0-7 15,0 0-5-15,0 0 8 0,5 0-10 16,-6 1 8-16,-4 0 2 0,0 0-13 0,1-1 9 16,3 1-13-16,0-1 0 0,0 2-5 0,1 0 7 15,0-2 11-15,-1 0-8 0,-1 0 11 16,3 2-7-16,-2-3-4 0,2 2-2 0,0-2-1 15,-2 0-10-15,2-1 17 0,-3 4-11 0,2 1 8 16,3-4-13-16,-2 0 15 0,0 2-9 16,1-1-12-16,3 0 10 0,-3 0-10 0,0 1-8 15,-3-2 12-15,4 1 7 0,0 0-12 16,-2 4-3-16,1-3 23 0,0-2-26 0,-4 1 29 0,4 0-15 16,3 1-14-16,-4 0 17 0,-3-1 14 15,2 1-10-15,1 0 9 0,0-1-30 16,0 0 16-16,-4 0-7 0,3 0 4 0,-3-1 18 15,3 1-6-15,-1 1 1 0,4-1-7 0,-2-1-17 16,-1 2 22-16,0-2 7 0,1-1-22 16,-1 4-2-16,-3 0 16 0,3-2-3 0,0 1 18 15,2-2-1-15,-2 1-6 0,0-4 3 0,-1 4-5 16,2 1 1-16,4 1-10 0,-1 0 12 16,-2-2 0-16,-5 2-17 0,2-1 0 0,1-2 13 15,0-1-7-15,-4 1-6 0,2 1 1 0,5 1-7 16,-4 3-8-16,0-4 12 0,3 0-3 0,-4-1-4 15,2 3 8-15,1-5-5 0,-4 3 9 16,3-2-5-16,-2 2-4 0,4-1-20 0,-3 0 26 16,2 3-1-16,0-2-7 0,-1 2-19 0,-1-4 20 15,2 7 4-15,0-7 23 0,-2-1-3 16,3 2-19-16,-4 0 38 0,2 2-37 0,4 5 24 16,-5-8-3-16,-3 2-3 0,1 0 21 0,4-3 1 15,-1 3-10-15,0-1-1 0,0 6-15 16,0-7-5-16,-1-4-2 0,0 7-1 0,6 1-3 15,-6-2-1-15,0 0 38 0,2 1-1 16,-2-1-1-16,0 2-29 0,2-4 14 0,0 2 15 16,-2 3-24-16,0-1-4 0,0-2-2 0,2-5 11 15,-1 4 1-15,0 4-33 0,0-5 16 16,0 2-8-16,-3 0-4 0,0 0-10 0,2-3 42 16,1 6-31-16,-4 0 2 0,4-3 8 0,1 2 7 15,-1-2 21-15,0 0-29 0,-1 0-7 16,1 0 14-16,0 0-4 0,0 0-10 0,0 0 3 15,0 0 1-15,0 0 20 0,0 0-22 0,0 0-3 16,0 0 1-16,0 0 10 0,0 0-16 16,0 0 4-16,0 0-1 0,0 0 11 0,0 0-14 15,0 0 1-15,0 0 8 0,0 0-9 0,0 0-10 16,0 0 11-16,0 0-6 0,0 0 6 16,0 0 16-16,0 0-12 0,0 0-19 0,0 0 19 15,0 0 2-15,0 0-19 0,0 0 22 0,0 0 2 16,0 0 10-16,0 0-16 0,0 0-4 0,0 0 24 15,0 0-12-15,0 0 3 0,0 0-1 0,0 0-11 16,0 0 7-16,0 0 3 0,0 0-11 16,0 0-12-16,0 0 21 0,0 0-14 0,0 0 7 15,-13 0 1-15,13 0 4 0,0 0-12 16,0 0-1-16,0 0 8 0,0 0-7 0,0 0 10 16,0 0-13-16,0 0 24 0,0 0-13 0,0 13 13 15,-14-13-5-15,14 0-5 0,-24 23 2 0,18-13 2 16,-2 2 12-16,0-3-10 0,0 6 6 15,-3 3 1-15,1 0 3 0,0 4 8 0,-2 2 3 16,0-4-1-16,0 9-7 0,-5 0 1 16,5 0-7-16,2-5 2 0,1-2-5 0,0 4-1 15,1-4 13-15,0 2-20 0,4 0 11 16,3-2-9-16,1-10 4 0,0 7-3 0,13 25 1 16,0-17-17-16,0-5-18 0,6 4-32 15,2-1-38-15,4 2-34 0,3 2 13 0,3 0-103 16,-1-1-45-16,4-1-14 0,4-3-41 15,-1-3 30-15,3-1-229 0,5 2 16 0,2-5 29 16,4 0 33-16,2-3 29 0,5 1 40 0,4-2 23 16,-2-2-16-16,2-4 7 0</inkml:trace>
  <inkml:trace contextRef="#ctx0" brushRef="#br0" timeOffset="12791.56">8930 820 379 0,'0'0'270'0,"0"0"-22"16,0 0-1-16,0 0-13 0,0 0-31 15,0 0 4-15,0 0-16 0,0 0-15 0,0 0 11 16,0 0-23-16,0 0 6 0,0 0-25 16,0 0-1-16,16 0 2 0,-16 0-28 0,0 0 2 15,0 0-10-15,0 0-12 0,0 0 33 0,0 0-32 16,0 0 13-16,17 0-11 0,13-10-16 15,-9 12 8-15,2 2-25 0,-2 0 20 0,5 1-14 16,2 4-6-16,-2-1 2 0,2 4-10 16,1 2-5-16,-3-1 10 0,4 7-18 0,-3 5 3 15,-2 1-15-15,3 3 19 0,-1 3-16 0,-1 6-2 16,-3 1-13-16,-7 0 9 0,-4-5-7 16,-3-5-10-16,-2 3 15 0,-1 1-6 0,-4-1-14 0,-2-15 9 15,0 7-8-15,-15 31-11 0,6-23-12 16,-5 2-7-16,0-1-33 0,-5 0 5 0,1-2-85 15,-7 0-19-15,-2 0-42 0,-7-3-39 16,1 1 22-16,-7-6-200 0,0 1-91 0,0 1 52 16,-6-6 28-16,2 3 35 0,1-3 28 0,2-2 8 15,-3 0 23-15,3 0 11 0,3-3-2 16</inkml:trace>
  <inkml:trace contextRef="#ctx0" brushRef="#br0" timeOffset="14023.92">1951 2738 310 0,'0'0'366'0,"0"0"-49"0,0 0-20 0,-13 0-31 15,13 0-4-15,0 0-19 0,0-14-20 0,0 14-1 16,0 0-26-16,-26-18-7 0,24 17-9 0,0 0-21 15,0 0-16-15,1 0 2 0,0 0 1 16,1 1-7-16,-2-2-10 0,4 1 3 0,-2 0-20 16,0 1 1-16,2-1-4 0,1 0 19 15,3 0-9-15,12-4-6 0,2 5-8 0,5-2-17 16,0 0-8-16,2-1-4 0,3 1-10 0,-4 2-12 16,-4 0 4-16,3 0-27 0,-12 0-21 15,1 0-20-15,3 0-31 0,-2 0 3 16,-1 0-131-16,10 9-36 0,-17-6-17 0,-5 1-32 15,0-3 26-15,-2 4-288 0,-2-1 40 0,-1-1 35 16,-3 0 32-16,1-1 16 0,-12 7 19 0,-4-1 56 16,0-1-2-16,2 1 6 0,-1-1 33 0</inkml:trace>
  <inkml:trace contextRef="#ctx0" brushRef="#br0" timeOffset="14237.47">1922 2905 586 0,'-3'2'400'15,"1"1"-31"-15,3-1-51 0,-2 0-43 16,1 1 44-16,2 0-15 0,1-1 7 16,1 0-19-16,4 0-32 0,-2-2-26 0,15 5-24 15,-2 1-30-15,3-5-22 0,-1-1-48 0,-3 1-48 16,5 2-38-16,-3-2-3 0,0 1-123 0,-10-2-57 16,4 0-54-16,4 0 19 0,0 0-283 15,22-14 35-15,-21 12 33 0,0-3-8 0,0 1 27 16,2 1 25-16,1 0 53 0,5-2 36 15,2-1-39-15</inkml:trace>
  <inkml:trace contextRef="#ctx0" brushRef="#br0" timeOffset="14853.06">2837 2730 388 0,'-3'-5'387'0,"-1"1"-42"0,0 1-5 16,1-1-36-16,-7-5-20 0,4 1-36 0,2 3 45 15,1-1-28-15,1 0-22 0,0-1-1 16,2 1-24-16,0 6-23 0,0-8-32 0,19-13-9 15,-7 10-17-15,1 3-3 0,2 1-12 16,2 0-18-16,-1 4-2 0,3 2-11 0,-9 1-16 16,5 0 0-16,21 16-15 0,-17-3-2 0,-2 0-14 15,0 3 6-15,-5 0-21 0,-1 3 10 0,-3-2-2 16,-3 2-6-16,0 0 3 0,-5-9-16 16,0 3 10-16,0 4-5 0,-16 16-9 0,5-16 5 15,2-3 4-15,-3-2-2 0,0-1-12 0,-1-2 9 16,0-1 4-16,2-3-12 0,5-1-5 15,-3 0 8-15,2-2-15 0,2-2 8 0,0 1-5 16,5-1-13-16,0 0 6 0,0 0-9 16,-8 0-3-16,8 0 11 0,0 0-3 0,-7-9-2 15,10 6 5-15,2 1-12 0,1 0 6 0,1 1-3 16,12-3 4-16,1 1 2 0,1 3-1 0,-2 0 7 16,-9 0-5-16,4 0 8 0,4 0-1 15,17 14-15-15,-20-8 22 0,-2 1-25 0,-3 0 25 16,-3-1-6-16,-1 0-3 0,-4 0 13 0,0 0 6 15,-2-6 8-15,0 0-4 0,-14 25 2 16,2-9-6-16,-4-4 7 0,-1-4-8 16,-5 3 0-16,-3-2-6 0,-3-2 9 0,0 0-33 15,-1 1-18-15,1-2-33 0,0 1-11 0,2-4 9 16,3-2-114-16,13-1-49 0,-18-11-49 16,15 2 31-16,4-3-265 0,7-1 7 0,2 7 50 15,0-5 26-15,15-19 44 0,2 12 9 0,3 2 23 16,3 0 11-16,6 0 9 0,5-1 40 15</inkml:trace>
  <inkml:trace contextRef="#ctx0" brushRef="#br0" timeOffset="15118.24">3402 2709 219 0,'4'-3'503'0,"-1"2"-88"0,0 0-49 0,2-1-47 15,-3 1 10-15,0 1-25 0,0-2-36 16,1 4-18-16,1-1 8 0,0 2 5 15,9 10-15-15,0-1-7 0,1 6-17 0,2-2-23 16,-2 1-9-16,2 3-19 0,2-3-17 16,-3 4-34-16,-2-1 7 0,1-3-22 0,-1 1-1 15,0-2-32-15,-4 0-18 0,-1-3-34 0,0-1-32 16,-2-3-40-16,-2-3-32 0,0 0 10 16,-1-3-80-16,-1-1-46 0,0-2-45 0,-2 0 23 15,0 0-224-15,0 0-52 0,5-9 38 0,-3 4-12 16,-2-2 33-16,4-10 46 0,-4 3 54 0,1-4 24 15,0-1 16-15,-1 0-15 0</inkml:trace>
  <inkml:trace contextRef="#ctx0" brushRef="#br0" timeOffset="15352.34">3671 2748 907 0,'1'-6'384'16,"-1"-1"-44"-16,0 3-44 0,0-1 36 0,0 0-11 16,0 2-28-16,-1-2-22 0,0 1-25 0,1 1-30 15,-1 3-13-15,-1 3 26 0,0 1-23 16,-8 9 5-16,-1 5-33 0,-2 2 2 0,-3 0-6 15,3 1-28-15,-3 1-1 0,0 3-38 16,0-1 11-16,1 0-36 0,0-2 18 0,2 0-45 16,1-3-8-16,-1 2-56 0,1-5-43 15,3-3-13-15,3-1 4 0,2-4-127 0,0-6-80 16,4-2-62-16,0 0 29 0,-2-5 30 0,2 2 25 16,0-3 22-16,2 2 20 0,-1-1-252 15,4-11 21-15,-4 3 6 0,4-1 41 0,-3 1 26 16,0 3 39-16,-2 1 17 0,1 1 8 0</inkml:trace>
  <inkml:trace contextRef="#ctx0" brushRef="#br0" timeOffset="15558.07">3401 2867 985 0,'-1'-1'347'0,"0"0"-48"16,0 0 77-16,1 2-30 0,0-2-10 15,2 1-3-15,0 0-27 0,3 0-14 0,-1 0-11 16,4 0-43-16,10-2-11 0,-8 2-31 0,6 0-26 15,22-10-19-15,-16 6-38 0,1 0-55 0,0-2-52 16,2 2 0-16,0-3-135 16,2 2-76-16,-3-2-47 0,1 0 26 0,3 0-287 0,-1 0 40 15,1 1 35-15,2-4 30 0,-1 2 30 16,2 2 14-16,1-2 30 0,2 2 15 0,-2-4 8 16,-1 5-22-16</inkml:trace>
  <inkml:trace contextRef="#ctx0" brushRef="#br0" timeOffset="15901.94">4238 2601 331 0,'1'-5'562'0,"0"-1"-75"0,0 3-72 16,0-2-31-16,0 3-47 0,0-1-30 0,-1-1-27 16,1 2-30-16,0 0-35 0,0 1 19 0,-1 3-1 15,2 1-17-15,0 4 5 0,0 10-12 16,0 0-19-16,0 4-23 0,-2-10-2 0,0 6-4 15,0 2-1-15,0 2-37 0,0-1 21 16,11 24-23-16,-7-22-7 0,1-3-2 0,1-2-19 16,0-3-8-16,1 1-11 0,1-3-14 15,3-2 1-15,1 2-2 0,3-3-13 0,5-4 0 16,0-2-3-16,1-3 8 0,4 2-6 16,-13-2-62-16,6 0-32 0,3 0-35 0,22-11-32 15,-23 3-51-15,-1 1 16 0,-1 1-91 0,-3-1-13 16,-2-2-44-16,-3 0-39 0,0-2 29 15,-3 4-244-15,-5 0 40 0,0 2 24 0,1-2 26 16,-2 4 33-16,-1 3 29 0,0 0 35 16,0-7 39-16,0 7-5 0,0-7 30 0,-14-5 5 15</inkml:trace>
  <inkml:trace contextRef="#ctx0" brushRef="#br0" timeOffset="16155.59">4539 2716 558 0,'-4'-2'468'0,"2"0"-82"0,0 1 1 15,0-1-17-15,0 0-33 0,1 1-25 0,2 1-19 16,-2 3-3-16,1-1-5 0,1 1-20 0,-1 3-22 16,1 0-9-16,4 15-4 0,-2 1-16 15,3 1-19-15,-2 0-14 0,0 4-22 16,0-1-9-16,-2-2-13 0,1 3-8 0,-1-4-28 16,0 3 4-16,-2-14-19 0,0 3-35 0,0 2-25 15,0-3-28-15,0-2-30 0,0 0-41 0,0-2-36 16,0-3 12-16,0-1-90 0,0-6-61 0,0 0-65 15,-2 11 28-15,1-11-285 0,1-2 56 16,1-1 18-16,-1 1 58 0,0-4-3 0,2 2 55 16,1-1 22-16,8-5 23 0,5-4 23 0,5 1 1 15,1 0 19-15</inkml:trace>
  <inkml:trace contextRef="#ctx0" brushRef="#br0" timeOffset="16994.77">5524 2753 504 0,'-6'-1'326'0,"1"1"-29"0,-2-2-24 16,2 1 7-16,1 0-27 0,-1 0 16 15,1 1-51-15,-1 0-25 0,0-1 13 16,1 0 6-16,4 1 12 0,0 0-23 0,0 0-14 15,0 0-13-15,-15-2 4 0,12 2-7 0,2-1-12 16,1 1-7-16,0 0-12 0,0 0 0 16,0 0-20-16,0 0-7 0,0 0 12 15,0 0-20-15,0 0 0 0,-7 3 10 0,10-2 6 16,1 0 11-16,2 0-3 0,1-1-20 0,13 4 6 16,3-1-17-16,-1-3-9 0,4 0-8 0,5 0-8 15,1 0-7-15,2 0-6 0,-16 0-7 16,8 0 12-16,5 0-5 0,0 0-12 0,0 0-4 15,0 0-5-15,-2 0-4 0,-3 0-16 0,-2 0 8 16,-2 0-12-16,-3 0 3 0,-5 0-14 16,-1 0-2-16,-4 0-14 0,-2 0-7 15,-7 0-20-15,9 0-9 0,-9 0-10 0,6 0-23 16,-6 0-20-16,0 0-20 0,0 0-40 0,0 0 15 16,7 0-99-16,-7-6-46 0,5-4-59 15,-6 9 33-15,0-2-226 0,0-1 53 0,0 1 36 16,2-1 35-16,1 1 32 0,0-1-9 0,1 0 2 15,2 1 17-15,8-5 27 0,1 1 23 16,2-1 7-16</inkml:trace>
  <inkml:trace contextRef="#ctx0" brushRef="#br0" timeOffset="17385.27">6493 2486 461 0,'0'-2'388'0,"1"-1"-17"0,0 0-30 0,-1 1-44 16,1-1 17-16,0 2-14 0,0 0-4 16,-1-1-36-16,1-1-12 0,0 1-31 0,0 2-21 15,-1 0-7-15,1 2-2 0,1 1-10 16,1 2-1-16,6 9-6 0,-2-1-6 0,-2 3-19 15,2 2 6-15,-1 1-12 0,0-2-20 16,-1 0 7-16,-1 5-31 0,1-3 16 0,-2 0-34 16,1-1-1-16,1 0-14 0,-1-1 2 0,-1-2-6 15,-1-3 2-15,1-2-21 0,-2-1 5 16,1-3-32-16,-1 0-18 0,0-1-33 0,0-2-26 16,0-1-19-16,0 1-18 0,1 1 11 15,-1-1-95-15,1-2-46 0,0-1-27 0,-1 0-21 16,-1 0 26-16,0 0-210 0,0 0-40 15,0 0 24-15,10-13 28 0,-1 5 30 0,-4-3 29 16,-2 1 14-16,1 2 40 0,9-8 25 16,-3 0 16-16</inkml:trace>
  <inkml:trace contextRef="#ctx0" brushRef="#br0" timeOffset="17695.56">6856 2472 419 0,'2'-5'495'0,"0"1"-95"16,0-2 14-16,0 2-30 0,-2 0-38 0,1 0-18 16,1 0-15-16,-1 1-25 0,0 0-29 15,-1 3-27-15,2 0-9 0,0 0-9 0,-1 4 15 16,4 12-5-16,1 2-25 0,-3 3 6 16,-1 3-18-16,2 4-9 0,0-1-18 15,1 0-2-15,-3 0-14 0,2 1-15 0,0-3-39 16,-2-1 3-16,-1 0-10 0,1-2-8 0,0-2-12 15,0-2-39-15,-1-4-26 0,-1-14-44 0,0 11-30 16,0-4-32-16,0 0-39 0,0-7 12 0,0 7-152 16,0-7-63-16,0 0 29 0,0 0-283 15,6 8 74-15,-5-9 28 0,0-2 20 0,1-1 41 16,3 0 37-16,-2-1 41 0,12-5 23 0,1 2 26 16,4-1 28-16,9 3-6 0</inkml:trace>
  <inkml:trace contextRef="#ctx0" brushRef="#br0" timeOffset="50717.03">1677 4620 500 0,'-12'0'297'16,"12"0"-43"-16,0 0-17 0,0 0-14 0,0 0 7 15,0 0-23-15,0 12 6 0,0-12-34 16,0 0-17-16,-14 0 6 0,14 0 15 16,0 0-19-16,0 0 18 0,0 0 1 0,0 0-6 15,-10 24-8-15,14-23-4 0,-1 1-2 0,-1-2-6 16,3 2-4-16,1-1-3 0,-1-1-21 0,4 1-18 15,11-1 0-15,-1 3-27 0,2-3 3 16,-12 0-14-16,7 0-10 0,3 0-1 0,0 0-7 16,0 0-18-16,0 0-22 0,-1 0-43 0,-3 0-54 15,-3 0 8-15,-1 0-52 0,-3 0-63 16,-1 0-22-16,-7 0-20 0,6 0-7 0,-6 0 22 16,0 0-235-16,11 1-22 0,-11 3 38 0,-3 0 47 15,-1-1-3-15,-6 7 55 0,-1-2 10 16,-2 1 30-16,3 1-3 0</inkml:trace>
  <inkml:trace contextRef="#ctx0" brushRef="#br0" timeOffset="50951.63">1716 4859 909 0,'-3'4'331'16,"0"0"-34"-16,-1 0-12 0,2-3-23 0,0 2-34 16,0 0 50-16,1-1-19 0,-1 0-22 15,2 0-11-15,1 0 12 0,1 0-30 0,-1 1-5 16,4-2-16-16,-1 1-9 0,3-1-28 15,1 0-6-15,11 1-23 0,-8-2-16 0,2 0-13 16,4 0 0-16,3 0-14 0,0 0-17 0,2-7-38 16,19-2-57-16,-31 9 2 0,4 0-102 15,0 0-35-15,3 0-30 0,-4 0-58 0,-2 0 26 16,-2 0-260-16,-1 0 0 0,-2 0 43 16,-6 0 31-16,0 0 29 0,9 0 24 15,-9 0 25-15,0 0 55 0,6 0-20 0</inkml:trace>
  <inkml:trace contextRef="#ctx0" brushRef="#br0" timeOffset="53194.05">4453 2423 685 0,'0'0'244'16,"0"0"-16"-16,0-14-30 0,0 14-24 0,-19-18-13 15,13 16-6-15,0-1-21 0,-7-2-31 16,0 2 3-16,1 2-4 0,2 1-5 0,1-2-9 15,-2 2-21-15,3 0-2 0,-5 0 0 16,-4 0-17-16,-14 13 14 0,15-7-22 0,2 2-3 16,-1 0 13-16,0 3-5 0,-4 0 0 0,4 0 10 15,0 1-24-15,2 0 17 0,3 2-11 16,-3 1 2-16,1-3 8 0,2 4-9 0,1-1-4 16,4 2 12-16,-3 0-27 0,2 1-4 0,-2-1 0 15,4 2 16-15,-1-1-2 0,1 0 6 16,1 1-7-16,0 0 10 0,1 1-13 0,0-2 9 15,0 2-7-15,0 0 6 0,-1-3-18 0,1 4 9 16,1-2-9-16,1-9 14 0,0 4 29 16,0 3-35-16,0 3 21 0,11 20-29 0,-4-22 16 15,-7-9 19-15,0 7-40 0,0-1 16 0,11 21-13 16,-2-19-2-16,-1-2 33 0,-1 2-5 0,3-1-3 16,0 1 4-16,1-3 9 0,2 1 2 0,0-1-6 15,1 1-24-15,2-2 24 0,3 0 5 16,0-1-20-16,3 0 9 0,-2 1-5 0,1-5 7 15,4 1-15-15,-1 0-10 0,-1-2-4 16,-1 0 13-16,2-3 11 0,1 2-4 0,1-2-13 16,-1-1 13-16,4-2-3 0,-6-1-10 0,1 3-9 15,-11-3 19-15,3 0-13 0,4 0 0 0,21-11 10 16,-19 4-5-16,-2 1 1 0,-1 3 0 16,1-5-3-16,-2 0 1 0,0 0-6 0,-1-4 3 15,-3 4-10-15,2 0 9 0,-3-1 2 16,-1-1-9-16,2 1 4 0,0 1-4 0,-4 3 4 15,-4-2-9-15,5-4 0 0,-4 3 19 0,1 1-9 16,1-3 1-16,0-1 7 0,-2-1-5 0,0 1 6 16,-3 0-11-16,1 3-1 0,0-7 1 15,-1 1 13-15,-1 1-18 0,1-3 8 0,-2 0-8 16,3 0 6-16,-5 2-2 0,0 1-4 0,2-4-7 16,-1-2 13-16,-1 12-7 0,0-7 0 0,0 0 0 15,0-2 5-15,0 0-13 0,-11-18-2 0,7 18 6 16,-1-1-2-16,3 1 5 0,-1 0 8 15,-3 3-10-15,2 1-11 0,2 0 10 0,-3-2-7 16,-1-1-1-16,1 1 10 0,-1-1-6 16,0 3 4-16,1 2-10 0,-1 1 13 0,-2-3 0 15,1 4-5-15,-1-1-6 0,-4 1 11 0,1-1-6 16,5 0-9-16,-11-1 13 0,0 2-6 16,-2-1 4-16,0 1-7 0,0-1 3 0,0 1 8 15,-4-2-4-15,3 3 2 0,-2-2 3 0,0-3-4 16,-2 4-6-16,4 1 0 0,-4-3 1 15,-2 3 2-15,4 2-6 0,0 1 8 0,2 0-11 16,0-1-14-16,3 4-37 0,3-2 8 0,14 3-81 16,-9 0-25-16,-9 12-12 0,8-3-36 0,3 6-15 15,0 2 21-15,-3 0-217 0,2 4-93 16,0 0 35-16,0 0 35 0,-6-1 36 0,5 6 35 16,-4-2 23-16,1-2 41 0,1-1 32 0,1 3-48 15</inkml:trace>
  <inkml:trace contextRef="#ctx0" brushRef="#br0" timeOffset="55204.42">3187 4407 365 0,'0'0'255'15,"-16"0"-18"-15,16 0-15 0,-28-19 13 0,21 19-16 16,3-2-11-16,-1 0-21 0,0 1-10 16,0-1 1-16,1-1-2 0,-1 1-24 0,2 0-34 15,0-1 7-15,2-2-25 0,1 2 9 0,1-1-17 16,-1 0-18-16,4-1-5 0,10-3 3 16,-5 4-32-16,0 0 9 0,2 2-6 0,-11 2 35 15,13 0-24-15,16 10 4 0,-14-2 8 0,-2 1-10 16,0 6-31-16,-7-1 33 0,3 0-7 0,0 0 10 15,-4 2-6-15,-4-2-6 0,2-4 9 16,-3-10-9-16,0 10-2 0,0 4-11 16,0-2-1-16,-11 14 2 0,5-12-5 0,-5-4 7 15,4 0-16-15,3-3-2 0,-1-1-3 0,-2-3 11 16,1 1-3-16,-1-1-3 0,2 0-19 0,0-1-10 16,0-1 17-16,1 2 6 0,1-3-8 0,0 0-4 15,0 2-11-15,-1-1 5 0,2-1 10 16,1 1 0-16,1-1-3 0,0 0-8 0,0 0-14 15,11 1 22-15,-5 0 1 0,0 1 17 16,14 5-35-16,-4-1 34 0,0 0-17 0,0 1-21 16,-1 2 23-16,-1 1 6 0,0 0-9 15,-3 2 21-15,0 3-4 0,-1-6 15 0,-5 2-21 16,-3-2 28-16,-2 1 3 0,0-10-3 16,0 11 16-16,-14 14-1 0,2-8-8 0,0-3-1 15,-4-4 3-15,-4 0-10 0,1 1-17 0,-2-5 15 16,1 2-7-16,-1-5-1 0,-2 3-6 0,0-2-1 15,3-1-26-15,0-3-16 0,10 0-6 16,-4 0-22-16,-16-12-26 0,23 4 6 0,-2-2-87 16,-1-2-25-16,7 0-12 0,0-5-29 15,3 3-17-15,0 6-15 0,0-3 22 16,17-13-92-16,-12 9-79 0,3 3 30 0,2 1 28 16,3 0-60-16,5 2 33 0,-2-4 26 0,4 5 30 15,4 1-11-15,2-3 43 0</inkml:trace>
  <inkml:trace contextRef="#ctx0" brushRef="#br0" timeOffset="55582.92">3682 4512 389 0,'-1'-3'387'0,"2"3"-36"16,-2-2-56-16,1 2-1 0,1-2-25 15,-2 1-33-15,2-1 2 0,1 2-28 0,1 2 15 16,1-1 4-16,0 1-5 0,7 9-5 0,0 0-10 16,1 2-14-16,0 1-20 0,3 3-5 0,0 3-25 15,2-3-3-15,-2-2-23 0,1 0-13 16,-3 4-2-16,0-4-9 0,0 2-6 0,0-3-15 15,-7-6-10-15,4 3 1 0,-1-1-15 0,-1-3-2 16,-3-2-1-16,-1-1-28 0,0 1-10 16,-2-2-47-16,0-1-15 0,-1-1-19 0,1-1 7 15,-2 0-141-15,-2-2-12 0,2 1-24 0,-1-2 23 16,0-2-127-16,-2 1-83 0,1 0-31 16,2 0 17-16,-3 0 41 0,-3-7 22 0,-2 0 8 15,5-1 49-15,-2 3 17 0,-2-3 20 16</inkml:trace>
  <inkml:trace contextRef="#ctx0" brushRef="#br0" timeOffset="55822.53">3873 4563 695 0,'1'-6'350'0,"-1"2"-44"15,0-1-15-15,0 0-37 0,2 3-29 0,-2-1-35 16,0 1 2-16,0 2 6 0,-1 2-22 16,-1 1 26-16,0 1 2 0,-2 1-16 0,2 0-18 15,-6 11 1-15,0 1-24 0,-2 1 5 0,2-1-20 16,0 0-6-16,-1 0-19 0,0 0-6 15,2 0-11-15,0-3-12 0,0 2-10 0,0-3-3 16,2 2-12-16,-1-6 4 0,2 0-42 0,3-3-38 16,-1-1 3-16,0-1-92 0,1-2-52 15,-2 1-68-15,2-2 25 0,1-1-256 16,0 0-20-16,-1-3 9 0,1 0 63 0,1-1 28 16,-1-1 20-16,1 0 27 0,0 0 19 0,0 1 34 15,-1 0-9-15</inkml:trace>
  <inkml:trace contextRef="#ctx0" brushRef="#br0" timeOffset="56106.75">3661 4724 237 0,'-2'0'410'15,"-1"2"-50"-15,0-1-53 0,1 0-25 16,0 0 11-16,1-2-27 0,-1 1-29 0,2 0-4 15,2 0 12-15,-1-2-6 0,3 1-29 0,2 0-25 16,-1-1-10-16,11 0-15 0,2-3-17 0,0 0-8 16,3 0-14-16,3 0-13 0,0 0-16 0,0 1-2 15,2-2-11-15,1 2-21 0,1-1-4 16,-1 0-16-16,-3 2-31 0,1 0-1 0,-3 0-116 16,-6 0-33-16,-3 1-45 0,-3-1-38 15,-2-1 21-15,-1 2-282 0,-1 0 16 0,-2 1 42 16,1-2 29-16,-2 1 53 0,-1 0 4 0,0 0 28 15,1-1 15-15,0 0 10 0</inkml:trace>
  <inkml:trace contextRef="#ctx0" brushRef="#br0" timeOffset="61109.78">4395 4521 710 0,'0'0'271'0,"0"0"-59"0,0-12-5 0,0 12-27 16,0 0-18-16,0 0 3 0,0 0-9 0,0 0-13 15,13 0 6-15,-13 0 1 0,0 0-4 16,23 3 8-16,-21 9 17 0,2 2-16 0,1 3 15 15,1 1-35-15,-1 2 7 0,-2 3 7 0,2-2-21 16,-1 1-7-16,0 2-20 0,0-2 8 16,-3-1-22-16,3-1-3 0,-2 2-7 0,0-3 2 15,0-1-24-15,0-6-2 0,-1-1-28 0,0-3-24 16,-1-3 2-16,2 2-12 0,0-2 2 16,0-3-89-16,-1-1-38 0,-1-1-43 15,0 0-36-15,0 0 16 0,0 0-250 0,14-12-14 0,-12 6 51 16,3-7-6-16,-2 1 32 0,-1 2 27 15,3-5 45-15,0 2-6 0,-1-2 49 0</inkml:trace>
  <inkml:trace contextRef="#ctx0" brushRef="#br0" timeOffset="61513.36">4687 4514 478 0,'2'-4'371'0,"-3"3"-77"0,0 1-37 0,-1 1-8 15,0 1-28-15,0 2-17 0,-1 1-5 0,-4 7-36 16,1 2 28-16,-5-1-52 0,5 1-5 16,0-1 7-16,2-2-28 0,2-2 17 0,1 0-16 15,-1-2-11-15,1 0 12 0,1-1 9 0,-1-1-33 16,1-5 8-16,0 0-17 0,0 0-10 16,0 7 0-16,12 4 5 0,-6-9-12 0,1-1-3 15,11 3-16-15,1 1-8 0,-4-5 10 16,6 3-18-16,-4-2 5 0,2 2 0 0,0-2-30 0,-7 1-1 15,0 0 22-15,4 3 2 0,-5-2 8 16,3 3-1-16,-5 0-3 0,-2-1 3 0,-2 2-5 16,-1-1 10-16,-2 2-6 0,-1-3-13 15,-1-5 10-15,0 14-6 0,-13 13 1 0,4-11-7 16,-2 0-3-16,-4-2 15 0,1 1-11 0,-5-2 0 16,2-1-2-16,-1-1-20 0,-1 1-5 0,3-5-32 15,-5 2 5-15,2-3-51 0,6-5-45 16,4-1-30-16,-4 0-64 0,-16-12-36 0,18 4 23 15,3-3-282-15,0-1 49 0,4 3 28 16,-1-1 26-16,3 1 41 0,0-2 24 0,0-5 52 16,1 4-7-16,1 12 8 0</inkml:trace>
  <inkml:trace contextRef="#ctx0" brushRef="#br0" timeOffset="61764.54">4633 4560 451 0,'1'-5'391'0,"1"0"-65"0,0 2-45 16,2-2-36-16,7-6-15 0,4 1-13 16,-1 3-21-16,4-1-14 0,5 1-26 0,0 0 2 15,2 4-38-15,-2-1 5 0,5 2-37 16,-5 2 3-16,-11 0-36 0,6 0-44 0,2 0-29 15,21 12-45-15,-25-9-54 0,4 6 11 0,-8-7-237 16,3 4-72-16,-3-1 29 0,3 0 1 16,-3-1 25-16,-2-1 65 0,5 1-14 0</inkml:trace>
  <inkml:trace contextRef="#ctx0" brushRef="#br0" timeOffset="62102.4">5234 4475 711 0,'3'-2'337'0,"0"-2"-7"0,1 3-44 16,1 0 1-16,1 1-34 0,0 1 8 15,14 4-8-15,-1 2-5 0,1 5-18 16,2 1 0-16,-4 2-23 0,2-1 1 0,1 2-29 15,-1 2-10-15,-4-2-27 0,1 4-9 16,1-1-17-16,-3-1-12 0,-2-2-7 0,-1-2-3 16,-3 1-19-16,-1-1-20 0,-1-1-25 0,-2-5-28 15,-1 0 3-15,-1-5-26 0,0 1-10 16,0-1 3-16,-1-3-97 0,-2 0-35 0,0 0-33 16,0 0-38-16,0 0 20 0,5-9-123 0,-4 3-92 15,0 2-46-15,-1-4 42 0,2-8 20 16,-2 8 52-16,0-4 11 0,0 0 21 0,0-2 12 15,0 2 12-15</inkml:trace>
  <inkml:trace contextRef="#ctx0" brushRef="#br0" timeOffset="62339.5">5545 4545 526 0,'0'-6'340'0,"0"1"-36"0,-1 0-17 16,0 0-3-16,3 2-21 0,-3-2-34 0,2 1 6 16,-2 1-56-16,0 3-22 0,-1 0 11 0,-1 0-17 15,1 4 36-15,-1-1-19 0,-4 9 5 16,0 1-1-16,-3 3-12 0,1 2-17 0,0 0-10 15,-1 0-19-15,1 1-6 0,-1-2-10 0,1 2-20 16,-3-3-1-16,4-3-2 0,0 0-15 0,0 1-5 16,3-4-5-16,0-3-32 0,1 0-40 15,1-3 2-15,1 3 3 0,1-3-67 0,0-2-42 16,1-2-61-16,0 0-44 0,0-5 21 0,-1 1-224 16,2 0-59-16,-1 0 47 0,0-1 32 15,1-2 13-15,-1 1 54 0,0-1 13 0,0 1 15 16,0 6 14-16</inkml:trace>
  <inkml:trace contextRef="#ctx0" brushRef="#br0" timeOffset="62699.92">5286 4628 635 0,'-3'2'294'0,"1"-2"-19"0,1 0-24 16,-1 0 21-16,1 0-47 0,0 0 4 15,0 0-31-15,0 0 10 0,1 0-24 0,0 0 3 16,0 0-2-16,2 0-11 0,1 0-8 0,1 0 16 16,1 0-25-16,2-2-13 0,12-1 0 15,-10 3-7-15,20-5-25 0,-8 1-11 16,0 2-1-16,-2-3-9 0,1 2-15 0,0 0-9 15,-3-1-4-15,2 0-12 0,-1 0-6 0,-1 0-28 16,0 1-4-16,-1 1-34 0,-4-1-13 0,-3 1 3 16,-1-1-59-16,-1 1-20 0,-3 0-29 15,1-1-24-15,-1 3-35 0,0-2-52 0,-3-1 21 16,2-1-271-16,-1 1 44 0,-1 1 38 16,1-1 25-16,-2-1 10 0,0 1 55 0,0-1 14 15,1 3 13-15,0-3-1 0</inkml:trace>
  <inkml:trace contextRef="#ctx0" brushRef="#br0" timeOffset="63405.77">5967 4434 526 0,'1'-2'345'16,"0"0"-52"-16,0-1-29 0,1 1-11 0,-1-1-10 16,-1 2-29-16,1 0 12 0,0-2-13 15,0 3-46-15,0-1 0 0,0 1-10 0,-1-2-17 16,0 2-15-16,1 2-13 0,0-1-11 15,0 3 29-15,0-1 26 0,1 4-7 0,1 10 8 16,0 2-8-16,0 2-1 0,2 1-13 0,-2 1-9 16,2 1-6-16,-1 1-11 0,-1-1-26 0,0 0 2 15,0-4-3-15,-1 1-12 0,1-4-16 16,1 0-1-16,-2-2 5 0,-1-4-13 16,0-1-4-16,0-5-17 0,1 2-10 0,-2-2-11 15,2 0-3-15,-2-2-21 0,1-1-1 0,0 0-26 16,-1-1-38-16,1-1 9 0,1 0-93 0,-2 0-27 15,0 0-31-15,0 0-26 0,9-11 25 16,-7 6-177-16,0 0-79 0,6-6 18 0,-4 1 32 16,2-2 30-16,2 0 39 0,-2 3 15 0,-2 1 20 15,1 1 10-15,0 0 0 0</inkml:trace>
  <inkml:trace contextRef="#ctx0" brushRef="#br0" timeOffset="64083.51">6345 4452 337 0,'1'-2'383'16,"-1"-2"-55"-16,-1 1-34 0,1 1-18 0,0 0-16 16,-1-1-6-16,3 1-8 0,-2 2-31 15,1-2-26-15,-1 2-21 0,2 0-18 0,-2 2 32 16,3 1-11-16,1 1-8 0,8 8 4 0,-2 1-8 16,1 1-10-16,0 2 5 0,1 0-21 15,2 1-5-15,-1 0-2 0,3 0-30 0,-3 0-3 16,1-1-8-16,-2-2-15 0,-2 4 0 15,2-5-14-15,1-1 1 0,-3-1-10 0,-3-4-8 16,-2 1-31-16,0-3-8 0,-2-1-8 0,0-1-38 16,1 1 1-16,-3-3-3 0,1 1 3 15,0-2-77-15,0 0-33 0,-2 0-29 0,0 0-28 16,0 0-30-16,2-10 23 0,-2 5-178 16,1-2-77-16,-1 1 36 0,1-12 8 0,0 0 28 15,-1 4 51-15,0 2 9 0,0 0 23 0,3-3 6 16</inkml:trace>
  <inkml:trace contextRef="#ctx0" brushRef="#br0" timeOffset="64310.09">6582 4509 265 0,'0'-5'330'16,"0"-2"-15"-16,0 2-57 0,0 1 0 0,-2-1-26 15,2 2 0-15,-2 1-26 0,1-1 26 16,-1 3-22-16,-3 0-28 0,1 0-20 0,1 5 18 16,-1-3 2-16,-7 8-9 0,1 5-8 0,-1-1-9 15,2 3-8-15,-3 0-21 0,1 0-10 0,0-1-6 16,1 0-17-16,1 0-16 0,-1-3 3 15,0 3-18-15,3-4 5 0,-1 0-13 0,2-3-20 16,1-3-28-16,3 1-30 0,-1-2 3 0,1 1-69 16,1-3-17-16,-1 0-38 0,0-3-65 0,-1 0 19 15,3 0-261-15,0 0-17 0,0 0 16 16,0 0 47-16,-4-12 26 0,2 9 38 0,1-1-2 16,-2-1 47-16,1 0-16 0</inkml:trace>
  <inkml:trace contextRef="#ctx0" brushRef="#br0" timeOffset="64535.19">6327 4633 553 0,'0'-1'361'15,"-2"0"-33"-15,1 0-32 0,0-1-39 0,1-1-16 16,1 1-3-16,2 0-14 0,1-2-28 0,1 3 32 16,8-8-37-16,2 3-34 0,2 1 6 0,1 0-6 15,-1 1-32-15,2 1-3 0,-1 0-27 16,1 1-11-16,-1-2-7 0,-4 3-6 0,0 0-51 15,-1 1-35-15,6-2-57 0,-8-2-44 0,6 0-42 16,-1 0-48-16,2 0 17 0,-2-1-293 16,3-2 47-16,-4 2 19 0,-2-2 51 0,6 2 26 15,-2 0 27-15,-2-1-8 0,-1 0 26 16</inkml:trace>
  <inkml:trace contextRef="#ctx0" brushRef="#br0" timeOffset="64868.54">6878 4405 309 0,'-1'-5'375'15,"1"4"-64"-15,0 0-30 0,0 0-3 0,0 2-4 16,0 1-36-16,0 3 30 0,0-2-40 15,0 5 20-15,1-1-2 0,2 13-14 0,-3-9-13 16,6 20-25-16,-4-9-6 0,0-1-20 0,-1-1-23 16,3-1-18-16,-1-2-2 0,-3-3-10 15,1-2-15-15,0-1-17 0,1 7-8 0,-1-7-29 16,0-2-10-16,-1-9-58 0,0 7-14 16,0 0 3-16,0-7-39 0,0 6-25 0,0-6-60 15,0 0-35-15,0 0-52 0,8 9 21 0,-6-12-266 16,1-1 25-16,1 1 37 0,-2-1 33 0,6-9 27 15,1 0 23-15,-5 3 19 0,5-4 18 16,-2 3-6-16</inkml:trace>
  <inkml:trace contextRef="#ctx0" brushRef="#br0" timeOffset="65157.99">7122 4361 631 0,'1'-4'437'0,"1"-1"-55"0,0 2-49 0,0 0-7 16,-1 0-47-16,0 2-16 0,1 0 18 0,0 1 3 16,1 1-10-16,-1 0-20 0,0 3 7 0,8 8-33 15,-3 3 3-15,1 2-18 0,-1 0-15 16,2 5-35-16,-1-1 0 0,1 6-34 16,-3-3-6-16,0 0-15 0,-1-2 1 0,-1-2-26 15,0 2-36-15,-1-6-24 0,1-1-20 16,-1 1-45-16,-1-5-20 0,3 4-52 0,-2-5 12 15,1-4-109-15,-2 1-34 0,0-2-78 0,1-2 29 16,1 0-238-16,-1-1 45 0,0-1 29 16,0 1 42-16,2-1 0 0,-3-1 55 0,2 0 16 15,0 0 26-15,1 0 15 0,-5 0 8 0</inkml:trace>
  <inkml:trace contextRef="#ctx0" brushRef="#br0" timeOffset="67626.15">8772 4599 494 0,'0'0'337'0,"0"14"-60"0,0-14-13 16,0 0-10-16,0 0-14 0,-16 0 4 16,16 0-17-16,0 0-7 0,0 0-26 0,0 0-20 15,0 0-20-15,0 0 16 0,0 0 10 0,0 0-13 16,0 0 10-16,0 12-12 0,0-12-4 0,28 13-13 16,-2-12-16-16,7-1-5 0,-15 0-5 15,9 0-25-15,1 0-2 0,3 0-17 16,33-11 0-16,-28 8-4 0,-2 1-17 0,2 0 0 15,1-1-10-15,-1 1 3 0,-3 0-16 16,0 1 4-16,-18 1-4 0,8 0-5 0,3 0-1 16,-1 0-15-16,-3 0 9 0,-5 0-6 0,13-10-1 15,-22 8-3-15,0 2-19 0,-3 0 0 0,1-1-14 16,-3 1-9-16,-1 0-8 0,0 0 3 16,0-1-4-16,-2 1-20 0,0 0 5 0,0 0-43 15,0 1-30-15,-1-1-46 0,0-1-52 16,-3 0-36-16,1-1 26 0,1 1-274 0,0-1 18 15,0 0 43-15,0-2 36 0,1 1 23 0,-1 0 18 16,2-2 27-16,2 0 44 0,1 1 0 16</inkml:trace>
  <inkml:trace contextRef="#ctx0" brushRef="#br0" timeOffset="67973.54">9922 4350 1025 0,'4'-1'343'0,"0"-1"-48"0,-1 2 2 16,0-1-36-16,1 2 27 0,1 1-16 0,-1 0-10 15,-1 2-4-15,1 0-19 0,5 11-7 16,-1-1-3-16,-2 3-25 0,0 0-1 0,-2 1-19 15,2 3-20-15,-3-2-13 0,3-2-16 0,-2 0-29 16,-1 1 2-16,-1-5-7 0,2 2-14 16,-3 4-7-16,1-9-30 0,0 0-24 0,-1-3-14 15,0 0-28-15,0-4-43 0,0 2-18 16,1-2 6-16,0 0-88 0,0 0-74 0,1-3-56 16,1 0 27-16,-1 0-258 0,-3 0 3 15,0 0 56-15,10 0 22 0,10-14 38 0,-12 9 26 16,3-5 25-16,2-3 46 0,1 2 2 15,3-1 8-15</inkml:trace>
  <inkml:trace contextRef="#ctx0" brushRef="#br0" timeOffset="68215.16">10340 4332 687 0,'3'-4'450'0,"-1"0"-87"0,0 0-45 15,0 1 9-15,-1 2-35 0,0-2-7 0,0 6 19 16,1-3-16-16,1 4 5 0,-1 1-22 15,3 15-34-15,2-1-20 0,-3 5-22 0,0 0-1 16,-1 0-27-16,1 3-13 0,-1-2-26 0,0-1-4 16,0-2-35-16,2-1-29 0,-3-1-44 15,-1-2-39-15,0-4-45 0,1 3 7 0,1-6-102 16,-3-4-23-16,0 0-57 0,2 0 22 0,-2-6-210 16,0 1-79-16,0 1 61 0,0-3 17 0,0 0 31 15,0 0 31-15,0-1 23 0,0-1-9 16,0 0 56-16,-3-1 7 0</inkml:trace>
  <inkml:trace contextRef="#ctx0" brushRef="#br0" timeOffset="70257.43">4349 4364 720 0,'0'0'205'0,"0"0"-21"15,0 0-12-15,0 0-22 0,0 0 1 0,0 0 3 16,0 0-16-16,0 0-22 0,0 0-15 0,0 0 7 16,0 0-14-16,0 0 12 0,0 0-27 0,-4-25-8 15,0 25-2-15,2 2 6 0,-1-1 5 0,0-1 8 16,0 1-23-16,0 2-11 0,0-1 1 16,-2 0 13-16,0 2-7 0,1 1 13 0,-6 4-27 15,-2 4 26-15,1 1-4 0,-2 0-14 16,4 2 31-16,0 2-1 0,0 5-17 0,-2-2-6 15,2-1-8-15,4 3-5 0,-5 2 28 0,1-1-14 16,0 1 9-16,2 1 6 0,-2 0-5 0,2 0-8 16,0 2-11-16,1-2 3 0,-2 4-20 15,5-1-4-15,0 0-11 0,3 0 14 0,0-2 2 16,0-15-20-16,0 9 2 0,0 1 7 0,18 25-10 16,-11-25-33-16,3 1 12 0,3-1 0 15,1-3-27-15,2 1-67 0,2-4-7 0,1 1-21 16,2-2-23-16,-1-1-56 0,2-1-23 0,6-5 19 15,3 2-246-15,3-1 33 0,2-5 31 16,6 1 16-16,0-1 24 0,5-4 24 0,0 1 43 16,-21-1-4-16</inkml:trace>
  <inkml:trace contextRef="#ctx0" brushRef="#br0" timeOffset="79402.56">5433 4652 832 0,'0'-13'321'0,"37"-12"-2"0,-26 15-47 15,0-1-5-15,-2 0-33 0,-1 0 21 0,3-1-37 16,-2 1-17-16,3 1-40 0,-5 3 5 16,-1 0-1-16,-2 1-38 0,-2 2 5 0,1 0-40 15,0 1 3-15,0 2-12 0,-1-1 20 16,0-1-37-16,0 2 7 0,-2 1-8 0,0 0-4 16,0 0-1-16,0 0 12 0,0 0 5 0,2 9-7 15,-4-2-4-15,-6 9 5 0,-2 2 1 16,-1 2-12-16,-1-2 2 0,-1 2-11 0,-2-3-9 15,-1 3 7-15,0-3-18 0,0 0-2 16,-1 2 12-16,2-1-16 0,-2-2 8 0,4-2-15 16,-2-1 17-16,5 1-16 0,3-7-7 15,-1-2 3-15,4 0-1 0,1-3 9 0,1 1-12 16,0-2-2-16,2-1-3 0,0 0 11 0,0 0-6 16,-2-10-9-16,4 4 3 0,5-8 3 0,1-3-13 15,3-3 3-15,1-1 12 0,1 1-9 16,2 2-7-16,-1-6 12 0,-1 3-1 0,0 5-6 15,-2 0 5-15,-2 4 5 0,-3 2-2 16,0 3-14-16,-3 1 7 0,-1 3-11 0,0 0 12 16,-2 3-7-16,-1 1 8 0,-2 1-14 0,0 2 13 15,-9 12-8-15,1-2 15 0,-5 2-7 16,0 2-4-16,-4-1-5 0,3 2 16 0,-3-4-13 16,1 2 11-16,3-3-9 0,-5 2 12 0,4 0-12 15,2-4 6-15,2-2 13 0,2-5-7 16,2-1-7-16,3-2-2 0,3-2-4 0,3 0-16 15,0 0-20-15,-4-11-9 0,5 6 16 0,1 0-15 16,5-13 3-16,1 0 0 0,-1-4-15 16,3 2 6-16,0-2 5 0,3 1 27 0,-2 1-5 15,-2 0-2-15,-1 4 10 0,-1 2 7 0,-3 5-17 16,0 1 34-16,-2 3-21 0,-1 2 12 16,-1 1-5-16,0 3 20 0,-2 1-23 0,-1 2 39 15,0 0 0-15,0 0-17 0,-12 8 8 0,6 2-2 16,-2-2 0-16,2 2-17 0,0-2 16 0,0 3 7 15,1-8-15-15,4 0 4 0,0-1 4 0,2-3 0 16,-1 1 1-16,2-1 2 0,0-1-12 16,0 0 12-16,0-2-9 0,1 0 5 0,3 0-6 15,-2 0 2-15,2-2-16 0,0-1 25 16,10-8-7-16,-2 0-4 0,0-1-2 0,0-2-11 16,-1-1 12-16,-2 1 1 0,1 0-11 0,-1 0-2 15,-1 3 4-15,-3 0 2 0,0 4-11 16,-2 1 8-16,1 1 6 0,-2 1-14 0,0 3-2 15,-1 1 16-15,-3-2-7 0,0 5-12 16,0 1 4-16,0 1 18 0,-3 6-14 0,-6 2 1 16,1-1-11-16,2 4 27 0,-1-2-12 0,1-1 2 15,1 1 17-15,4-5-2 0,-1-2-24 0,3 0 0 16,2-2 16-16,0 0-9 0,0-5 0 16,0 0 22-16,12 7-22 0,-5-8 7 15,12-2-1-15,-10 3 7 0,21-12-12 0,-9 2-2 16,2-2 18-16,-2-1-11 0,-1-1-18 0,1-2 14 15,-4 0-4-15,0 4-8 0,-3-5 14 0,-1 5 0 16,-6 5 0-16,0 4-6 0,-2 0-4 16,-3 2 13-16,-2 1 3 0,0 0-6 0,0 11-3 15,-3 4 8-15,-5 5-5 0,1-2 3 16,-4 3 12-16,4 0-26 0,1 2 14 0,-1 2 1 16,1-3 4-16,3-2-6 0,1-3-6 0,2-3 14 15,0-2-5-15,0-12-11 0,0 9 7 16,0-2 10-16,0-7-11 0,0 6 6 0,13 4-10 15,-9-10 9-15,1 0-15 0,2 0 2 0,-1-3-1 16,9-2-5-16,-1-4-9 0,0-1 13 16,-1 0-19-16,0-2 9 0,-3 0-31 0,-1-2 29 15,-1 2-14-15,-2-1 6 0,-3 4-12 0,-1-1 17 16,-1 3 9-16,0 0 12 0,-1 7-39 16,0 0 43-16,0 0-16 0,-11-15-2 0,3 15 2 15,1 2 8-15,-10 2 12 0,-3 4-17 16,1 0 7-16,1 0-6 0,0 3 28 0,4 1 2 0,-2 1 1 15,3 3-4-15,1 0-14 0,3 0-10 16,2 1 15-16,4-3 15 0,0-2-9 0,2 0 11 16,1-12-12-16,0 8 18 0,0-1-19 0,0-7 14 15,12 14-8-15,-7-13 1 0,0-1 1 16,3-2-15-16,-2 0-9 0,8-4 25 0,0-3-15 16,0 0-16-16,1-2 18 0,-4-1-6 0,-1-1-12 15,0-2-6-15,-2 1-3 0,-4-1-15 0,0-2 3 16,-2 0 14-16,0 1-20 0,-2 2 5 15,0 6-11-15,0-1 3 0,-12-13 2 0,5 12 22 16,-3 1-8-16,-4 2 3 0,-3 1 0 16,0 2 1-16,-7 2 2 0,1 2-7 0,12 0 3 15,-8 0 22-15,-1 0 3 0,-3 0-3 0,-19 14 0 16,25-10 0-16,1 2 6 0,2 1 1 16,9 1 0-16,0-2-1 0,4-2-22 0,1 1 11 15,0-5 14-15,0 0-7 0,11 10-7 0,-5-8 0 16,0-1-5-16,3 0 1 0,11 0-64 15,-11-1-30-15,3 0-44 0,15-13-39 0,-11 9 16 0,-4-3-207 16,-2-2-86-16,0 0 40 0,-4 1 32 16,-4 3 18-16,-1-2 21 0,-1 3 24 0,0 4 21 15,0 0 26-15,0-8-8 0</inkml:trace>
  <inkml:trace contextRef="#ctx0" brushRef="#br0" timeOffset="80018.17">5274 4192 631 0,'-2'4'381'0,"-1"-3"-38"0,0 1-12 0,1-1-43 16,0 0 44-16,-2 1-13 0,3-3-9 16,-1 3-22-16,1-1-15 0,-2 1-14 0,3-2-26 15,-2 2-11-15,2-1-28 0,-1-1 4 16,0 1-34-16,1 2-5 0,0-3-16 0,1-1 5 16,-1 2-22-16,2-1-1 0,1 0-5 0,2 0 7 15,3-1-12-15,11-3 3 0,-8 4-19 16,27-5-10-16,-12 0 0 0,0 1-4 0,2 1-9 15,1-1-23-15,1 0 14 0,-2 1-8 0,-1-1-5 16,1 2-5-16,-5 2-22 0,-2-3 18 16,-3 2-14-16,-6 0-2 0,0-2-3 0,-12 3 1 15,7 0-1-15,-7 0 10 0,8 0-4 0,-8 0-24 16,8 0-13-16,-8 0-19 0,7 0-16 16,-7 0-6-16,0 0-7 0,6 0-28 0,-6 0-39 15,0 0-25-15,0 0 15 0,0 0-106 16,8-9-37-16,-9 8-30 0,-2-1-56 0,2 0 32 15,-1 0-227-15,-1 2 23 0,0-1 57 0,1 0 14 16,0 0 43-16,-1 1 39 0,0-2 23 16,0 2 19-16,0-1 31 0,1-1 35 0,0 2 2 15</inkml:trace>
  <inkml:trace contextRef="#ctx0" brushRef="#br0" timeOffset="83051.16">7366 4033 291 0,'0'0'274'0,"0"0"-72"0,0 0-8 0,0 0-18 15,0 0-3-15,0 0 20 0,0 0-10 0,0 0-4 16,0 0-4-16,0 0 8 0,0 0-11 16,0 0 2-16,9 15-30 0,4-3 39 0,1 3-23 15,2-1-16-15,5 2 15 0,-2-4-23 0,3 9 10 16,1 0-34-16,5 5-1 0,0 2-14 16,1 3-6-16,0 3-17 0,2 1 9 15,-1 1-9-15,-5 3-28 0,2 2 22 0,-5-3 9 16,-4 2-20-16,-3 0-5 0,-3-3-17 0,-8 2 2 15,-4-20 11-15,0 10-12 0,-22 34-51 16,8-27 3-16,-8-2-126 0,-4-2-83 0,-2-6 21 16,-3 1-291-16,2-3 10 0,-1-2 31 15,-3-3 58-15,-1-3 13 0,2 0 19 16,0-2 20-16,-3-6 1 0,3 4 34 0,0-1 20 16</inkml:trace>
  <inkml:trace contextRef="#ctx0" brushRef="#br0" timeOffset="83237.63">7277 5378 673 0,'3'2'406'0,"0"0"-82"0,-1 1-65 0,0-1-61 15,-1 1-53-15,-1-3-46 0,0 0-49 16,0 0-69-16,0-1 3 0,-1-1-198 0,1-1-138 15,-1-1 33-15,1 2 9 0,-1-1 6 0,1-1-12 16</inkml:trace>
  <inkml:trace contextRef="#ctx0" brushRef="#br0" timeOffset="91119.31">2142 6014 406 0,'0'0'450'15,"0"0"-31"-15,-14 0-63 0,14-13-17 0,0 13-44 16,0 0-36-16,0 0-3 0,0 0-29 15,0 0-25-15,0 0-16 0,0 0-15 16,0 0-24-16,0 0 17 0,19-26-25 0,2 24 4 16,2-2-29-16,2 1-3 0,1 0-21 0,0 3 10 15,1-2-25-15,1 1 4 0,-4-2-9 16,2 0-13-16,1 2-16 0,-4 1-18 0,-1-1-46 16,-15 1 2-16,3 0-73 0,0 0-64 15,0 0-27-15,-3 0-26 0,-7 0 20 0,7 0-164 16,-7 0-123-16,9 11 31 0,-9-6 30 0,-2-1 24 15,-2 1 28-15,-4 5 17 0,-3 2 49 0,-2-2 31 16,2 2-36-16</inkml:trace>
  <inkml:trace contextRef="#ctx0" brushRef="#br0" timeOffset="91335.36">2329 6134 272 0,'-6'4'348'0,"0"0"-48"16,2-1-3-16,2 0-28 0,-1-1-12 0,-1 1-13 15,4-2-6-15,-2 2-2 0,1-3-28 16,0 2 19-16,1 0-20 0,0-1-6 0,2 1-21 15,0 0 4-15,3-1-19 0,1 1-23 0,3-1-12 16,9 0-18-16,4-1 3 0,2 0-24 0,-1 0-6 16,3 3-5-16,-13-3-25 0,6 0-23 15,6 0-46-15,2 0 2 0,0 0-89 0,0 0-58 16,-2 0-38-16,-2 0 18 0,20-13-204 16,-21 11-107-16,-3 0 44 0,-3 2 16 0,-6-3 55 15,0 3 35-15,0 0 23 0,-2-2 37 0,-1 0-38 16,8-3 23-16</inkml:trace>
  <inkml:trace contextRef="#ctx0" brushRef="#br0" timeOffset="92200.1">3154 5770 280 0,'-4'-2'347'16,"0"1"-54"-16,1 1-43 0,-4 0 1 16,3-3 0-16,-1 1-24 0,1 1 1 0,2 0 7 15,-1-3-46-15,1 3-3 0,0-1-23 0,-2-1-18 16,2 0-16-16,0-1-14 0,2-1 4 16,0-1-18-16,8-6-4 0,1-4-11 0,5 7-8 15,3-3-8-15,0 3 1 0,4 3-8 0,3 2-13 16,-14 4-10-16,6 0-4 0,23 16 8 15,-19-4-9-15,-3 5 26 0,-1 3-5 16,-3 1-2-16,-4 0-3 0,-1 2-6 0,-5 0 13 16,0 1 2-16,-3-14-3 0,0 6-15 0,0 1 1 15,-18 21-4-15,12-21 4 0,-2 1-16 0,-3-3-2 16,2 0 10-16,-1-3-23 0,-2-2 14 16,-2 0-3-16,2-2-8 0,0-4 12 0,4 1-3 15,1-3-1-15,1-2-11 0,-1 0 17 16,3 0-12-16,4 0-9 0,0 0-2 0,0 0 12 15,0 0-18-15,-6-5 0 0,9 2-7 0,0 1 4 16,1 2-1-16,4-1 21 0,-1 2-19 16,1-1 1-16,11 6 2 0,0-2 3 0,-1 3 2 15,0 2-5-15,-3 4-9 0,-1-1 9 16,-2 0 6-16,-1-1 3 0,0 3-2 0,-4-2 15 16,-3-3-6-16,-2 1 21 0,-1 0 0 0,-1-10 11 15,0 11-2-15,-13 12-10 0,1-11 1 16,-1 2-2-16,-3-4-8 0,-2-1 7 0,-1 1-14 15,-4-2-18-15,1-1-12 0,-1-1-29 0,0-4-11 16,1 0-26-16,2 0 8 0,13-2-63 16,-8 0-28-16,0 0-33 0,-13-19-17 0,16 9-22 15,6-5-43-15,4 3 26 0,0-5-171 0,2 8-18 16,0-3 24-16,14-15 15 0,-3 11 35 16,0 1 23-16,4 1-5 0,3-1 30 15,1 4 24-15</inkml:trace>
  <inkml:trace contextRef="#ctx0" brushRef="#br0" timeOffset="92488.84">3561 5893 951 0,'4'-2'346'0,"0"-1"-51"0,-2 1-36 16,1 0 29-16,-1 1-33 0,0 1-5 15,0 1 4-15,0 1-15 0,1 1-1 0,-1 3-18 16,6 7 5-16,0 0-26 0,3 3-19 0,-3 2-3 15,3 0-19-15,0 1 1 0,0-2-19 0,2 2-23 16,-1 0-9-16,1 1 4 0,-2-5-25 16,3 2-6-16,-2 3-2 0,-1-5-20 0,0 0 4 15,-1-3-13-15,-3-2-7 0,0-1-14 16,-1-3-29-16,-1-1-34 0,-2-1-19 0,0 0-36 0,-2-1 8 16,3-2-62-16,-4-1-63 0,0 0-37 15,0 0-43-15,0 0 28 0,0 0-207 0,4-12-31 16,-4 7 38-16,0-1 59 0,0 0 22 15,-2-1 5-15,2-1 47 0,0-4 4 0,0 1 26 16,0 0 10-16</inkml:trace>
  <inkml:trace contextRef="#ctx0" brushRef="#br0" timeOffset="92706.4">3794 5992 557 0,'1'-6'382'16,"-1"0"-35"-16,0 1-41 0,-1 1-49 0,1 0-29 15,0 3 17-15,0 1-29 0,-1 1 45 0,-1 1-10 16,0 4-23-16,-3 7-22 0,-1 5-2 15,0 1-21-15,1 1-2 0,-1 0-26 0,0 3-22 16,-2-3-4-16,0 0-13 0,2 1-19 0,0 0-8 16,0-5-17-16,0-2-52 0,2-4-1 15,1 0-99-15,3-4-23 0,0-3-31 0,-4 0-70 16,4-3 21-16,0 0-276 0,0 0-25 16,0 0 47-16,0 0 16 0,-9-12 42 15,7 5 46-15,2 1-5 0,-2-1 24 0,1 1 47 16,-2 0 2-16</inkml:trace>
  <inkml:trace contextRef="#ctx0" brushRef="#br0" timeOffset="92940">3623 6111 657 0,'-2'0'433'16,"-2"-1"-73"-16,1 0-46 0,2 0 28 0,-1 1-46 16,1-2-19-16,3 0-4 0,0 0-13 15,3 0-15-15,11-2-19 0,-5 0-14 0,6-1-22 16,-1 0-24-16,4 1-15 0,-2 0-13 0,3 0-11 15,3-1-14-15,-1-1-15 0,1 1-12 16,1 1-24-16,1-3-48 0,2 2-40 16,-1 3 1-16,0-4-133 0,0 0-47 0,-2 2-61 15,0-4 25-15,-2 3-247 0,0 0 19 0,-4 0 47 16,0 3 18-16,-4 2 28 0,-2-2 13 16,6 1 38-16,-5-3 30 0,2 4 26 15,-3 0-30-15</inkml:trace>
  <inkml:trace contextRef="#ctx0" brushRef="#br0" timeOffset="93231.75">4416 5846 403 0,'-3'-16'457'0,"1"4"-55"16,1 3-42-16,-1 3-46 0,2 6-2 0,0 0-22 15,-3-17-24-15,3 15-39 0,0 2-1 0,-1 2-8 16,0 2 4-16,2 2-22 0,-1 2 4 0,2 16-4 15,-2-12-18-15,0 7 10 0,0 2-16 16,0 4-25-16,9 28-28 0,-5-28 6 16,-2-1-13-16,-1 0-8 0,1-2-18 0,0 0-3 15,-2-3-24-15,4-3-10 0,-2-4-41 0,-1-2-28 16,-1-2-45-16,1-3-40 0,0 1 11 0,1-3-111 16,-2 0-53-16,2-1-70 0,0-2 28 15,0-2-235-15,3-1 32 0,3-8 39 16,1 0 18-16,1-3 73 0,-1 0 14 0,-3-3 7 15,3 0 23-15,1-3 40 0,1 2 2 0</inkml:trace>
  <inkml:trace contextRef="#ctx0" brushRef="#br0" timeOffset="93594.18">4642 5825 967 0,'5'-9'428'0,"-3"2"-16"0,-2 2-57 16,2 0-53-16,0 2-37 0,-2 3-8 15,0 0 6-15,0 1-16 0,-2 3-21 0,2-2-23 16,-2 3-26-16,-1 10-7 0,1-3-9 0,2-12-22 15,0 10-10-15,0 5-17 0,0-1-11 16,0 0-10-16,0-2-13 0,0-3 8 0,10 14-10 16,-1-11-14-16,2-4 1 0,1 1-13 15,3-3 6-15,3 0-6 0,-1-1-10 16,4-1-2-16,-1-1-15 0,2 3 5 0,-1-5 2 16,0 3-10-16,-2 0 7 0,-2 3-19 0,-1-3 13 15,-5 1-10-15,-2-2 7 0,-2 0 0 16,0 2 14-16,-4 0 3 0,-2-1 9 0,0 1-6 15,-1-5 9-15,0 0-11 0,-12 23-6 16,0-12 16-16,-3 0-15 0,-1 2-8 0,-4-3 3 16,-1-1-5-16,2 1-16 0,-3-5-44 0,0 4-32 15,1-6-51-15,0 2 12 0,2-2-107 16,1-2-39-16,-1-1-43 0,11 0 28 0,-4 0-279 16,-11-9 45-16,12 5 34 0,-2-3 27 0,-2 1 36 15,4-5 31-15,-1 2 28 0,3-3 1 16,2 0 57-16,2-2 5 0,3 3 17 0</inkml:trace>
  <inkml:trace contextRef="#ctx0" brushRef="#br0" timeOffset="93819.3">4617 5845 909 0,'2'-3'444'0,"1"-2"-78"16,1 1-34-16,9-4-19 0,-2-1-32 15,4 1-3-15,-1-1-50 0,4 2-6 0,-2 0-34 16,5 1-17-16,-2 2-25 0,1-3-8 0,0 2-28 16,1 2-28-16,-3-1-51 0,3 3-3 0,1-1-123 15,-10-1-52-15,7-1-54 0,-8 3 18 16,-2 0-297-16,-1 0 17 0,-2-1 51 0,-1 2 13 16,0 0 42-16,1 0 60 0,-3-3-15 15,-3 3 48-15,0 0 5 0</inkml:trace>
  <inkml:trace contextRef="#ctx0" brushRef="#br0" timeOffset="94228.04">4932 5539 394 0,'-3'-4'313'0,"0"1"-34"0,1 0-33 16,0 2 3-16,0-2-37 0,0 2-23 0,2-1-15 15,0 1-6-15,0 1 13 0,0-1 1 0,2 2-1 16,2 1-10-16,-1 0-20 0,12 5 36 16,-1 1-31-16,4 2 5 0,0 1-20 0,4 2 0 15,-1-1-12-15,2 5-2 0,2 0-18 16,2 5-2-16,3-1-12 0,-2 5 12 0,0 0-26 15,1 2 2-15,-1 1-18 0,-3 1-13 16,1 2 8-16,-7 0-16 0,-1 2 1 0,-5-2 0 16,-4 2-12-16,-4 1 6 0,-3 0-12 0,-2-18-17 15,-16 38-10-15,2-20-20 0,-6 6-44 16,0-4 8-16,-5 2-90 0,-4-4-47 0,-3 1-48 16,2-2 24-16,-2-3-275 0,2 1 1 0,-3-3 25 15,4-5 55-15,-1-1 51 0,2-3 3 0,0-3 15 16,3 1 30-16,-4-3 33 0,4-5-5 15</inkml:trace>
  <inkml:trace contextRef="#ctx0" brushRef="#br0" timeOffset="94943.91">2972 5580 554 0,'3'-6'331'0,"1"2"-29"16,-1-2-34-16,0 3-18 0,-2 1-45 0,-3 2-23 15,1-2-15-15,0 2 10 0,-3 2-15 16,-1 1 0-16,0 1-24 0,-9 4 5 0,2 3-31 16,-4 0 13-16,3 1-13 0,-4 5 17 0,1 4-27 15,0-4 14-15,0 3-12 0,0 1 1 16,1 4-23-16,-1 1 19 0,0 3-3 0,0 3-8 16,2 4 15-16,1 1-27 0,2 1 2 0,0-2-5 15,4 4-10-15,5 0 0 0,2-20 5 0,0 12-8 16,0 3-15-16,20 42-10 0,-7-38 14 0,3 2-9 15,4-3-12-15,0-2-5 0,2 2 3 16,4-4-5-16,-1-1-28 0,-1-1-27 0,5-1 5 16,1-1-77-16,2-4-56 0,-1-4-47 15,5-1-32-15,2-1 25 0,3-4-188 0,5-2-52 16,0-3 5-16,5-1 32 0,4-3 48 0,0-2-2 16,5-3 43-16,2 0 15 0,4-1 17 0,-33-1-11 15</inkml:trace>
  <inkml:trace contextRef="#ctx0" brushRef="#br0" timeOffset="95785.14">5690 6084 693 0,'-4'0'266'0,"0"0"-14"16,1 0-22-16,0 0-4 0,0 0 0 0,0 0-28 15,0 0 15-15,2 0-24 0,-2 0-21 0,0 0-18 16,1-2 17-16,2 2-17 0,-1 0 22 16,-1 0 1-16,2 0-23 0,-2 0 2 15,0 0-14-15,1 0-3 0,0 0-7 0,0 0-8 16,1 0 0-16,-1 0-5 0,1 0-11 0,0 0-6 16,1 0-5-16,2-1 6 0,1 2 5 0,3-4 1 15,10 3-2-15,2-3-12 0,-8 3 6 16,24-9-16-16,-10 6 1 0,2-2-25 0,3 1-7 15,2 2 11-15,0-2-9 0,-2 1-8 0,1 0 8 16,-1 2-22-16,-2 0-5 0,-17 1-2 0,6 0 13 16,-1 0-10-16,-1 0-5 0,-3 0-1 15,-2 0-3-15,-2 0-6 0,-2 0-9 16,-6 0 12-16,7 0 4 0,-7 0-19 0,7 0 19 16,-7 0-8-16,0 0-16 0,0 0-11 0,0 0 2 15,7 0-27-15,-7 0-14 0,0 0-12 16,7 2-29-16,-7-2-14 0,0 2 10 0,0-2-59 15,1 0-22-15,-1 1-22 0,-1-1-45 16,0 0-24-16,-1 0 27 0,0 0-247 0,0 0 7 16,1 0 37-16,-1-1 2 0,0 0 78 15,-3 0 0-15,1-1 43 0,1-1 22 0,-3 3 13 16,3-2 10-16</inkml:trace>
  <inkml:trace contextRef="#ctx0" brushRef="#br0" timeOffset="97785.8">6688 6043 934 0,'0'0'318'0,"0"-14"-4"0,0 14-14 0,0 0-31 16,-13 0-33-16,13 0 11 0,0-13-17 15,0 13-11-15,-22-19-18 0,21 17-12 0,2-1-37 16,1-3-8-16,7-5-27 0,1 2-24 0,4-3 16 16,4 3-21-16,3-4-2 0,0 6-23 15,1 2 4-15,-1 2-13 0,-7 3 0 16,-5 0-5-16,5 0-15 0,17 17 16 0,-18-5-12 0,-1 1-12 15,-2 3 4-15,-4 1 3 0,-1 0 10 16,-2 2 0-16,-3 0-5 0,0-11 10 0,0 7-16 16,0 0 8-16,-16 18-13 0,10-21 11 15,-3 3-1-15,2-6-21 0,1-2 8 0,0-1 3 16,2 1-5-16,-1-5 10 0,0 2-20 16,2-1 1-16,0-1 0 0,0-1-2 0,1-1-14 15,0 0-5-15,2 0-6 0,0 0 6 0,1 0-15 16,2-2 15-16,-1 1-7 0,2 0 13 15,2-1 1-15,0 1-20 0,2 1 16 0,-2 0 3 16,2 1 0-16,3-1-18 0,2 0 14 0,21 16 14 16,-15-9-18-16,-3 1-2 0,-1 1 8 0,-2 3 18 15,-2 2 0-15,-2-4 13 0,-5 0-2 0,-2-1-3 16,-2-1 7-16,0 0 6 0,-10 12 3 16,1-10-13-16,-3 5 7 0,-1-3-3 0,-4-3-10 15,-1 1 3-15,-3-2-4 0,-2-1-3 16,-3 0-32-16,1-2-27 0,0-3-46 0,-2 1 10 15,3-3-104-15,11 0-45 0,-5 0-77 16,-16-17 32-16,18 5-229 0,4 4 21 0,2-4 25 16,7 1 47-16,2 0 17 0,1 4 35 0,14-16 42 15,-1 8-11-15,5-2 29 0,3 2-22 0</inkml:trace>
  <inkml:trace contextRef="#ctx0" brushRef="#br0" timeOffset="98103.12">7309 6021 679 0,'1'-2'434'15,"0"0"-71"-15,0-1 14 0,0 0-5 16,0 1-41-16,0 0-38 0,0 2-24 0,0-1-23 16,0 1-23-16,1 1 3 0,2 3-13 0,6 6-14 15,1 4-10-15,-2-3 2 0,6 6-18 16,-2-1 9-16,3 1-27 0,0 3 10 0,2-1-34 15,-4 0 1-15,3-2-25 0,-6 3-8 16,4-2-15-16,-5-3 5 0,1 1 3 0,-3-3-35 16,-2-3 10-16,0-2-21 0,-3-4-33 0,1 2-14 15,-2-4-31-15,-1 0-52 0,0 0-72 0,-1-2 15 16,-1 0-110-16,-1-2-27 0,0-2-58 16,0-2 29-16,-1 1-220 0,3-2 22 0,-6-10 47 15,1 3 42-15,1-5 19 0,0 2 18 0,2-1 27 16,0 0 15-16,2 11 28 0,0-5 29 15,0-1 3-15</inkml:trace>
  <inkml:trace contextRef="#ctx0" brushRef="#br0" timeOffset="98296.61">7508 6085 247 0,'12'-17'369'0,"-11"10"-33"16,-1 7-20-16,0-7 17 0,0 7-41 0,0-8 19 15,0 0-21-15,0 8-26 0,0-5-21 0,0 5-23 16,0 0 17-16,-2-7-13 0,1 10 5 16,-2 2-14-16,-7 11-20 0,0 1-2 0,-1 2-14 15,0 1-15-15,0 1-8 0,0 1-29 0,-2-1-13 16,5 0-2-16,-2-4-7 0,2 2-22 15,1-5-45-15,0-1-46 0,0-6-57 0,2 0 7 16,3-4-118-16,0 1-74 0,2-4 23 16,0 0-316-16,0 0 12 0,0 0 23 0,-2-12 48 15,2 8 54-15,2-2 29 0,-2 2 40 16,1-3-9-16,0 1 67 0,-1-1-18 0,0 7 22 16</inkml:trace>
  <inkml:trace contextRef="#ctx0" brushRef="#br0" timeOffset="98535.25">7306 6154 350 0,'-4'3'515'15,"-1"-3"-104"-15,2 0-24 0,0 2-41 0,0-4-18 16,1 4-30-16,1-2-17 0,0 1-8 0,2 0-15 16,0 0-22-16,3-2-17 0,1 1-34 15,2-1-9-15,10-2-25 0,-8 3-15 0,20-5-20 16,-10 2-25-16,-1-1-27 0,3-2-46 15,3 0-46-15,-1 1 2 0,1 2-126 0,0-5-71 16,0 2 22-16,-3-2-299 0,-1 1 19 0,-2 2 44 16,3-2 42-16,-4 2 38 0,1-2-15 15,1 2 57-15,1 0 21 0,2-2 16 0,-1 0 4 16</inkml:trace>
  <inkml:trace contextRef="#ctx0" brushRef="#br0" timeOffset="99328.27">7866 5825 451 0,'-1'-2'324'15,"1"-1"-38"-15,0 3-3 0,0 0-38 0,0 0 1 16,0 0-2-16,0 0-7 0,0 0-28 0,0-15 5 16,0 14 1-16,0 0-25 0,1 0-27 15,0 0-1-15,1 1 11 0,1 2-5 0,0-1 3 16,1 4-9-16,5 5 3 0,-3 4 4 0,1 4 0 16,1 0-2-16,-1 4-18 0,1 3 15 15,-3-3-33-15,-2 6-8 0,0-2-4 0,-2 2 1 16,2-2-34-16,-1 2 9 0,-1-6-21 15,2 0 3-15,-3-2-17 0,0-4-1 0,2-4 12 16,-2-1-23-16,1-2-14 0,0-2-16 16,0-2-28-16,-1 0-35 0,0-1-33 0,1-1-56 15,2-2 12-15,0-1-130 0,-3 0-34 0,0 0-68 16,0 0 34-16,22-16-221 0,-13 7 23 16,-1-3 54-16,4 0 39 0,-4 0-6 0,-1-1 42 15,1 0 12-15,0 0 76 0,-2-2-1 0,0 1 6 16</inkml:trace>
  <inkml:trace contextRef="#ctx0" brushRef="#br0" timeOffset="99607.98">8141 5850 988 0,'2'-5'397'0,"-1"2"13"0,0-1-37 16,1 0-13-16,0 0-36 0,-2 2-29 0,3-1-28 15,-1 1-18-15,-1 2 13 0,3 2-17 0,0-2-11 16,-1 3-7-16,7 10-9 0,-1 0-27 15,3 4-6-15,-1 7 0 0,-1 1-29 0,0-3-22 16,1 3-11-16,-1 0-16 0,-1 1 5 0,0 0-23 16,0-3-11-16,0 1-10 0,-3-2 18 15,0 0-41-15,1-3-15 0,-3-2-30 0,4-2-47 16,-6-3-30-16,-2-4-47 0,2 1 11 0,-2-4-111 16,0 0-51-16,0-5-72 0,0 0 30 15,0 0-257-15,0 0 44 0,-12 4 26 0,5-4 51 16,2 0 38-16,-3 0 28 0,0 0 26 15,-3 0 24-15,-2 0 35 0,-22-9 15 0,17 5 13 16</inkml:trace>
  <inkml:trace contextRef="#ctx0" brushRef="#br0" timeOffset="100366.42">6699 5777 589 0,'0'-4'325'0,"0"1"-28"16,1 0-17-16,-1-1-19 0,0 1-27 15,-1 0-7-15,-1 0-35 0,1 2 15 16,-3-2-23-16,-1 3-4 0,0 0 12 0,-8 5-25 0,-3 3-19 16,2 2 5-16,-1 3-20 0,2 2 13 15,-2 2-6-15,3 4-9 0,-4 1-3 0,5 1-9 16,0-1 4-16,0 6-5 0,0-1-2 15,2 4-3-15,-1-2-7 0,2 3-17 0,3 0-3 16,-3 4 4-16,1 2-7 0,3-4-22 0,0 7-10 16,3 2-1-16,1-22-3 0,0 12-4 0,16 42-8 15,-6-35 12-15,4 0-23 0,4-1-16 0,6-4-17 16,2-3-30-16,3-4-39 0,4 0 7 16,7-6-105-16,4-1-19 0,8-4-29 0,4-3-24 15,3-3-21-15,4-2 27 0,0-2-206 0,5-4-32 16,3-1 28-16,1 1 61 0,-35-3 20 15,18 0-14-15,6 0 79 0,75-17 28 16,-68 10-12-16,2-3 10 0</inkml:trace>
  <inkml:trace contextRef="#ctx0" brushRef="#br0" timeOffset="100865.72">8607 5576 462 0,'3'0'326'0,"0"0"-53"16,0 0 4-16,2 0-11 0,2 2 5 16,2-1-31-16,11 6-30 0,1-2-24 0,0 0 60 15,4-1-12-15,2 2-13 0,-2 5-10 16,2 0-28-16,1 3 0 0,1 2-21 0,1 4 5 15,-2 1-17-15,-1 2-14 0,-3 5-6 0,-1 1-12 16,-3 3-5-16,-2-1-23 0,-4 3 5 16,-3 1-15-16,-1-1 1 0,-4-1-19 0,-5 2 10 15,-1-18-9-15,0 8-12 0,-10 33-5 0,0-26-11 16,-2-1 11-16,-1-4-18 0,0 2-30 16,-2-6-42-16,0 0 3 0,-2-1-125 0,2-3-56 15,-4-4-34-15,3 1 23 0,-2-7-310 0,2-2 52 16,3-5 33-16,5 0 37 0,8-2 21 15,-8 0 31-15,0 0 27 0,8 0 31 16,-14-13 22-16,12 9 28 0</inkml:trace>
  <inkml:trace contextRef="#ctx0" brushRef="#br0" timeOffset="102262.35">10049 6287 876 0,'0'0'348'0,"0"0"2"16,0 0-45-16,-14 0-3 0,14 0-5 15,0 0-11-15,0 0-11 0,0 0-11 0,0 0-8 16,0 0-14-16,0 0-15 0,20-9-16 0,-8 9-26 16,6 0 3-16,30-10-23 0,-20 8-23 15,-2 2-3-15,-1-5-15 0,2 2-10 0,1 2-34 16,-16 1 13-16,5 0-19 0,2 0-17 16,-1 0-32-16,-1 0-36 0,-4 0-15 0,0 0-53 15,-4 0-12-15,-1 0 8 0,0 0-130 16,-8 0-22-16,8 0-60 0,-8 0 27 15,7 0-244-15,-7 0 23 0,7 0 41 0,-7 0 41 0,9 0 23 16,-9 0 29-16,13-8-7 0,-8 5 48 16,-1 1 17-16,10-6 11 0</inkml:trace>
  <inkml:trace contextRef="#ctx0" brushRef="#br0" timeOffset="102573.64">10656 5964 710 0,'2'-3'420'0,"0"3"-67"0,0 0-45 16,0 0 38-16,1 0-28 0,-1 0-17 0,3 2-34 16,-1 2-1-16,5 7-10 0,1 3-25 15,-1 1-17-15,-2 2-17 0,0 2-14 0,-1 1-29 16,-2-1-11-16,2 3 1 0,-3-1-29 15,0-1-12-15,0 0-12 0,0-2 5 16,0-1-19-16,0-5 4 0,-3-4-10 0,2 1-25 0,-1-2-38 16,0-1-33-16,-1-2-44 0,0 2 6 0,2-2-107 15,0-2-53-15,0-1-63 0,0-1 27 16,-2 0-255-16,0 0 40 0,0 0 34 0,0 0-9 16,9 0 28-16,2-14 29 0,-7 10 61 15,0-1 4-15,7-5 5 0,-3 0 49 0</inkml:trace>
  <inkml:trace contextRef="#ctx0" brushRef="#br0" timeOffset="102880.45">10915 5975 534 0,'1'-14'429'0,"-1"2"-34"16,1 2-55-16,1 0 26 0,-2 10-11 0,0-5-28 15,0 5-28-15,0-7-39 0,0 7-31 16,0-7-23-16,0 7-13 0,7-8 20 0,-7 9-9 15,1 4-18-15,0 1 2 0,4 14 4 0,-3 1-16 16,3-1-4-16,0 7-11 0,-2-3-26 16,1 0-32-16,0 1 12 0,-1-1-19 0,1-1-1 15,-1 0-18-15,1-2-8 0,1-2-14 16,-3-1 8-16,3-4 7 0,-2 3-46 16,0-7-35-16,0-4-28 0,-2 0-29 0,0-3-50 15,2-1 10-15,0-2-138 0,-3 0-37 0,0 0-84 16,0 0 32-16,0 0-208 0,18-11 7 0,-14 7 40 15,-1 0 35-15,8-6 50 0,-6 2 34 0,-2 1 33 16,0 0 41-16,-1 3 27 0,1 0 5 16,-1-2-7-16</inkml:trace>
  <inkml:trace contextRef="#ctx0" brushRef="#br0" timeOffset="109281.98">2142 7238 226 0,'0'-14'308'0,"0"14"-63"0,0 0-18 0,-15 0-12 0,15 0-37 16,0 0-4-16,0 0-23 0,0 0-16 15,0 0-11-15,-13 0-20 0,-2-23-10 16,13 22-5-16,0 1-6 0,2 1 1 0,-1-1-12 15,0-1-1-15,1 1 7 0,-1 0-1 0,2 0-2 16,-1 1 14-16,4 0 16 0,-1 0 37 16,3-1-14-16,1 1-13 0,11 2 7 15,-11-3-10-15,7 0-1 0,3 0-6 16,3 0-33-16,1 0 1 0,-1 0 9 16,2 0-30-16,0 0 17 0,1 0-13 0,22 8-4 15,-23-7-5-15,-7 0-21 0,4 0-13 0,-1 2 24 16,-4-2 10-16,-3 1-42 0,-1 1 1 15,-2 0-2-15,-2-2-99 0,-1 0-13 0,1 1-60 16,-2-1-25-16,0-1 17 0,-1 1-225 16,0-1-48-16,-3 2 37 0,1-1 2 0,-2 0 50 15,-1-1-11-15,0 3 76 0,-2-1 29 16,-1-1-13-16</inkml:trace>
  <inkml:trace contextRef="#ctx0" brushRef="#br0" timeOffset="109579.74">2212 7453 489 0,'0'2'291'0,"0"1"-15"16,0 0-20-16,0 0-10 0,2-1-1 0,0-1-7 15,1 2-17-15,1 0-11 0,1-2-8 0,2 2-29 16,0-2-11-16,11 2-16 0,1-1-15 0,0-1-19 15,-2 2-8-15,4-2-18 0,-3-1 4 16,3 1-34-16,-11-1 8 0,3 0-23 0,3 0 5 16,-2 0-5-16,0 0-4 0,-2 0 0 0,-1 0-48 15,-1 0-30-15,-2 0-12 0,0 0-44 16,-2 0-57-16,-6 0-47 0,10 0 20 16,-4 0-254-16,-6 0 33 0,8 0 28 0,-2 0 26 15,5-11 32-15,-5 7 1 0,7-4 24 0,1 0 7 16</inkml:trace>
  <inkml:trace contextRef="#ctx0" brushRef="#br0" timeOffset="110385.33">3155 7288 544 0,'-3'-1'273'15,"-2"1"-27"-15,1 0-10 0,-1-1-25 0,1 0 13 16,1 1-22-16,1 0-19 0,-2-2 1 16,2 1 13-16,-3 1-39 0,3-3-13 15,-1 3-7-15,0-2 0 0,0 2-15 0,1-3 34 16,0 1-29-16,1 0-21 0,2-3-14 0,0 2 9 15,3-2-10-15,7-4-10 0,3 0-19 0,0 0-15 16,3 0 12-16,3 4-20 0,1 0-5 0,-3 4-27 16,-6 1-1-16,1 0 1 0,1 0 16 15,19 19 2-15,-21-8 16 0,-1 6-5 0,-1-3-3 16,-3 2-19-16,-2 0 12 0,-3 3-12 16,1-3 21-16,-3-9 0 0,0 5-6 0,0 2 5 15,-15 18 6-15,6-15-18 0,0-2 3 16,-1-1-25-16,-3-2 21 0,-1-1 10 0,-1-2-21 15,1 0-5-15,0 0 3 0,1-4 7 16,2-1-2-16,1 0 5 0,3-4-9 0,2 1 10 16,1 0-13-16,-1 1-4 0,1-2 0 0,4 0 1 15,0 0 10-15,0 0-13 0,0-4 2 0,3 3 2 16,0 0-6-16,2-2-5 0,0 3 5 16,2-1-5-16,2 1 3 0,10 1-8 0,-9-1 13 15,3 0-9-15,18 14 22 0,-16-6-21 0,-1-1-2 16,-2 2-6-16,-1 0 12 0,-2 2 6 15,-2-1-11-15,-5 2 5 0,0-3 15 0,0 0-3 16,-2-9 6-16,0 8-16 0,0-1 11 0,-18 13-7 16,7-10 4-16,-3 2-10 0,-3-2 5 15,-1 0-4-15,-1-3 1 0,-1 0 2 0,-3 0 4 16,-2-2-1-16,2 0-7 0,-1-3 0 16,2 1 2-16,0-1-1 0,12-2-95 0,-6 0-5 15,0 0-10-15,0 0-7 0,-8-12-13 0,15 7-1 16,3 2-19-16,3-1-33 0,0-1-37 0,2 0 22 15,3 0-132-15,0-1-116 0,7-7 62 16,2 0 11-16,1-3 29 0,2 3 4 0,5-3 51 16,2 3 2-16,3 1 45 0</inkml:trace>
  <inkml:trace contextRef="#ctx0" brushRef="#br0" timeOffset="110699.63">3560 7393 283 0,'3'-3'489'0,"-1"2"-117"0,2-2-38 16,-1 2-23-16,2-1-28 0,-1 5-34 0,1 0 40 16,10 3-18-16,-3 5 1 0,2-2-26 15,3 7-13-15,-2 2-17 0,0-2-24 0,3 5-21 16,0-3-10-16,-1 5-20 0,1-5-13 0,-1 0-12 15,-2-2-15-15,2 4-5 0,2-4-7 0,-6 0-12 16,-2-1-7-16,1-4-7 0,-6-3-37 16,-1-2-33-16,-1-3-29 0,0 1 2 0,1-1-116 15,-4-3-40-15,-1 0-44 0,0 0 22 0,2-4-183 16,-3-2-82-16,0 2 1 0,0-2 53 16,-1-1 28-16,-4-7 29 0,-1-1 31 0,2 1 18 15,-4-2 24-15,2-1 4 0,4 4 31 16</inkml:trace>
  <inkml:trace contextRef="#ctx0" brushRef="#br0" timeOffset="110899.18">3813 7466 584 0,'-1'-5'375'0,"0"-1"-51"0,-1 1-35 0,1 1-8 15,0 3-24-15,-1 1-4 0,-1 2-30 0,-7 7 41 16,-2 5-14-16,-3 3-25 0,1 0-15 16,-1 3-21-16,1-1-26 0,0 0-12 15,1 0-13-15,-3 2-15 0,2 0-15 0,2-4-15 16,1 4-7-16,0-8-42 0,2 2-5 0,1-4-103 15,-1-1-43-15,5-5-35 0,-1 0-78 0,0-5 20 16,5 0-282-16,0 0 30 0,0 0 19 16,0 0 43-16,0 0 24 0,-13-12 35 0,10 7 19 15,1 1 43-15,0 0-20 0</inkml:trace>
  <inkml:trace contextRef="#ctx0" brushRef="#br0" timeOffset="111097.65">3500 7631 993 0,'-1'-2'365'16,"3"1"-26"-16,0-2-44 0,4 3 4 16,8-5-19-16,3 0-18 0,2-2-44 0,4 3-7 15,2-1-30-15,0-1-16 0,2 1-26 16,-1-1 3-16,2 2-40 0,0-1-10 0,4 2-98 16,-3-3-74-16,-3-1-45 0,-1 0-78 0,3-2 18 15,-2 1-258-15,2 2 20 0,-4-2 14 16,2 0 48-16,-2 0 3 0,1 0 43 0,-1 0-26 15,-4 2 74-15</inkml:trace>
  <inkml:trace contextRef="#ctx0" brushRef="#br0" timeOffset="111359.83">4255 7274 1155 0,'4'-1'356'0,"-2"0"-47"16,1 3 54-16,-1 0-19 0,0 1-19 0,4 10-12 15,2 3-33-15,0 4-16 0,0 2-29 16,0 2-12-16,-1 2-24 0,-2 1-10 0,-1 0-34 16,1 1-8-16,-2-2-22 0,1 1-1 15,0-2-25-15,-1-3-11 0,0-1-30 0,-1-3-53 16,0-6-28-16,2 4 1 0,-2-8-119 0,1 1-46 16,0-4-35-16,1-4-69 0,-4-1 30 15,0 0-227-15,7 0 4 0,14-11 52 0,-12 0 19 16,2 0 20-16,1-4 54 0,-3-2 10 0,2-1 18 15,1-6 43-15,-3 3-7 0</inkml:trace>
  <inkml:trace contextRef="#ctx0" brushRef="#br0" timeOffset="111701.19">4561 7331 406 0,'5'-9'473'0,"-1"3"-64"0,-1 1-80 0,-2 1-41 16,1 2-35-16,-2 2-32 0,0 0 58 15,-1 2-19-15,-1 2-21 0,1 0-22 0,-1 2-11 16,-1 1-15-16,2 10-21 0,-2-1-10 15,-1-2-26-15,1 3-2 0,2-3-24 0,-2-5-4 16,3-9-14-16,0 8 0 0,0-2-16 16,16 14 2-16,-5-13-12 0,3 1-2 0,4-3-6 15,1-1-3-15,2 1-9 0,3-1-5 0,0-1-4 16,2 1-5-16,-2 2-12 0,1-3 6 16,-1 3 2-16,-1-2-1 0,-1 5-12 0,-3-1 8 15,-1 0-5-15,-3 0 0 0,-3 1 2 0,-4-1-3 16,1 1 8-16,-6-1-17 0,-3-8 5 15,0 8 1-15,-12 13-1 0,1-10 2 0,-5-1 6 16,-1 4-9-16,-3-4 5 0,-3 2-5 16,-2-2-9-16,-3-2-11 0,2-1-41 0,0 0-44 15,0 0 8-15,-5 0-132 0,2-6-48 0,3-1 24 16,1 0-276-16,14 0 12 0,-18-10 47 0,12 0 45 16,3-4 17-16,3 2 31 0,5-1 36 15,-1-2 1-15,2 1 35 0,5 0 14 0,-3-3 6 16</inkml:trace>
  <inkml:trace contextRef="#ctx0" brushRef="#br0" timeOffset="111946.32">4539 7379 347 0,'2'-4'452'0,"2"0"-58"0,0 1-81 0,10-5-23 15,0-1-4-15,3 0-31 0,3 1-38 16,0-1-26-16,3 1-21 0,-1-1-12 0,3 3-18 16,0-2 0-16,-1 2-17 0,2 0-11 0,1 0-14 15,-2 0-94-15,0 3-34 0,-2-1-29 0,-2 1-50 16,-1 3 11-16,-20 0-259 0,9 0-66 16,1 0 34-16,-2 0 12 0,-1 0 14 15,-7 0 49-15,15 12 17 0,-2-5 12 0</inkml:trace>
  <inkml:trace contextRef="#ctx0" brushRef="#br0" timeOffset="112508.88">5402 7604 623 0,'-3'1'358'16,"0"1"-34"-16,-1-1-5 0,1 2-38 16,0-3-35-16,1 3 26 0,0-2-10 0,0 0-28 15,1 0-22-15,1 2 1 0,1-2-6 0,1 1 13 16,2 0-16-16,4-2-7 0,0 0-26 0,18 0-15 15,-14 0-3-15,10 0-15 0,6 0-19 16,2 0-13-16,32-10-10 0,-28 9-15 16,-3-5-3-16,-2 4-8 0,7 0-11 0,-7 0 9 15,-1-1-17-15,-4 0-5 0,-3 0-6 16,-3 2 4-16,-3 1-11 0,-5-1-5 0,-2 0 3 16,-2 0-31-16,0 0-16 0,-2 0-39 15,-1 0-15-15,-3 1-37 0,0 0 10 0,0 0-103 16,1-1-44-16,-3 1-60 0,0-3 28 15,0 3-249-15,-1 0 51 0,-2 0 35 0,0 0 31 16,1 0 18-16,-3 0 34 0,1 0 31 0,-2 0-12 16,1-1 54-16,7 1 14 0</inkml:trace>
  <inkml:trace contextRef="#ctx0" brushRef="#br0" timeOffset="123931.56">6554 7320 638 0,'0'0'245'0,"0"0"-39"16,0 0 4-16,0 0-35 0,0-13-3 15,0 13-36-15,12 0 1 0,-12 0-11 0,0 0-12 16,0 0-12-16,0 0 4 0,0 0-9 16,0 0-19-16,0 0 2 0,0 0-4 0,0 0-10 15,0 0-20-15,0 0 5 0,0 0-7 0,0 0-4 16,0 0 0-16,0 0-1 0,0 0 17 16,0 0-18-16,0 0-1 0,0 0-18 0,0 0 1 15,0 0 2-15,0 0-2 0,0 0 8 16,0 0-1-16,0 0-11 0,0 0-11 0,0 0 13 15,0 0-4-15,0 0 3 0,0 0-12 0,0 0 5 16,0 0 5-16,0 0 3 0,0 0 4 0,0 0-6 16,0 0 12-16,0 0-5 0,0 0-7 15,0 0 16-15,0 0-3 0,0 0 12 0,0 0-19 16,0 0 12-16,0 0-4 0,0 0-24 0,0 0 10 16,0 0-7-16,0 0 13 0,0 0 26 15,0 0-26-15,0 0-4 0,0 0 19 0,0 0-28 16,0 0 22-16,0 0 14 0,0 0-18 0,0 0 2 15,0 0-8-15,0 0 22 0,0 0-8 16,0-12-4-16,0 12 23 0,0 0-5 0,0 0-6 16,0 0-14-16,0 0-4 0,0 0-20 15,0 0 0-15,0 0 22 0,0 0-6 0,0 0-6 16,0 0 5-16,2 22-6 0,-5-4 7 0,1 1 8 16,-1 4 7-16,1-3-22 0,-1 0 14 0,2 4-9 15,-3-4 0-15,0 0-2 0,-2 0-20 16,3 0 18-16,-1-1-3 0,0-1 7 0,-1-1-9 15,-1-2 3-15,3-2 1 0,-2-5-21 16,1 1 19-16,2-1-2 0,-1-4-8 0,2 0 28 16,-1-2-8-16,0 0 2 0,0 0 1 0,2-1-4 15,-2 1-9-15,1-2 13 0,0 0-18 16,1 0-3-16,0 0 2 0,0-3 9 0,2 1-17 16,0 0 6-16,2 0 5 0,2-1-7 15,9-2 4-15,1 0-5 0,3-1-16 16,1 3 19-16,-1 0-3 0,2 0 1 0,3 3 8 15,-2-1-6-15,-2 0-12 0,-10 1 10 0,5 0-8 16,-1 0 1-16,0 0 4 0,-2 0-96 0,-1 0-13 16,-3 0-28-16,0 0-16 0,-2 0-47 0,-6 0 17 15,9 0-204-15,-9 0-67 0,16-7 13 16,-13 1 16-16,0 2 43 0,-1 0-4 0,-1-2 62 16,0 0 21-16,0 0 12 0,-1 1 18 15</inkml:trace>
  <inkml:trace contextRef="#ctx0" brushRef="#br0" timeOffset="124202.24">6769 7464 242 0,'-4'-3'496'0,"1"0"-86"0,2-2-48 16,-2 1-48-16,0 4-39 0,-1-2-52 16,2 1-26-16,-1 1 15 0,2 3 15 0,-1 1-10 15,2 1-16-15,-1 2-18 0,-2 13-17 16,2 1-2-16,1 1-26 0,0-11-8 0,0 3-17 15,0 5-3-15,0-1-15 0,0 3-6 16,0-4-23-16,0 0 4 0,10 16-13 0,-8-25-19 16,-1 2-28-16,0-3 1 0,2 1-60 0,-1-4-47 15,-2 1-25-15,2-2-45 0,0 1-32 16,-1-3-41-16,0 0 22 0,0-1-249 0,1 0 23 16,1 0 24-16,-1-1 36 0,2-2 29 0,-1 0 30 15,0-1 25-15,9-6 31 0,0-2-2 0</inkml:trace>
  <inkml:trace contextRef="#ctx0" brushRef="#br0" timeOffset="124703.08">7357 7413 226 0,'-1'-3'406'0,"1"0"-75"0,0 2-10 16,0-2-33-16,0 0-16 0,-2 3-17 16,2-1-38-16,0 1 11 0,0-1-28 0,0 0-24 15,1 2-8-15,1-1-3 0,0 2-11 0,2 0 3 16,0 2 9-16,6 7-9 0,1 1-8 16,0 2-19-16,1 1 8 0,-3 2-19 0,7 3-14 15,-2-4-3-15,1 1-9 0,0 0-6 16,-3-1-18-16,1-1 1 0,0 0-16 0,-2-1-3 15,-2-4 6-15,1 3-7 0,-1-2-15 0,-2-3 7 16,-1-2-7-16,-1-2-25 0,-1 1-16 16,-1-2-8-16,-1 1-22 0,0-4-18 0,0 1 7 15,0-1-97-15,-2 0-30 0,0 0-33 0,0 0-12 16,1-12-31-16,-1 8 23 0,-1-3-160 0,1 0-65 16,3-10 15-16,-3 8 47 0,0-2 37 15,0-3 10-15,0-1 27 0,-11-11 32 0,9 14-1 16</inkml:trace>
  <inkml:trace contextRef="#ctx0" brushRef="#br0" timeOffset="124953.72">7578 7453 560 0,'1'-7'315'15,"-1"2"-22"-15,-1-1 7 0,3 0-32 0,-3 2 3 16,1-1-7-16,-1 2-42 0,1-1-37 16,-2 1-1-16,2 1-20 0,-3 2 3 0,1 0-4 15,-1 2 7-15,1 2-25 0,-1 2-2 0,-6 6-7 16,0 5-12-16,-2-1-6 0,1 4-12 0,1-2-16 15,-3 0-11-15,3 0-9 0,1 1 0 16,-1-1-12-16,1-2 0 0,1 0-8 0,-1-2 0 16,2-1-13-16,0-3-39 0,4-2-9 0,-1-4-23 15,1 1 2-15,0-2-74 0,1-1-29 16,-1 0-57-16,2-2-67 0,0 0 23 0,0 0-254 16,0 0 52-16,0-15 24 0,0 10 42 0,0-1 14 15,0 1 26-15,1-1 21 0,-1 2-6 16,0-2 70-16</inkml:trace>
  <inkml:trace contextRef="#ctx0" brushRef="#br0" timeOffset="125395.35">7310 7511 730 0,'-2'-1'300'15,"0"1"-40"-15,0 0 8 0,0-2-25 0,-1 2-21 16,2 0 16-16,0 0-7 0,0 0-28 15,1-1-2-15,-2 1-30 0,2 0-20 0,1 0-15 16,0 0 31-16,2 0-18 0,2 0 2 0,0 0 3 16,1 0-19-16,1-1-7 0,12-5-9 15,0 3-1-15,1 1-12 0,2-4 0 0,2 4-19 16,-4 2-14-16,5 0-1 0,-1-2-7 0,-1 0-6 16,-2 0-7-16,-10 2-20 0,4 0-1 15,3 0-22-15,-2 0-23 0,-1 0-14 0,-2 0-30 16,-2 0 5-16,-2 0-79 0,-1 0-11 15,-2 0-44-15,-6 0-47 0,10 0 23 0,-3 0-208 16,-7 0-50-16,7 0 31 0,4-11 13 16,-7 8 36-16,-2 1 26 0,1 0 35 0,-1 0 29 15,0-2 1-15,0 1-2 0</inkml:trace>
  <inkml:trace contextRef="#ctx0" brushRef="#br0" timeOffset="126823.64">8050 7425 520 0,'0'0'301'16,"0"-13"-30"-16,-13 13-2 0,13 0-25 15,0 0-29-15,0-14 4 0,-19-3-29 0,18 14 36 16,0-1-40-16,-1 2-25 0,2 1 7 0,0-2-17 15,-2 1-19-15,2 0 24 0,-1 1-8 0,0-2-26 16,0 0-15-16,1 3-35 0,-1 0 6 0,0-1-14 16,1 1 9-16,0-2-5 0,0 5-15 15,-1-2 14-15,2 4 24 0,0-1-20 16,0 3-4-16,2 9 8 0,2 2 0 0,-3 1 9 16,0 3 0-16,0-1 1 0,-1 1-21 0,1 0 0 15,2 0-6-15,-4 0 2 0,0-2-15 0,0 1 5 16,1-4-12-16,-1 0-2 0,0-1-2 15,0-11-2-15,0 3-4 0,0 1-14 0,0-2 3 16,0-2 5-16,0-5-23 0,0 8-19 16,0-8-17-16,0 8-28 0,0-8 5 0,0 7-62 15,0-7-40-15,0 0-38 0,4 7-64 0,-2-11 27 16,0-1-264-16,1 0 1 0,7-8 62 16,-2 1 27-16,-1-5 24 0,-1 3 33 0,0-1 28 15,1 1 17-15,2 0 33 0,-1 3-5 0</inkml:trace>
  <inkml:trace contextRef="#ctx0" brushRef="#br0" timeOffset="127088.32">8293 7328 665 0,'3'-7'427'0,"-1"1"-71"0,4 2-46 15,-3 0-39-15,-2 2 42 0,0 2-67 0,1-1 27 16,0 3-3-16,0-1-19 0,0 5-11 15,6 9-11-15,-1 2-28 0,1 4-29 0,-3-1-10 16,0 3-19-16,0 0-9 0,1 0-18 0,-1 0-7 16,-1-1-9-16,-2-1-19 0,0-1-24 0,-1-1-28 15,1 0-46-15,-2-12-39 0,0 3 5 16,0-1-124-16,0 0-41 0,0-1-58 0,0-2 27 16,0-6-252-16,0 8 16 0,0-8 60 15,0 9 20-15,0-9 9 0,-11 12 49 0,9-9 23 16,-1-1 20-16,3-2 15 0,-3 3 0 0</inkml:trace>
  <inkml:trace contextRef="#ctx0" brushRef="#br0" timeOffset="149023.27">5439 8003 242 0,'15'0'100'0,"14"-11"-30"0,-18 10 9 16,-2 0-38-16,-9 1-79 0,10 0-1 15,-1 0-16-15,5 0-28 0,1 0-17 0</inkml:trace>
  <inkml:trace contextRef="#ctx0" brushRef="#br0" timeOffset="153527.02">6439 2613 314 0,'0'0'304'0,"0"0"-34"15,0 0-31-15,0 0-8 0,0 0-7 0,0 0-22 16,0 0-14-16,0 0-21 0,0 0-14 0,0 0-10 16,0 0-2-16,0 0-12 0,0-12 7 0,0 12 1 15,0 0-27-15,0 0-5 0,0 0 2 0,0 0 7 16,0 0-50-16,0 0-2 0,0 0 1 16,0 0-15-16,0 0 18 0,0 0-13 0,0 0-11 15,0 0-6-15,0 0 10 0,0 0-20 16,0 0-16-16,0 0 44 0,0 0-29 0,0 0-10 15,0 0 3-15,0 0 4 0,0 0-3 16,0 0-3-16,0 0-13 0,0 0 12 0,0 0-8 16,0 0-1-16,0 0-17 0,0 0 12 0,0 0 1 15,0 0 8-15,0 0-6 0,0 0 1 0,0 0-3 16,0 0-6-16,0 0 8 0,0 0-20 0,0 0 23 16,0 0 15-16,0 0-17 0,0 0 7 15,0 0-23-15,0 0-12 0,0 0 6 0,0 0 34 16,0 0-22-16,0 0-18 0,0 0 39 15,0 0 3-15,0 0-31 0,0 0 15 16,0 0 1-16,0 0-16 0,0 0 3 0,0 0 9 16,0 0 15-16,0 0-30 0,0 0-8 0,0 0 27 15,0 0-22-15,0 0 27 0,0 0-20 0,0 0 15 16,0 0-10-16,0 0-4 0,0 0 28 16,0 0-14-16,0 0-6 0,0 0-8 15,0 0 17-15,0 0-15 0,0 0 6 0,0 0 2 16,0 0-3-16,0 0-14 0,0 0 22 0,0 0 24 15,0 0-41-15,0 0 33 0,0 0-3 16,0 0 5-16,0 0-37 0,0 0 3 0,0 0-1 16,0 0 18-16,0 0-24 0,0 0 37 15,0 0-20-15,0 0 18 0,0 0-28 0,0 0 7 16,0 0 4-16,0 0 9 0,0 0-21 0,0 0-10 16,0 0 18-16,0 0 5 0,0 0-8 0,0 0 6 15,0 0-8-15,0 0-1 0,0 0-1 16,0 0 17-16,4 6-28 0,-6-2 21 0,0 1 17 15,0 0-35-15,0 0 3 0,0 0 19 0,1 0-10 16,-1 2 30-16,0-4-40 0,0 2 30 16,-1 0-2-16,2-1-4 0,0-1-11 0,-2 2 8 15,1-1-14-15,0-1 22 0,0 0 0 0,2-1-4 16,-1 2 14-16,0-1-2 0,0-1 44 16,0-2-3-16,0 0 23 0,1 2-1 0,0-1-12 15,-1-2-6-15,0-1-9 0,3-1-5 0,-2-1 4 16,2-1-10-16,4-9 12 0,0-1-29 0,1-3 9 15,3-1-6-15,2-1-10 0,0-1-1 16,2 1 4-16,2 0-9 0,-2 0-3 0,0 0 1 16,1 0-10-16,0 5 8 0,-3 2-16 0,-3 4 3 15,-1 2-18-15,-3 2 15 0,-5 5 16 16,0 0-22-16,0 0-2 0,4 14 2 0,-7 3 10 16,-4 3 3-16,-3 3-6 0,-1-1-4 0,0 3 11 15,-2 1 4-15,-1 1-4 0,-2 0-12 16,3 0 27-16,-3 1-10 0,3-1-16 0,-2-2 7 15,2-2 7-15,2-2-10 0,-1 2-17 16,3-6 23-16,0 0 3 0,2-5-6 0,2-3 14 16,4-4-1-16,0 1 3 0,0-5-7 0,1-1-1 15,5-1-7-15,-1-2-8 0,8-6 16 0,2-4 6 16,1-4-11-16,1-2-3 0,0 2 1 16,1-3-1-16,4-4-22 0,1 3 1 0,0-2 15 15,0 2 0-15,-3 2 26 0,-3 3-36 0,0-2 13 16,-3 4-4-16,-1 4-7 0,-5 2-3 0,-2 6 7 15,-3 1 17-15,-2 1-19 0,0 5 3 16,-2 0 4-16,-5 8 6 0,0 4-12 0,-6 2 8 16,0 3-6-16,-1-3 0 0,0 3 13 15,-1 0-12-15,0 0 7 0,-1 1 3 0,0-1-11 16,3 1 21-16,0 0-15 0,1-2 5 0,-2 2-11 16,4-6 7-16,1-5-11 0,1 0 18 0,4-4-4 15,1-1 1-15,2-5 14 0,1-2-2 0,4 0-16 16,-1-2 10-16,9-5-4 0,1-4-5 15,3-4 7-15,1-3-2 0,0 0-6 0,0-2-15 16,3-1 11-16,2-3 13 0,-2 1-18 0,1 0 3 16,-1 2 1-16,-5-1-4 0,1 3 19 15,-1 4-35-15,-2 3 25 0,-3 2-13 0,-5 5 9 16,0 5-16-16,-5 0 0 0,0 0 14 0,0 9 2 16,-4-3-30-16,1 10 5 0,-2 2 2 15,-4 1 3-15,-2 2 49 0,-1-1-12 0,1 0-26 16,1 0 23-16,0-2 9 0,0 2 0 0,2-5-15 15,0-1 5-15,6-3 1 0,-2-4-24 16,2-1 25-16,0-1 9 0,1-3-1 0,-1 0 5 16,2 0 6-16,3-4-13 0,1-2 6 15,7-4-18-15,4-5 21 0,0-1-20 0,1-4 1 16,-2-2-19-16,4-2-13 0,0 0 9 16,3-3 8-16,0-3-6 0,-1 4 16 0,1-1-11 15,-2 5 2-15,-2 2 1 0,-3 1-17 0,-2 3 10 16,-3 8 1-16,-3 3-2 0,-6 3-2 0,0 0 2 15,4 11 3-15,-9 6 3 0,-2 4 5 16,-1 3 3-16,0 1-7 0,-2-1 18 0,2 1 21 16,-2-1-17-16,1 0 4 0,0 0-8 15,-1 0-1-15,2-4-23 0,1 0 25 0,2-3-14 16,0-4 18-16,3-3-16 0,-1-3 22 16,2-1 9-16,0-2-10 0,1-3-14 0,2-2-1 15,1-1-49-15,1 0-26 0,11-8-25 0,-3-3 8 16,2-3 0-16,4-1-7 0,-2-1-4 15,-1 1 9-15,4-1-4 0,-1 1 10 0,1-1 2 16,-3-1 9-16,3 5 16 0,-4 2 0 16,-5 2 11-16,0 3 3 0,-4 4-8 15,1 3 16-15,-7 0 16 0,0 0 17 0,4 12 11 16,-5 5 12-16,-2 0 14 0,3-7 14 0,-12 20-6 16,4-9-16-16,0 1 9 0,-4-1-14 0,0 3 18 15,0-2-20-15,-3-1 0 0,5 2 2 0,-4-2 11 16,2-1-20-16,0-2 19 0,3-2-9 15,-1-3 9-15,-3-2-27 0,6-4-44 0,5-4-23 16,-3 0-43-16,3-3-57 0,2 0 15 0,0 0-172 16,1-8-127-16,2 3 18 0,8-8 33 0,1-2 37 15,1-2 11-15,6 0 33 0,-3-1-8 16</inkml:trace>
  <inkml:trace contextRef="#ctx0" brushRef="#br0" timeOffset="154084.44">7642 2720 517 0,'-4'1'350'0,"1"1"-45"16,-2 0-27-16,2 0-10 0,1 0-19 0,-2-1-17 16,0 1-30-16,3 1-13 0,-1-3-2 0,1 3-11 15,0-2-19-15,-1 0-18 0,2 2-13 0,0-1 33 16,3 0-9-16,0-1-10 0,2 1 5 0,11 3-8 15,-4-1-20-15,5-2-4 0,0 1-17 16,0-3-7-16,2 3-15 0,-2-3 4 0,1 2-20 16,1-2 0-16,-3 0-14 0,-3 0 5 0,-13 0-41 15,11 0-1-15,0 0-39 0,-1 0 1 0,4 0-80 16,14-12-39-16,-12 7-54 0,-5-3 20 16,2-1-284-16,-4 3 36 0,2-2-61 15,-3-2 32-15,-4 3 70 0,0 0 48 0,-1 1-6 16,0 0 36-16,0 1 14 0,9-3 11 0</inkml:trace>
  <inkml:trace contextRef="#ctx0" brushRef="#br0" timeOffset="154366.67">8136 2533 262 0,'5'-13'513'0,"-4"3"-108"0,2 1 20 16,0 4-40-16,-1 0-28 0,0 2-41 0,-1-1-30 15,0 1-50-15,-1 3-40 0,1 0-14 0,0 1 0 16,0 4-2-16,-1 2 8 0,2 11-28 0,-2-4-8 16,0-3-13-16,0 7-20 0,0 3 3 0,0 3-12 15,0-1-16-15,-12 27-4 0,10-27-10 16,0 0-8-16,2-13-5 0,0 3-17 16,0 0-20-16,0-4-41 0,0 2-25 0,0-4 2 15,0 0-118-15,0-7-53 0,0 7-68 0,14-1 23 16,-8-7-292-16,10-2 31 0,1-1 58 15,4-2 34-15,2-1 10 0,2-3 25 0,-3-1 26 16,3 0 44-16,2-1 7 0,2-2 47 0</inkml:trace>
  <inkml:trace contextRef="#ctx0" brushRef="#br0" timeOffset="154640.37">8620 2486 997 0,'1'-5'386'15,"0"3"-11"-15,0 0-55 0,-1 2-44 0,1 0-23 16,0 3-3-16,1-1-1 0,0 2 2 0,6 9-18 16,2 1-14-16,1-1-9 0,4 5-25 15,0-1-18-15,1-2-4 0,-1 5-28 0,2-4-2 16,-1 3-17-16,4-2-6 0,-3-2-12 0,1-1-10 16,-2 0-26-16,-2-3-30 0,-1 0-20 15,-4-5-25-15,-2-2-40 0,-1-1-20 0,-1-2 7 16,-5-1-161-16,0 0-42 0,0 0 26 0,0 0-246 15,13-11-5-15,-11 6 33 0,-2-2 42 16,-1-1 19-16,1-3 32 0,0-3 15 0,0-3 40 16,0-1 14-16,-10-16-42 0</inkml:trace>
  <inkml:trace contextRef="#ctx0" brushRef="#br0" timeOffset="154830.35">8868 2514 651 0,'-1'-2'413'15,"1"0"-74"-15,0-1-41 0,-1 1-18 0,1 1-20 16,-1 0-33-16,0 3 15 0,1 0-3 0,-2 4 10 15,-1-1-22-15,-3 10 0 0,-3 4-32 16,-1 0-5-16,-1 1-22 0,-3 2-21 0,2-1-11 16,-1 2-11-16,-1-3-16 0,3-3-12 15,-1 0-19-15,1-2-40 0,-1-3-69 0,3 0 3 16,3-3-120-16,0-5-35 0,-1-3-85 16,4 2 25-16,0-3-287 0,3 0 59 0,0 0 46 15,-8-10 3-15,5 6 49 0,0-1 32 0,-1-8 24 16,-4-1 17-16,2 3-28 0</inkml:trace>
  <inkml:trace contextRef="#ctx0" brushRef="#br0" timeOffset="155030.36">8574 2630 1114 0,'-1'0'392'0,"-1"0"-18"0,1 0-34 15,2 1-16-15,1-1-22 0,3 0-17 0,1 0-36 16,1 0-24-16,14-3-34 0,-10 3-10 15,26-9-40-15,-10 2-62 0,1 0-39 0,2 2-4 16,-2-2-139-16,2-1-74 0,1 3 17 0,0-2-263 16,-1 3 33-16,2-2-74 0,-2-1 33 15,2 3 27-15,-1 0 25 0,-1 3 23 0,0-4 12 16,-1 2-3-16</inkml:trace>
  <inkml:trace contextRef="#ctx0" brushRef="#br0" timeOffset="155273.98">9267 2471 669 0,'0'-4'488'0,"-1"3"-85"16,1-1-45-16,-1 2-54 0,0-2-50 15,1 4 14-15,-2 1-7 0,1 1-30 16,-1 4-11-16,-3 9-27 0,0 4-3 0,2 1-14 16,-1 1-14-16,1 3-20 0,3-2-9 0,0 0-26 15,-2 0-3-15,0-2-9 0,2-1-4 16,-1-3-31-16,1-10-24 0,0 2-36 0,0 1 0 15,0-2-87-15,0-1-54 0,0-8-58 0,0 6-70 16,15 0 23-16,-11-8-269 0,-2 0 49 16,1-2 35-16,7-11 31 0,1 1 24 0,-2-4-1 15,-1-1 59-15,2-2-18 0,-1-5 41 0</inkml:trace>
  <inkml:trace contextRef="#ctx0" brushRef="#br0" timeOffset="155488.59">9423 2392 550 0,'3'-3'446'0,"-3"2"-78"0,2 2 40 0,-3 1-17 16,2 2-12-16,-1 3-15 0,0 0-28 0,2 14-9 16,-2-11-50-16,0 6-14 0,0 6-40 15,11 27 1-15,-5-22-27 0,-1 1-20 0,2-1-22 16,-1-2-22-16,2 1-21 0,0-2-4 16,1-3-51-16,-2-2-58 0,-2-1-51 0,2-1 5 15,-1-5-161-15,-3-4-51 0,-1-1 23 16,-1-4-302-16,-1-3 14 0,0 0 30 0,0 0 57 15,-9 2 29-15,5-4 31 0,-2 1-2 0,-7-5 68 16,-3 3-16-16,-3-4 40 0</inkml:trace>
  <inkml:trace contextRef="#ctx0" brushRef="#br0" timeOffset="155991.49">7580 2417 930 0,'0'-3'316'0,"-2"2"-54"0,0 1 6 16,-2 3-6-16,3 2-9 0,-8 11-38 0,3 2-18 15,-3 4-24-15,0 4 50 0,2-2-16 16,-3 2-4-16,3 2-22 0,-2 3 1 0,1 1-22 0,1 4-10 16,-5-2-34-16,3 2 0 0,1 0-13 15,1-1-12-15,0 0 0 0,2 4-11 0,2-6-13 16,2-1-5-16,1-17-1 0,0 9-9 16,16 29-11-16,-1-25-21 0,8-5-35 0,4-1 0 15,5-1-107-15,5-5-20 0,3-3-52 0,6-5-45 16,1 0 22-16,8-6-226 0,-29-2-47 15,15 0 40-15,8 0 28 0,56-10 14 0,-46 2 39 16,0-1 37-16,0-3 4 0,2-1 9 16</inkml:trace>
  <inkml:trace contextRef="#ctx0" brushRef="#br0" timeOffset="156340.95">9899 2181 879 0,'24'15'315'0,"-2"-1"4"16,1 6-29-16,2 3-16 0,0 4-28 0,-1 5-34 16,-1 4-24-16,-2 2 18 0,-1 4-23 0,-1 2-20 15,-1 2-24-15,-4 1-11 0,-3 0-4 0,-5 1-12 16,-3-2-30-16,-3-22 15 0,0 10-11 16,-17 50-89-16,-3-37-100 0,-6-2-66 0,0-2 16 15,-3-1-339-15,-1-3 57 0,-1-1 26 0,-1-2 24 16,-3-1 19-16,6-3 23 0,-2 0 29 15,3-2 14-15</inkml:trace>
  <inkml:trace contextRef="#ctx0" brushRef="#br0" timeOffset="157457.3">10065 4469 771 0,'-11'2'280'0,"1"0"-28"0,2-1 9 15,4 0-52-15,0-1 13 0,0 2-20 0,1-2-29 16,1 1-14-16,0-1 38 0,1 0-29 0,-2 0-21 15,2 0-14-15,2-3-2 0,2 1-15 16,0-2 7-16,7-6-2 0,7 0-19 0,-1-2 1 16,6-3 6-16,-1 1 1 0,3-2-28 15,2-1 1-15,0-1-17 0,2-4-5 0,0 3-17 16,-2-1-7-16,-2 5 3 0,-3 1 5 0,-1-1-9 16,-1 2-3-16,-7 3-16 0,0 5 3 15,-6 2-7-15,-3 3 2 0,-3 0-8 16,-1 10 20-16,-7 2-16 0,-4 8-3 0,0-1 6 15,-3-1-2-15,1 5-8 0,-5 0 10 0,0 2-3 16,-3 2-8-16,1-1 6 0,-2 1 0 0,0 2-21 16,0-2 15-16,-1-1 1 0,2-3 10 15,2 0-2-15,3-6-11 0,1 3-11 0,0-4 11 16,5-2 7-16,3-3 10 0,0-2-2 0,2-4-7 16,4-3-1-16,3-4 8 0,1 2-1 0,2-5-12 15,6-5-7-15,6-6 9 0,3-1 1 16,2-2-17-16,3-4-5 0,4-1 16 0,3-2 3 15,4 0-3-15,3-1-5 0,0 0-3 16,0 3-2-16,-2 2 0 0,-2 2 2 0,-4 3 12 16,-3 4-21-16,-4 0-17 0,0 4 13 15,-5 7-3-15,-7 1 28 0,-11 1 19 0,9 12-19 16,-10-4 4-16,-3 9 2 0,-6 1 7 0,-3 3 1 16,-3 2-4-16,-5-1-6 0,-2 5 9 15,-3-1 0-15,1-2-21 0,-2 3 15 0,-1-3 4 16,-1-3-10-16,5 2 12 0,1-5-5 15,3-4 2-15,2 2-11 0,3-3 23 0,0-2-10 16,2-3-10-16,4-2 0 0,0-3-1 0,5-3-6 16,4 0-23-16,0 0 3 0,0 0 1 15,-5-9 7-15,11-3-23 0,2-1 4 0,3-2 4 16,4-2-8-16,2-2 3 0,2 3 4 0,5-2 3 16,1-1 11-16,-1 3 3 0,0 1 0 15,-2 3 14-15,2-2-19 0,-6 6 1 0,-5 6-18 16,-4 0 13-16,-4 2 0 0,-5 0 34 15,0 0-1-15,2 9 0 0,-10 2 0 0,-2 2 7 16,-4-1-13-16,-3 5 10 0,-4-2-25 0,0 1 18 16,0-1 10-16,-3 2-10 0,-2-1 3 15,1 2-2-15,-2-1-20 0,6-1 1 0,0-3-106 16,1 0-53-16,1-2-36 0,4-2-53 0,6-3 22 16,5-5-222-16,4 0 12 0,2-2 39 0,3-1 13 15,1 0 19-15,12-5 43 0,1-2 9 16,6 1 23-16,3 1-15 0</inkml:trace>
  <inkml:trace contextRef="#ctx0" brushRef="#br0" timeOffset="157790.15">10927 4555 526 0,'-4'0'409'15,"-1"3"-56"-15,2-1-27 0,-2 0-41 0,2 0 48 16,1-1-1-16,0 1-50 0,0-2-21 16,0 3-23-16,2-1-12 0,2-2-25 0,1 1-9 15,3 0-24-15,12 1-14 0,4-2-11 16,0 3-26-16,-8-3 7 0,5 0-16 0,5 0-27 15,2 0-28-15,29-12-27 0,-29 10-57 16,3-1 3-16,-1-1-92 0,-1 1-58 0,-4-2-42 16,0 1-48-16,-2 0 25 0,-2 0-256 15,-3 1 53-15,3-1 28 0,-8 1 31 0,-2 1 20 16,0 0 17-16,-4 2 40 0,-2-3-4 0,-2 0 46 16</inkml:trace>
  <inkml:trace contextRef="#ctx0" brushRef="#br0" timeOffset="158102.45">11481 4300 1082 0,'4'-4'367'0,"-2"4"15"16,0-3-63-16,0 2 1 0,-1 0-39 15,1 2 7-15,0 0 4 0,1 5-14 0,0-4-17 16,4 13 2-16,-1-1-40 0,2 5-11 15,-3 0 6-15,0 4-25 0,0 0-19 0,-3 5-13 16,0-4-13-16,0-1-13 0,-2 0-9 16,0-12-29-16,0 4-3 0,0 2-11 15,0-1 1-15,0-1-43 0,0-2-19 0,0-2-32 0,0-4-36 16,0 1-36-16,0-8-41 0,0 6 13 16,0-6-128-16,0 0-46 0,10 9 24 0,-6-9-291 15,0-3 4-15,9-6 51 0,3-2 47 16,0 0 26-16,2-3 34 0,1 0 15 0,0 0 6 15,5 0 32-15,2 0 42 0,1-1 13 0</inkml:trace>
  <inkml:trace contextRef="#ctx0" brushRef="#br0" timeOffset="158390.19">11981 4338 283 0,'-1'-2'513'0,"0"-1"-106"15,1 2 26-15,-2-1-58 0,2 2-23 0,0-5-44 16,0 5-24-16,-1 0-14 0,2-2-15 0,2 2-9 16,2-1-16-16,1 3-21 0,13 4-10 15,-2 2-27-15,4 2-8 0,2 1-17 16,-6 4-25-16,5-1-13 0,-2 3 3 16,-3-4-12-16,2 3-7 0,-3 0-25 0,1-2-1 15,-3-3-38-15,-1 2-24 0,-3-2-25 0,-2-5-40 16,-2-2-33-16,-1-1 9 0,-1 1-69 0,-1-4-44 15,-3 0-60-15,0 0-43 0,0 0 32 0,0 0-257 16,11-12 44-16,-9 7 36 0,-1-1 21 16,3-9 49-16,-4 3-3 0,1 0 56 0,-1-6 0 15,0 3 23-15</inkml:trace>
  <inkml:trace contextRef="#ctx0" brushRef="#br0" timeOffset="158604.26">12281 4310 884 0,'0'-9'384'0,"0"9"-48"16,0-5-44-16,0 5-2 0,0 0-15 0,0-7 26 15,-11 2 0-15,8 9-11 0,0 0-20 16,-6 10-17-16,-1 2 3 0,-1 4-31 0,0 0 3 16,-2 1-38-16,1 1-22 0,-3-1-20 0,2 1 7 15,0-2-33-15,1 0-12 0,1-1-11 16,-2-5-24-16,5-1-46 0,-1-2-53 0,1-4-45 16,5-2 7-16,1-2-157 0,-2-1-113 15,4-2 29-15,0 0-275 0,0 0 55 0,0 0 60 16,-7-12 40-16,7 8 21 0,0-1 24 0,-2 0 33 15,2 0 39-15,0-1-33 0,-1 2 10 0,0-3-3 16</inkml:trace>
  <inkml:trace contextRef="#ctx0" brushRef="#br0" timeOffset="158833.89">12005 4471 645 0,'-5'-1'525'0,"2"2"-64"0,0-2-58 16,0 0-18-16,1 1-38 0,-1-1-36 15,1 1-26-15,3-2-32 0,0 2-25 0,2-2-29 16,2-1-22-16,9-2-22 0,1-2-17 0,1 4-17 16,1-4-5-16,3 2-28 0,0-2-38 0,1 0-53 15,2 1-2-15,1-1-99 0,1 0-57 16,2 0-58-16,0 0 23 0,-2-1-242 0,3 1-64 16,2 2 64-16,-1-1 15 0,4 3 20 0,-6 0 58 15,-2 0 11-15,-2 0 21 0,-2 0 14 16,-1 0-8-16</inkml:trace>
  <inkml:trace contextRef="#ctx0" brushRef="#br0" timeOffset="159133.66">12659 4192 377 0,'2'-3'556'0,"0"1"-102"0,-1 2-51 15,1-1-45-15,-2 0-46 0,2 2 14 16,0 1-4-16,0 2 11 0,1 1-13 0,3 9-19 16,0 4-23-16,0 3-25 0,-1 5-2 15,-2 1-41-15,2 2-8 0,-3-1-21 0,1 0-14 16,-1 1-38-16,0-4-5 0,0-1-10 16,-1-1-31-16,1-3-23 0,-1-2-33 15,-1-3-31-15,0-15-42 0,0 8-45 0,0 0 8 0,0-1-126 16,0-7-91-16,0 0 26 0,0 0-318 15,12 11 30-15,-8-12 54 0,0 0 34 0,-3-2 56 16,2 0 31-16,0 0 26 0,5-7 24 0,-3 1-14 16,4 2 68-16,3 0 17 0</inkml:trace>
  <inkml:trace contextRef="#ctx0" brushRef="#br0" timeOffset="159640.48">12964 4238 1013 0,'2'0'367'16,"1"1"-48"-16,0 1 39 0,0 1-8 0,2 2-22 16,-2-1-11-16,7 10-27 0,-5 1-9 0,3 2-11 15,0 1-32-15,-2 3-33 0,-1 0-19 16,-1 3 1-16,-1-2-41 0,1 0-4 0,-1 0-30 16,0 0-3-16,1-4-16 0,-2 2 10 15,0-4-23-15,-1-3-31 0,-1-13-19 0,0 9-33 16,0-1-56-16,0-3-22 0,0-5 10 0,0 7-142 15,9 1-68-15,-4-8 24 0,2-1-289 16,-1 0 22-16,8-5 38 0,0-3 36 0,0 1 73 16,-1-4 14-16,-3-2 27 0,3-1 9 15,1-6 29-15,1 0 37 0</inkml:trace>
  <inkml:trace contextRef="#ctx0" brushRef="#br0" timeOffset="159913.18">13307 4118 699 0,'6'-2'377'0,"1"0"-5"0,0 2-46 16,13 3 17-16,-10-3-40 0,21 18-5 0,-8-4-12 16,-3 3-24-16,2 4-11 0,1 5-26 0,-4 5-20 15,0 2-13-15,-3 6-21 0,-2-3-23 0,-2 4-17 16,-2-1-16-16,-6-2-2 0,-3 2-24 15,-1-22-9-15,0 9-38 0,-19 32-55 0,4-26 1 16,-7-1-140-16,-4 1-64 0,-2-5 21 0,-10-4-320 16,-1 4-4-16,-5-6 62 0,0-3 24 15,-1-3 48-15,-2 0 24 0,-2-3 24 0,0-2 26 16,-4-1 41-16,0 2-56 0</inkml:trace>
  <inkml:trace contextRef="#ctx0" brushRef="#br0" timeOffset="160779.89">10993 4238 584 0,'0'0'291'0,"2"-3"-34"16,-2 3-17-16,0-1-31 0,-2 0-7 0,0 1-8 15,0 0-16-15,1 0 3 0,-1 1-6 16,0 0-17-16,-2 2 22 0,-1 0-28 0,0 0-17 16,-8 8 31-16,1-2-20 0,-3 2-4 0,2 2-5 15,-3-1 8-15,1 1-27 0,-2 4-11 16,3-5-5-16,0 3-3 0,0 1-7 0,0 2 5 15,0-2-18-15,-1 3 9 0,2 1-6 0,-1 1-7 16,2 1 4-16,-1 0-6 0,1 1-7 16,2-2-8-16,-1 3-13 0,4-4 0 0,1-1-4 15,1 0 1-15,0 0-13 0,1-1 7 0,0-1-10 16,2 0 8-16,2-1-9 0,0-4 4 16,-1 8-7-16,1-10-7 0,0 4 3 0,0 3 6 15,0 0-5-15,14 19-4 0,-8-16-2 0,-2-3-1 16,0 2-4-16,2-2 15 0,1 0-11 15,-1-2 5-15,1-3 4 0,-2-2-16 0,-1-1 10 16,2-1-7-16,-3-2 6 0,0 0-12 0,0 0 5 16,-1-2 7-16,2 0-4 0,-2 0-3 15,1 1 8-15,0-2-7 0,7 7-4 0,-2-2 7 16,2 0 7-16,5 0-6 0,-1-3-8 0,4 2 2 16,1-3 6-16,0 2 1 0,4-4-1 0,-1 4-1 15,1 0-1-15,4-1-10 0,-5-1-21 0,-1 2-19 16,0-2-27-16,-2-1-11 0,0 0-16 15,-3 0 8-15,-2 0-102 0,-4 0-48 16,-2-3-40-16,-8 0 27 0,7 0-256 0,2 0 18 16,-3 0 16-16,-6 0 34 0,16-12 44 0,-10 9 15 15,-1 0 26-15,6-5 27 0,-3 1 23 16,-1 1-4-16</inkml:trace>
  <inkml:trace contextRef="#ctx0" brushRef="#br0" timeOffset="162576.58">5670 2660 237 0,'0'-14'289'16,"0"14"-67"-16,0 0-19 0,0-15-18 0,18-4-6 15,-18 12 2-15,0 1-24 0,1-1 19 16,-1 7 12-16,0-7 2 0,0 1-26 0,0 6-6 16,0-8 6-16,0 8-43 0,0-9-21 15,0 9-19-15,0-8 8 0,0 8-9 0,0 0-7 16,4-7 7-16,-6 11-8 0,2 0-10 0,0 2 12 15,0 2 0-15,2 11-22 0,-2-6 21 16,0 5-15-16,0 4 4 0,0 2-13 16,9 30-8-16,-8-28-3 0,2 1-5 0,-1 1-12 15,1-3-3-15,-1 2 29 0,0-1-4 0,3-1-90 16,1 1-23-16,-1-2-50 0,-2-2-68 16,2 0 18-16,0 2-309 0,4-3 36 0,-1 0 30 15,-1 0 43-15,-1 1 2 0,-1-3 33 0,7 5 17 16,-1-2-31-16</inkml:trace>
  <inkml:trace contextRef="#ctx0" brushRef="#br0" timeOffset="163357.12">9298 4525 242 0,'0'0'379'0,"0"0"-38"16,0 0-31-16,-7-27-22 0,6 21-38 16,1 3 31-16,-2-2-30 0,2 1-32 0,-1 1 8 15,1 0-37-15,0 0-5 0,0 3-12 16,0 0-32-16,0 0 3 0,0-1 8 0,0 6-5 15,0 1 20-15,1 12-5 0,-1-8-8 0,0 6-17 16,0 4-8-16,0 1 1 0,9 26-16 0,-7-21-4 16,0 1-11-16,2-2-17 0,-1 0-5 15,1-2-5-15,-1 1-18 0,-1-2-30 0,1-2-25 16,1-4-56-16,-2 1 4 0,1-6-107 16,-1-3-68-16,2-2 20 0,-2-1-296 0,2-2-11 15,-2-2 45-15,2 1 30 0,-2-1 6 16,1 3 54-16,-1-3 29 0,1 1 52 0,-1 0-16 15,2 0 1-15,1 0 10 0</inkml:trace>
  <inkml:trace contextRef="#ctx0" brushRef="#br0" timeOffset="165623.46">10282 6246 348 0,'-2'-5'280'0,"-1"1"-51"0,2 2-38 15,-2-1 2-15,1 0-36 0,1-1-7 0,-2-1-16 16,2 2 7-16,1-1-20 0,-2 1-7 0,0-1-14 16,2 1 8-16,0 0-12 0,0-1-15 15,0 1 11-15,0 1-6 0,0-1 8 0,0 3-8 16,0 0-9-16,0 0 2 0,0 0 16 0,0 0-26 15,0-7 14-15,0 7-19 0,0 0-9 0,0-7 8 16,0 7-12-16,0 0-17 0,0-7 0 16,0 7 28-16,0 0-26 0,0-8 9 0,0 8-8 15,0 0-15-15,0-7 25 0,0 7-22 0,10-13 4 16,-9 10-16-16,-1 0-1 0,1 0-5 16,1 1 11-16,-1-1-20 0,-1 0 32 0,1 1-15 15,0-1 9-15,-1 3-8 0,0 0 2 16,0 0-8-16,0 0 10 0,0 0-19 0,0 0 30 15,0 0-15-15,0 0 23 0,0 0-20 0,0 0 8 16,4-9 9-16,-4 9-7 0,0 1-3 16,0-1 18-16,0 1 5 0,0 0 13 0,1-1-9 15,0 0-9-15,-1 2 4 0,0-2 17 0,0 0-25 16,0 0 7-16,1 0 14 0,0 0-10 16,-1 0 0-16,0 0-17 0,0 3 20 0,1-3-15 15,-2 0-16-15,1 0 10 0,1 0 9 16,-1 0-18-16,0 0-1 0,0 0 9 0,-1 0-5 15,2 0-17-15,-2 0 9 0,1-3-5 0,1 3 1 16,-1 0-6-16,0-2 0 0,1 2-3 0,0 0-1 16,-1 0-6-16,1 0 10 0,-1-2-10 0,0 2 6 15,1 0 3-15,-1 0-16 0,0-1 0 16,0 1-4-16,0-1 1 0,0 1 4 0,0 0-9 16,0 0 2-16,0 0-1 0,0 0-25 0,0 0 9 15,0-1 14-15,0 1-7 0,0 0 19 16,0 0-3-16,0 0 14 0,0 1-26 0,0-1 11 15,1-1-6-15,-1 1 14 0,1-1-9 0,-1 1 6 16,0-1 0-16,0 2-5 0,0-2 1 0,0 1 7 16,1 0-5-16,-1-1-4 0,0 2-14 15,0-1 27-15,0 0-20 0,0 0 19 0,0 0-1 16,1 0 11-16,-2 0-5 0,1 0-5 0,0 1-9 16,-1-1 4-16,1 0-13 0,0 0 18 15,0 0-3-15,0 0-23 0,1 1 14 0,-1-2-4 16,-1 2 10-16,1-1-4 0,1-1-8 0,-1 2-7 15,0-2 25-15,1 1-13 0,-1 1 16 16,0-1-22-16,-1 0 14 0,2 0 2 0,-1-2-5 16,0 2-6-16,0 0 0 0,0 0 14 0,1 0 3 15,-2 0-6-15,1 0-26 0,0 0 30 16,0 0-6-16,0 0-3 0,1 0 3 0,-1 0 8 16,0 0-12-16,0 0 13 0,-1 0-11 15,1-1 26-15,0 1-25 0,1 0 6 0,-1 1-24 16,0-1 10-16,0 0 26 0,-1 1 3 15,1-1-16-15,1-1-7 0,-2 1 14 0,1 0-5 16,0 0 11-16,0 0-33 0,0 0 9 16,0 0 14-16,0 0-2 0,-1 0 10 0,1 0-8 15,0 0 26-15,0 0-16 0,0 1 11 0,0-2-19 16,1 2 5-16,-2-1 7 0,1 0 13 0,0 0-12 16,0 0 8-16,0 0 7 0,0 0-10 0,0 0 2 15,0 0 11-15,0 0 2 0,0 0-13 16,0 0 5-16,0 0 10 0,0 0-13 0,0 0 19 15,0 0-9-15,0 0 8 0,0 0-3 0,0 0 5 16,0 0-7-16,0 0-2 0,0 0 6 16,0 0 0-16,0 0-6 0,0 0-14 0,0 0-3 15,0 0-4-15,0 0 7 0,0 0 3 0,0 0-1 16,0 0-4-16,0 0-11 0,0 0 11 16,0 0-10-16,0 0 17 0,0 0 9 0,0 0 6 15,0 0-6-15,0 0-16 0,0 0 1 16,0 0-7-16,0 0 20 0,2 25-9 0,-2-23-1 15,0-1 1-15,2-1-9 0,-2 2-1 16,1-1-7-16,-1 0 4 0,0 0 10 0,0-1-16 16,0 1 8-16,1 0-8 0,-1 0-1 0,0-1 2 15,-1 0 2-15,0 0-14 0,2 0 4 16,-1 0 4-16,0 0 1 0,1 1-1 0,-1-1-6 16,0 1 11-16,0-2-2 0,0 2-11 0,0-1 15 15,0 0-24-15,1 2 19 0,-1-2-6 16,0 0 13-16,0 0 1 0,1 0-13 0,-1 0-14 15,0 0 28-15,0 0-19 0,1 0 13 16,0-2-12-16,-1 1 10 0,0 1-19 0,2 0 25 16,-2 0-11-16,-2-1-14 0,2 1 7 0,2-2 19 15,-2 1-8-15,0 3 1 0,0-3-12 0,0 0 16 16,1 1-19-16,-1 0 13 0,0 0-7 16,0 0 11-16,1-1-25 0,-1 0 25 15,0 0-5-15,0 1-9 0,0-2-4 0,1 2 8 16,-1-1 0-16,1-1 2 0,-1 1 5 15,0 0 1-15,0 1-12 0,0-1 1 0,0-1-3 16,1 2 21-16,0-2-12 0,-2 0-1 0,1 0-10 16,1 1 16-16,-1 0-5 0,0 0 8 15,1 1-32-15,-1-3 24 0,1 1 5 0,-1 0-18 16,1 1-13-16,0-1 27 0,-1 0-17 16,1 1 11-16,-1-1-13 0,1 1 11 0,-2 0-15 15,1 1 7-15,0-3 2 0,0 2 4 0,0 1 3 16,1-1-1-16,-2 1-7 0,1-1 4 15,0 0-13-15,-1 0 19 0,2 1-21 0,-1 0 7 16,0-1-4-16,0 2 18 0,1-2-16 16,0 0 5-16,-1 0 8 0,0 2-3 0,0-1-1 15,0 0 1-15,-1-2 6 0,1 2 5 0,1 0-8 16,-1 0 1-16,0 0-7 0,0 0 5 16,0 0-13-16,0 0 24 0,-1 0-22 0,2 0 15 15,-1-1 1-15,0 1-10 0,0 0-5 16,-1 0 8-16,2 0-4 0,-1 0 4 0,0 0 8 15,0 0 1-15,0 0-5 0,0 0 9 0,0 0-14 16,0 0 0-16,0 0-3 0,0 0 5 0,0 0 7 16,0 0-9-16,0-1-1 0,-1 1 2 15,2 1 0-15,-1-1 19 0,0 1-14 0,0 2 0 16,0-1-2-16,-1 0 21 0,0 3-7 16,1-2 6-16,0 3 7 0,0-1-5 0,0 3-15 15,0 1 32-15,0 6 1 0,0 2-1 16,0 4-11-16,0-1 7 0,-11 28 18 0,8-21-17 15,1 2-12-15,1 0 9 0,0-4-1 16,1-13-13-16,0 6-10 0,0 2 0 16,0 0 24-16,0-1-7 0,0-2-16 0,0-3 8 15,0-2-11-15,0-2-5 0,0-2-9 0,0-2-2 16,0-6-25-16,0 7-12 0,0-7-37 16,0 0-22-16,5 8-27 0,-5-8-33 0,3-1 15 15,0-1-79-15,-2-1-58 0,1 1-39 16,-1-2 29-16,1 1-238 0,-1-1 17 0,1-1 55 15,0 0 34-15,0 2 4 0,4-11 75 16,-1 3 24-16,2-2 20 0,0-3 5 0,1 4 22 16,0-1-53-16</inkml:trace>
  <inkml:trace contextRef="#ctx0" brushRef="#br0" timeOffset="166533.83">10715 6077 629 0,'-2'1'346'16,"-1"0"-31"-16,1-1-41 0,0 0-9 0,1-1-20 15,1-1-20-15,1 1-32 0,1-3-21 0,0 0 50 16,1-1-29-16,8-5-15 0,1-1-7 0,1 0-10 15,2 2-32-15,-2 3 2 0,-1-5 5 16,0 2-12-16,-2 5-13 0,-3 0-20 16,0 2-1-16,-2 2-20 0,-5 0 12 0,0 0-16 15,12 10 14-15,-10-5-16 0,-1-1-1 0,0 4-18 16,0 13 18-16,-1-13-12 0,0 8-5 16,0 0 9-16,-12 19-7 0,7-18 1 0,0-1-5 15,-2 0-2-15,0 1-8 0,-1-5 2 0,2 2 1 16,-1 1-4-16,1-6-17 0,1-1 6 15,0-4 5-15,1 2 8 0,0-2-10 0,2-1 9 16,-2 0-8-16,2-2 2 0,-1 0-1 16,1 0-1-16,2-1-6 0,0 0-7 0,-2-6 9 15,3 3-5-15,2-3 0 0,6-10-1 0,4-1-5 16,-1-2 0-16,4 2 1 0,0 0-1 16,4 1-6-16,-3 2-3 0,4-1 0 0,-6 2-2 15,-4 4 0-15,3 1-4 0,-2 6-1 0,-3 1 15 16,-9 1 7-16,0 0-10 0,12 10 16 15,-12-2-2-15,-3 9-9 0,3-9 14 0,-14 18 0 16,3-7-16-16,-3 1 3 0,-1-1 3 16,1 0 3-16,-1 1-1 0,2-3-4 0,-1-1 3 15,1-3-14-15,2-4 11 0,2 1-14 16,3-1 8-16,0-4-4 0,1 2 15 0,2-6-12 16,1 1-8-16,0-2 4 0,2 0-8 15,0-5-11-15,1 1 5 0,2 0-12 0,4-11 4 16,2-1-4-16,2-1-7 0,4-3 4 0,0 2 5 15,2-3 0-15,1 4 1 0,-1 1 0 0,3 0 6 16,0 3-3-16,4 0 4 0,-3 2 6 16,1 5-3-16,0 5 5 0,-2 0 12 0,-11 1 11 15,17 11 13-15,-13-2 0 0,-1 4-2 16,-5 3-10-16,-5 4 32 0,-1-3-21 0,-1-7 12 16,0 2-18-16,-11 22 7 0,4-18-1 0,-2 0 3 15,-2 0 0-15,-2-4-13 0,2-2-9 0,0 2 13 16,2-5-28-16,0-5-34 0,1-2-74 15,2 2 11-15,6-2-137 0,0 0-64 0,-8 0-67 16,-2-11 33-16,8 5-254 0,1-1 74 16,1 0 42-16,-2-10 14 0,2 10 53 15,16-15 0-15,-1 8 56 0,5-1 30 0,2 5 35 16,2-3 3-16,5 2 14 0</inkml:trace>
  <inkml:trace contextRef="#ctx0" brushRef="#br0" timeOffset="166821.57">11501 6146 506 0,'0'2'536'15,"0"-1"-64"-15,0-1-33 0,0 0-46 16,-1 0-16-16,1 1-37 0,0-1-16 0,0 0-31 16,1 0-27-16,-1 0-20 0,0 2-9 0,2-2-29 15,0 0-22-15,3 0-20 0,1 0-33 0,2-2 15 16,13 1-35-16,-8 1-17 0,4 0 8 15,28-8-15-15,-21 5-19 0,-2 1-4 16,1-1-3-16,-1 0-32 0,-4 1-23 0,0-1-25 16,-5 3-31-16,-3-4-40 0,4-1-34 0,-4 2 11 15,-1-2-170-15,-3 0-65 0,4-6 33 16,1 3-221-16,-4 0 35 0,2-2 41 0,1-1 22 16,-1 1 46-16,0 0 28 0,3 0 46 0,-1 2-31 15,0-2 35-15,-2 3 50 0,-2 2-52 16</inkml:trace>
  <inkml:trace contextRef="#ctx0" brushRef="#br0" timeOffset="167092.87">11959 5920 573 0,'1'-4'450'0,"-1"0"5"0,1 1-37 16,-1-1-50-16,2 2-21 0,-1-1-26 15,1 3-26-15,0 0-7 0,0 0-18 0,1 3-5 16,1-1-16-16,-1 3-15 0,1 14 1 15,-2-6-27-15,2 6-36 0,0 5-8 0,-3-2-25 16,0 4-12-16,0 0-10 0,-1-13 5 0,0 5-22 16,0 1 6-16,0 0-31 0,0-2-20 0,0 0-44 15,0-4-20-15,0-2-25 0,0-4-41 0,0-7-57 16,8 13 13-16,-3-14-164 0,0-1-64 16,7-5 32-16,3-1-250 0,-2-2 47 15,1-6 43-15,-2 3 10 0,2-2 50 0,2-1 41 16,3 5 21-16,4-2 51 0,-1-2-12 0,1 6-11 15,1-4 40-15</inkml:trace>
  <inkml:trace contextRef="#ctx0" brushRef="#br0" timeOffset="167357.54">12414 5929 695 0,'-2'-4'453'0,"1"-1"-9"15,-1 2-43-15,1 2-39 0,1-3-26 0,-1 2-25 16,0-1-31-16,0 1-33 0,1 0-15 15,0 2-18-15,2 1 10 0,0 2-12 0,2 2-5 16,6 8-15-16,4-1-20 0,-2 0-6 16,2 2-33-16,-1 1-4 0,1 0-26 0,0 1 6 15,-1-3-11-15,1 1-6 0,-4 0-22 0,-1-4-28 16,-2-3-47-16,-1-1-26 0,-1-2-42 16,-2-2-26-16,1 1 8 0,-4-3-190 0,0 0-50 15,0 0 29-15,0 0-270 0,0 0 71 16,16-15 39-16,-13 12 19 0,-1-2 16 0,-1-1 76 15,1 1 5-15,-1-2 8 0,2-9 12 0,-2 0 13 16,0 2 38-16</inkml:trace>
  <inkml:trace contextRef="#ctx0" brushRef="#br0" timeOffset="167566.08">12612 5900 586 0,'-1'-6'421'0,"1"3"7"0,0 0-48 16,-1 1 4-16,0 2-28 0,-1 0-2 0,0 0-21 15,-1 5-15-15,-3 9-6 0,-1 1-35 0,-4 2-30 16,1 3-7-16,0 1-25 0,-4 0-26 15,1 1-20-15,-1 0-14 0,3 2-18 0,-1-1-36 16,-1-2-6-16,3-2-39 0,-2 0-42 0,3-7-64 16,1-2-54-16,3 2 10 0,1-9-124 15,0-1-66-15,3 1 24 0,1-3-282 0,0 0 38 16,0-12 18-16,1 7 46 0,-1-2 45 16,6-10 12-16,-2 0 25 0,-2 0 25 0,-1 4 42 15,0 1 6-15,-1 12-10 0</inkml:trace>
  <inkml:trace contextRef="#ctx0" brushRef="#br0" timeOffset="167766.16">12409 6028 334 0,'-3'-1'505'15,"1"1"-99"-15,0-1-61 0,-1 1 27 0,3 1-31 16,-1-1-25-16,2 1 0 0,1-1-33 16,0 0-16-16,2 0-30 0,2-1-41 15,2 1-27-15,14-3-9 0,-12 3-52 0,24-7-23 16,-10 5-58-16,0-2-1 0,1 2-106 15,-4-3-46-15,4 0-68 0,-1 1 17 0,-4-2-230 16,1 2-44-16,1-2 22 0,0 2 17 16,-1 0 38-16,-6 0 17 0,4 0 53 0,-1 2-9 15,0-2-7-15</inkml:trace>
  <inkml:trace contextRef="#ctx0" brushRef="#br0" timeOffset="168004.4">12932 5897 791 0,'1'-2'497'0,"-1"1"-80"0,1-1-58 16,0 1-47-16,-1 3 8 0,0 0-18 0,0 2-11 16,0 0-30-16,0 3-1 0,2 12 1 15,-2-10-34-15,0 6-15 0,0 3-23 0,0 3-16 16,0-1-26-16,0 2-2 0,0-1-36 16,6 23 3-16,-3-26-32 0,1-1-27 0,-1-5-19 15,1-1-60-15,-2-6-31 0,2 2 4 0,0-6-129 16,-1 0-62-16,1-3-35 0,2 0 26 15,7-6-210-15,-3-1-20 0,2-2 25 0,-1-3 55 16,2-3-11-16,-2-3 46 0,0 2-11 16,0-2 63-16,4-2 8 0,-4 3 7 0</inkml:trace>
  <inkml:trace contextRef="#ctx0" brushRef="#br0" timeOffset="168203.91">13164 5883 1133 0,'2'-4'378'0,"0"0"23"15,-1 3-24-15,0-2-35 0,0 1-23 16,0 2 2-16,2 1-13 0,-3 1-18 0,2 4-11 15,0 0-5-15,3 13-28 0,3 2-19 0,-4 0-29 16,2 1-22-16,-2 2-17 0,1 0-15 0,0-1-20 16,0 1-9-16,2 0-46 0,-3-3-46 15,-1-3-74-15,-1-2-82 0,1-7 13 16,-3 0-149-16,1-5 23 0,-1 0-332 0,2-4 36 16,-2 0 55-16,0 0 35 0,-3 0 21 0,0-1 14 15,0-1 21-15,-1 0 68 0,-13-1 23 16,4-3 17-16,-6 1 10 0</inkml:trace>
  <inkml:trace contextRef="#ctx0" brushRef="#br0" timeOffset="169676.74">11610 5852 643 0,'0'0'294'15,"0"0"-19"-15,0 0-21 0,0 0-17 0,-25-24 6 16,17 24-24-16,1 0-38 0,-1 0 9 16,-3 0 0-16,-7 0-20 0,-21 14 7 0,14-10-31 15,2 4-2-15,-1 2-13 0,2 1-2 0,1 2-7 16,0 2-14-16,3 0 1 0,0 6 13 16,1-1-29-16,2 1-2 0,0 3-6 0,2 1-7 15,2 3 13-15,4-3-19 0,2 6-11 0,5 1-5 16,0-16-13-16,15 33 8 0,-3-18-2 0,5 1-2 15,2-3-18-15,4 0-19 0,2-2-19 16,4-1 1-16,7-2-64 0,-2-3-63 0,3 0-15 16,4-5-40-16,2-1-39 0,5-1 21 15,0-2-144-15,3-2-103 0,2 1 34 0,2-3 11 16,2-2 57-16,3-3 5 0,-1 3 16 0,1-5 45 16,0 1 30-16,4-1-21 0</inkml:trace>
  <inkml:trace contextRef="#ctx0" brushRef="#br0" timeOffset="170176.02">13191 5726 486 0,'2'-5'345'16,"1"3"-17"-16,3-1 4 0,-1 1-28 0,2 0-40 16,3 2-32-16,1 0 35 0,25 13-6 0,-11-2 6 15,-2 3-17-15,-2 1-4 0,7 9-13 16,-3 3-2-16,2 2-29 0,-2 4-15 0,-1 4 3 16,-3 0-8-16,-2 3-4 0,-2 2-13 15,-4-1-31-15,-2 0-9 0,-4-3 7 0,-4 0-15 16,-3-1 3-16,0-20-43 0,-12 36 15 0,-2-21-25 15,0-1-27-15,-5-2-42 0,-3-4-59 16,-2-1-44-16,-1-3 10 0,-1-4-170 0,-3-2-76 16,-1-5 31-16,0 2-253 0,2-4 34 15,-1-2 53-15,1-1 40 0,1-2 25 0,3 1 28 16,1-4 31-16,10 1 53 0,-5 2 14 0,8-2-39 16,3 2 63-16</inkml:trace>
  <inkml:trace contextRef="#ctx0" brushRef="#br0" timeOffset="170345.44">13236 6590 1201 0,'4'2'375'0,"0"-1"-18"15,-2 1-56-15,3-2-22 0,-2 2-26 16,0-1-27-16,0 0-29 0,-1 0-44 0,1-1-15 16,-1 0-97-16,-1 0-78 0,1 0-70 15,-1-1-68-15,0-3 14 0,-2 4-255 0,0 0 26 16,-2-3 37-16,1 1 10 0,-4-2 43 0,1 1 34 15,-12-2 1-15,2-2 24 0</inkml:trace>
  <inkml:trace contextRef="#ctx0" brushRef="#br0" timeOffset="171675.93">2084 8635 269 0,'0'0'382'0,"0"0"-62"16,0 0 0-16,0 0-45 0,0 0 21 0,-14 0-37 15,14 0-14-15,0 0-40 0,0 0-23 0,0 0 30 16,0 0-16-16,-23 14-4 0,21-13-11 0,2-1 1 16,-2 0-3-16,2 0-16 0,-2-1-13 15,2 2-11-15,0-1-5 0,-1 0 1 0,1 0-6 16,0 1-8-16,0-1-1 0,0 1-19 16,-1 0-3-16,2-1-11 0,-1 1 10 15,0 1 1-15,0-2-9 0,-1 0-20 0,1 0 6 0,0 0-5 16,0 0 5-16,0 0-16 0,0 0 2 0,1 0-3 15,0 0 1-15,3-2 3 16,2 1-1-16,0 1-3 0,11-3-20 0,1 0-3 16,3 0 24-16,1 1-22 0,3-2 20 15,0 2-30-15,0 1 12 0,0-2 9 0,0 2-24 16,-11 1-5-16,5 0 8 0,2 0-11 16,2 0 5-16,-1 0-17 0,-3 0 7 0,0 0-9 15,-4 0-5-15,0 0 15 0,-4 0 3 0,-3 0-9 16,0 0 0-16,-1 0-13 0,-7 0-18 15,7 0-30-15,-7 0-15 0,7 0-32 0,-7 0-54 16,0 0 13-16,0 0-151 0,7 1-28 16,-8-1 30-16,-2 0-284 0,-3 0 5 0,3 0 78 15,-3 0 33-15,0 3 29 0,-10-2 32 16,2 6 31-16,-6-1 29 0,2-1 11 0,0 2 51 16,1 4-3-16,2-2-28 0</inkml:trace>
  <inkml:trace contextRef="#ctx0" brushRef="#br0" timeOffset="171922.57">2259 8833 1016 0,'-1'5'482'0,"0"-1"-27"0,1-1-28 15,-1 2-44-15,1-2-12 0,1 0-41 0,0-2-8 16,4 2-20-16,0-3-26 0,1 0 13 16,1 0-48-16,13-3-10 0,-10 3-38 15,24-8-18-15,-10 4-20 0,0-1-20 0,1 1-8 16,-2 0-15-16,1-2-28 0,-3 1-17 0,-1 1-23 15,-2 0-49-15,0-3-46 0,-6 3-51 0,1 4 10 16,-2 0-121-16,-2-1-54 0,-3-1-31 16,1 0 25-16,0 2-273 0,-7 0 18 0,0 0 49 15,0 0 51-15,7 0 20 0,-7 0 22 16,7 0 59-16,2 13-3 0,-7-10 7 16,2 1 1-16,-2-1 60 0</inkml:trace>
  <inkml:trace contextRef="#ctx0" brushRef="#br0" timeOffset="188291.78">3220 8439 711 0,'-14'0'321'0,"14"0"-28"15,0 12-29-15,0-12 0 0,0 0-5 0,-14 0-30 16,14 0-28-16,-18 17-22 0,17-17 27 15,-2 0-13-15,1 0-16 0,0 0-37 0,1-3-3 16,1 2-10-16,1-2-21 0,1 0-4 0,3-1-37 16,4-4 4-16,4-2-5 0,2 3-3 15,1 2-3-15,1 2 5 0,-1 1-21 0,-1 1-1 16,-6 1-27-16,5 0 0 0,14 13 14 16,-14-8-6-16,-3 6-4 0,3 3 0 0,-3-3-2 15,-4 3 16-15,0-3-16 0,-1 0 16 0,-3 0-14 16,0-1-15-16,-2-1 25 0,-1-9 6 15,0 7-16-15,0 0 4 0,-10 13-4 0,2-6-3 16,-1-2 7-16,-2-3-12 0,2 1-1 16,-3 0 2-16,1-2-11 0,-1 0 23 0,2-2-23 15,2-3 9-15,2-1-9 0,0 3 0 0,1-3 1 16,2-2 11-16,0 3-9 0,2-3 8 16,-1 0-11-16,1 0 6 0,1 0-23 0,2 0 0 15,1 0 16-15,0 1 12 0,2 0-14 16,2 0 2-16,0-1 0 0,0 1-12 0,11 4 6 15,0 0 12-15,-1 2-27 0,-2-3 27 0,0 2-25 16,-1 0 25-16,-1 3-16 0,-3-4 9 16,-3 2-7-16,-1-2 15 0,-4 2-4 0,2-2-15 15,-2 1 33-15,-2 0 13 0,0-1 11 16,0-5 2-16,0 9 7 0,-17 13-15 0,4-10-6 16,0-1 7-16,-2-1-14 0,-3-2-1 0,0 3-7 15,-2-4-15-15,-2 0-4 0,0 0-22 0,0-3 2 16,-1 0-20-16,3-3-14 0,1-1 7 0,6 0-29 15,13 0-18-15,-10 0-19 0,1 0-3 16,1 0-26-16,-5-9-8 0,12 4-23 0,-2 2-25 16,2-1 19-16,-1-1-131 0,2 0-123 15,0-1 40-15,3 2 12 0,5-8 19 0,4 1 31 16,4 2 22-16,2-2 25 0,4 2-6 0</inkml:trace>
  <inkml:trace contextRef="#ctx0" brushRef="#br0" timeOffset="188622.7">3827 8601 988 0,'1'-1'404'0,"1"-1"-26"15,0-1-28-15,-2 2-38 0,2-1-39 0,-1 2-39 16,1-1-3-16,-1 1-33 0,3 1 4 0,-1 1-5 15,1 2-14-15,7 6-5 0,3 2-12 16,-2 3-15-16,2-1-3 0,3-2-13 0,-4 6-13 16,0-1-19-16,-1-2 2 0,0 0-9 15,-1 0-17-15,-1-2-21 0,0 1 3 0,-1-2 4 16,-2-1-20-16,-1-3 10 0,0-1-19 16,-3-2-15-16,1 0-46 0,-1-3-15 0,-2 0-24 15,1 1-32-15,0-2 10 0,-2-1-106 0,0 0-37 16,0 0-33-16,0 0 24 0,8-13-187 15,-7 8-51-15,0 1 19 0,-2 1 32 0,1-2 43 16,-2 1 30-16,0-1 12 0,1 2 13 0,-2-1 40 16,1 0-14-16</inkml:trace>
  <inkml:trace contextRef="#ctx0" brushRef="#br0" timeOffset="188860.3">4037 8638 1102 0,'2'-3'332'0,"-2"0"-9"15,1 0-36-15,-1 2-36 0,0 1 9 0,0 0 4 16,-1 0-24-16,-1 3-11 0,0-2-27 0,0 3-10 16,-1 2-31-16,-1 8 5 0,-4-2-15 0,2 1-12 15,-1 1-14-15,0 1-12 0,-1-1-23 16,1 1-5-16,0-1-2 0,0-2-16 0,1 1-30 16,0-4-34-16,0-2-1 0,3 0-104 0,0-2-33 15,-1-1-38-15,1-1-53 0,1-1 20 16,-2 0-269-16,0 0 8 0,2-1 32 0,2-1 39 15,0 0 33-15,0 0 42 0,0 0-8 0,-13-10 25 16,10 7 31-16,1 1-10 0</inkml:trace>
  <inkml:trace contextRef="#ctx0" brushRef="#br0" timeOffset="189122.08">3819 8765 643 0,'-2'0'442'15,"1"-3"-74"-15,-1 2 22 0,0 1-38 16,-2-1-26-16,3 0-33 0,1 0-24 0,2-1-10 16,1 2-14-16,2-3-25 0,0 1-12 0,12-2-21 15,2 1-31-15,3-2-4 0,2 2-31 16,-1 0-13-16,3-4-9 0,0 3-15 0,0 0-29 16,0 0-14-16,-1 0-55 0,0 2-37 0,-2 1 5 15,0-2-90-15,-2 1-63 0,-5 0-28 16,2-1 22-16,-5 2-276 0,-5 0 13 0,2 1 36 15,-2-2 48-15,0 2 16 0,-3 0-8 16,4-3 57-16,0 3 37 0,6 0 14 0,-1 0 9 16</inkml:trace>
  <inkml:trace contextRef="#ctx0" brushRef="#br0" timeOffset="189407.81">4513 8487 784 0,'2'-5'484'16,"-2"0"-51"-16,0-1-66 0,1 3-56 0,-1 3-23 15,2-3-14-15,0 3 2 0,0 3-6 0,1 1-21 16,5 9 2-16,0 2-18 0,-2 3-27 16,2 1-19-16,-2 2-14 0,-1 1-26 15,1 1-3-15,0-3-29 0,-2 1 8 0,-1-1-23 16,-1-5-4-16,0 2-14 0,1-1-34 0,-2-6-42 15,-1-2-37-15,1 1-58 0,0-3 9 0,0 0-106 16,0-3-39-16,0 1-42 0,2-2 25 16,-1-2-288-16,-2 0 38 0,0 0 17 0,0 0 54 15,6 0 35-15,16-17 16 0,-12 7 6 16,-2-3 29-16,2 0 32 0,1-1 17 0</inkml:trace>
  <inkml:trace contextRef="#ctx0" brushRef="#br0" timeOffset="189828.88">4804 8497 767 0,'1'-4'444'0,"0"1"-71"0,0 2-53 16,1-1-42-16,-2 2-2 0,1 3-27 0,-2 0 9 15,0-1-35-15,0 2-20 0,1 1-12 0,-1-1-44 16,-1-1-12-16,1 2-3 0,1-1-12 16,-1 0-9-16,1 0-30 0,0-1 19 15,0 1-26-15,0-4-2 0,0 0-24 0,0 0 15 16,0 0-12-16,0 0-19 0,0 7 10 0,0-7 10 15,10 9-19-15,-6-8 1 0,0-1-3 0,0 0-2 16,2 0-9-16,1 0 0 0,1-1-4 16,0 1 6-16,-8 0-7 0,14 0 19 0,4 0-19 15,1 0 7-15,-1 0-5 0,3 0-4 16,0 0 14-16,20 9-19 0,-21-6 10 0,-4 3 16 16,0-3-11-16,-4 2 4 0,-1 3 1 15,0 1-3-15,-3-2 3 0,-5-1 6 0,-1 1 8 16,-1-1 14-16,-1 1 1 0,0-7-7 15,0 8 7-15,-18 13-16 0,7-10 16 0,-3 0-17 16,-3-1 11-16,-2-1-12 0,-3 1-1 0,0-2-20 16,-1-1-20-16,0-3-38 0,-1 1-34 15,2 0-18-15,5-2 8 0,-1-2-114 0,11-1-53 16,-3 0-32-16,2 0 25 0,1 0-232 16,7 0-27-16,-16-11 48 0,12 8 14 0,3-1 63 15,0 0 19-15,0-2-1 0,2 1 51 0,0-2 8 16,1 2 50-16,-2-4-22 0</inkml:trace>
  <inkml:trace contextRef="#ctx0" brushRef="#br0" timeOffset="190210.86">4861 8456 558 0,'-1'-2'339'0,"0"1"-45"0,0 1-4 16,2 0-16-16,1 0 17 0,2 0-52 16,1 0-30-16,2 0 32 0,16-2-23 15,-11 2-22-15,5 0 3 0,32-7-26 0,-21 2-7 16,1 2-29-16,-1-1-25 0,1-1-11 0,1 2-4 15,0-2 2-15,-3 1-20 0,-2 1-20 16,-1-2 2-16,-3 3-3 0,-4 0 4 0,-4 1-31 16,-2-1-4-16,-3 1-4 0,-3 0-1 15,1 1-2-15,-3-1-36 0,-3 1 4 0,0 0-55 16,0 0-19-16,0 0-29 0,4 5-25 0,-5-5-51 16,-1 0-47-16,0 0 20 0,-1 1-212 15,0-2 19-15,-1 1 4 0,1 1 15 0,-1-2 52 16,2 1 33-16,0 0 28 0,2 0-44 0,1 0 50 15</inkml:trace>
  <inkml:trace contextRef="#ctx0" brushRef="#br0" timeOffset="192053.23">5762 8591 380 0,'0'0'324'0,"0"0"-28"16,-15 0-43-16,15 0-22 0,0 0 17 0,0 12-20 16,0-12-21-16,0 0-6 0,0 0-7 0,0 0-26 15,-27 18 10-15,25-16-21 0,0-1 18 0,0-1-37 16,1 1-4-16,-1-1 4 0,1 0-7 16,0 2-10-16,0-2-8 0,1 1-19 0,-1-1-3 15,2 1 8-15,1-1 0 0,0 1 11 0,4-1-6 16,0-1 7-16,2 1-13 0,13 0-1 15,-12 0 8-15,7 0-9 0,4 0-8 0,3 0-12 16,21-9-13-16,-19 6-6 0,1 3 0 16,-1-4-8-16,-3 1 1 0,1 0-15 15,0 2 7-15,-4-2-12 0,-3 1-1 0,-3 1-7 16,-3-1 6-16,-10 2-15 0,7 0 2 0,-7 0 7 16,8 0-2-16,-8 0-6 0,8 0-7 0,-8 0-1 15,7 0-14-15,-7 0-1 0,6 0-5 16,-6 0-3-16,0 0-14 0,0 0 0 15,7 0-13-15,-7 0 1 0,0 0-8 0,0 0 0 16,0 0-11-16,0 0-30 0,8-7 5 0,-8 7 8 16,0 0-68-16,-2 0-37 0,1-1-10 15,0 1-28-15,0-2-39 0,1 0 24 0,-3 2-241 0,2-2 19 16,0-1 9-16,0 3 71 0,0-3 1 16,1 1 27-16,1-2 43 0,2 1 22 0,1-1 10 15</inkml:trace>
  <inkml:trace contextRef="#ctx0" brushRef="#br0" timeOffset="192742.45">6708 8291 905 0,'-2'-5'337'0,"2"2"-48"15,-2-1 10-15,2 0-24 0,0 0-28 0,0 1-30 16,0-1 28-16,1 1 0 0,-1-1-35 15,1 1-12-15,-1 2-21 0,0-2-5 0,0 1-25 16,0 0 1-16,0 1-30 0,0 1 1 16,1 0-12-16,0 2 18 0,-1 1-14 0,2 1-4 15,-3 2 4-15,0 1-16 0,0 12-3 0,1-9 10 16,0 5-5-16,-12 25-15 0,11-18-1 16,1 2 8-16,-3 0-4 0,2 1-22 0,1-1 12 15,0-1-20-15,0-14 2 0,0 7-22 0,0-1 13 16,0 0-7-16,0-1 2 0,0 1 4 0,12 11 4 15,-9-18-16-15,5 2 15 0,1-3-13 16,6 0-3-16,3-4 0 0,0 1 15 0,3-3-28 16,2-1 13-16,-12 0-12 0,5 0-2 15,5 0-2-15,2 0 3 0,21-12-32 0,-24 9-18 16,0 0-9-16,-6 1-12 0,3-1-34 16,-5 0-9-16,-2 0-29 0,-2 0 10 0,-1 2-84 15,-2 0-20-15,-2-2-42 0,0 3-36 0,0-3 29 16,-2 1-277-16,-1 0 16 0,1-1 62 15,-3 3 38-15,-1-2 18 0,3 2 30 0,-7-3 52 16,3 1 7-16,-2 2 15 0,1-1-1 0,-1-1 48 16</inkml:trace>
  <inkml:trace contextRef="#ctx0" brushRef="#br0" timeOffset="193020.66">6911 8529 948 0,'-2'-3'394'0,"0"1"-54"16,-2-1-43-16,2 1-5 0,1 2-1 0,1 0-7 16,0 1-16-16,0 2-7 0,1 2 8 15,1 0-29-15,2 10-16 0,0 3-15 0,0 2 8 16,1-3-24-16,-3 1-30 0,2 0-18 0,-3 3-11 16,0-2 0-16,0-1-26 0,-1-3-24 15,0 4 16-15,0-5-26 0,0 4-29 0,0-18-36 16,0 12-31-16,0-4-48 0,0 1-22 0,0-2 8 15,0-7-123-15,0 7-53 0,0-7-55 16,0 0 30-16,-2 11-271 0,4-12 81 0,0-1 14 16,2-1 55-16,0-2 11 0,9-5 43 15,-2 1 22-15,1-3 11 0,1-3 1 0,4-1 74 16</inkml:trace>
  <inkml:trace contextRef="#ctx0" brushRef="#br0" timeOffset="193339.98">7453 8373 821 0,'2'-5'473'0,"1"1"-49"0,-2 1-58 16,2 3-29-16,1 0-3 0,1 0 3 15,0 3-16-15,12 2-25 0,0 4-15 0,2 5-32 16,0 1 1-16,-1 2-29 0,3-1-13 15,1 2-26-15,-1 2-20 0,1-1-32 0,0 0-2 16,-3 2-21-16,-1-3 6 0,0-2-32 0,-3 1 13 16,2-2-28-16,-4-1-33 0,0-3-20 15,-4-3-20-15,-2 0-35 0,-2-2-28 0,-1-3-27 16,0 1-30-16,-1-2 11 0,-3-1-115 16,0-1-40-16,-1 0-55 0,-2-2 30 0,1-2-236 15,-1 0 39-15,-5-4 34 0,1-5 28 0,2-1 34 16,-1 0 25-16,1-1 30 0,-1-1 45 15,3 6 15-15,-1-10-10 0</inkml:trace>
  <inkml:trace contextRef="#ctx0" brushRef="#br0" timeOffset="193548.02">7773 8407 1053 0,'1'-4'387'0,"-1"0"-53"0,0 0-29 0,1 4-35 16,-1 0-26-16,0 1 22 0,-2 3 13 15,1 3-28-15,-4 10-9 0,-1 1-16 0,-4 1-24 16,1 7-7-16,-1-2-27 0,-2 0-10 15,-1-2-24-15,0 1-11 0,4-3-25 0,-2-2-22 16,0-1-47-16,2 0-50 0,2-3 3 0,2-5-122 16,0-3-38-16,0-4-75 0,3 0 28 0,0-1-273 15,0 0 26-15,2-1 6 0,0 0 69 16,0 0 29-16,0 0 26 0,-7-15 5 0,5 10 49 16,0-1 7-16,-1 1 16 0</inkml:trace>
  <inkml:trace contextRef="#ctx0" brushRef="#br0" timeOffset="193765.57">7506 8548 1148 0,'0'-1'456'16,"-2"-1"-73"-16,5 0-37 0,-1-1-35 16,4 1-22-16,-2 0-22 0,9-3-19 0,3-3-16 15,3 1-41-15,0 2-20 0,2-2-14 0,-1 2-20 16,1-1-47-16,1-1-56 0,0 3-2 15,-2-3-129-15,0 0-46 0,-1 1-75 0,0-3 20 16,2 7-258-16,-1-3-2 0,1-1 42 16,3 1 26-16,4-3 20 0,0 1 52 0,2 1 20 15,0-1-22-15,2 2 7 0</inkml:trace>
  <inkml:trace contextRef="#ctx0" brushRef="#br0" timeOffset="194432.78">8462 8313 451 0,'-2'2'299'0,"-1"-2"-58"0,-1 0-3 16,2 0-8-16,-1 0-9 0,1 3-46 16,0-3 28-16,0 0-17 0,-1 0-23 0,1 0 4 15,1-3-17-15,0 3-6 0,-1 0-8 16,0-2-34-16,0-1 13 0,-1 0 3 0,0 2-14 16,2-2 12-16,0-2-10 0,0 1-15 0,1-1 9 15,1-1-17-15,0 1-22 0,2-1 26 0,4-5-18 16,-2 2-9-16,4-1-8 0,2 2 14 15,0 0-6-15,0 3-1 0,-2 2 8 0,7 1-12 16,2-3-3-16,-4 5-8 0,-6 0 9 16,17 12-13-16,-8-4 8 0,-4 4 0 0,-1-1-11 15,-2 5-1-15,-1 0 13 0,-2 1-10 0,-4 2 12 16,-3 3-17-16,0-12 10 0,0 5-10 0,0 1 13 16,-15 20-17-16,10-18 6 0,-3-1-8 15,-1-3-2-15,1 1-9 0,-1-3 10 0,-2-1-11 16,2 0 10-16,-2-2-8 0,0-4-6 0,2-1-3 15,0-1-8-15,1 0-21 0,0-3 7 16,1 2-23-16,0-2 8 0,1 0-20 0,-1 0-5 16,2 0 0-16,0 0 20 0,-1 0-22 0,6 0 23 15,0 0 6-15,-7 0-2 0,7 0 14 0,0 0-18 16,0 0 12-16,-12-5 1 0,14 3 5 16,1 2 6-16,3-1 16 0,-1 1 13 15,2 0 6-15,0 1 4 0,5-1-5 0,3 0 21 16,5 0-22-16,26 11 4 0,-20-8-11 0,0-3 10 15,-2 3 5-15,-1-1-9 0,0 1-18 0,1-2-2 16,-9-1-37-16,-2 1-10 0,3 3 5 0,-5-3-66 16,-2-1-26-16,-9 0-36 0,8 0-46 15,-8 0-22-15,7 0 22 0,2-11-273 0,-7 8 21 16,-1-1 37-16,-1 0 41 0,1-3 12 16,-3 2 24-16,0-2 38 0,2-1-18 0,0-6 50 15,0 2-41-15</inkml:trace>
  <inkml:trace contextRef="#ctx0" brushRef="#br0" timeOffset="194895.47">8981 8210 458 0,'8'-13'468'0,"-1"2"-85"15,2 0 2-15,-6 4-12 0,-1 0-34 16,0 2-32-16,1 2-27 0,-2-1-31 0,0 3-30 15,0-1-29-15,-1 2-24 0,0 2-3 0,0 1 0 16,-1 2-4-16,0 0 3 0,-3 11-8 0,1 2-2 16,-1 1-10-16,-2 3-1 0,3 3-7 15,3-12-26-15,0 4 22 0,0 5-19 0,0 1 0 16,0 1-8-16,0 0-18 0,0-1 0 0,0-1-19 16,0 2-10-16,7 18 20 0,-3-24-21 15,2-2 2-15,0-2-20 0,0-4 4 0,2 4-1 16,1-7-1-16,-2-2-19 0,0-3-13 0,7 5 10 15,-2-7-13-15,-12 0-29 0,11 0 9 16,14-11-28-16,-11 5 6 0,2-3-15 0,-2-1 4 16,-2-2 2-16,-1 0-7 0,-2-1-1 0,-3 6 12 15,-1-8 0-15,-1 5 5 0,-2 2 4 16,-2 1 3-16,0 7 1 0,0 0-6 0,0-8 13 16,-11-2 2-16,6 9 4 0,-1-1-12 15,-2 1 2-15,-10 1-16 0,2 0-12 0,-4 0-20 16,8 0-12-16,-2 0 8 0,-4 0-56 15,2 0-31-15,-18 10-21 0,34-10-44 0,-13 0-38 0,3 0 25 16,0 0-237-16,3 0-7 0,7 0 75 16,-7 0 14-16,0-10 36 0,8 7 22 0,3 2 18 15,3 0 25-15,12-1-23 0,4-4 73 16</inkml:trace>
  <inkml:trace contextRef="#ctx0" brushRef="#br0" timeOffset="195244.87">9410 8417 278 0,'-1'1'493'0,"1"0"-79"0,1 0-84 0,-2 0-10 15,1-1-43-15,1 1 1 0,1-2-15 0,2 2-2 16,1 1-18-16,2-2-28 0,1 0-13 15,13 1-9-15,-11-1-26 0,8 0 0 0,3 0-14 16,4 0-10-16,-1 0-20 0,2 0-7 0,-1 0-4 16,0 0-15-16,0 0-11 0,0 0-3 0,-1 0-6 15,-3 0-25-15,-3 0-3 0,-2 0 2 16,-4 0-11-16,-3 0 2 0,-2 0-29 0,1 0 2 16,-8 0-37-16,7 0-20 0,-7 0-20 0,0 0 6 15,6 0-106-15,-6 0-22 0,7-1-33 16,-8-1-11-16,0 2 21 0,0-1-179 0,-1-1-82 15,1 0 5-15,-1-1 45 0,1 1 22 16,-1 0 45-16,0-1 14 0,0 1 36 0,1 0 27 16,3 1-28-16</inkml:trace>
  <inkml:trace contextRef="#ctx0" brushRef="#br0" timeOffset="195775.22">10407 8145 232 0,'2'-2'400'0,"-1"-2"-49"16,-1 3-57-16,1-1-12 0,0 2-14 16,-2-4-37-16,2 3 7 0,0-1-18 0,0 2-25 15,0-2 24-15,0 3 17 0,0 0-21 16,1 1-6-16,0 3-20 0,0-1 9 0,5 12-7 15,-2 0 0-15,1 4 8 0,-1 3-29 16,1-2 5-16,-1 4-30 0,-2 0-11 0,3 2-6 16,-1-2-2-16,3 1-27 0,-2-4-5 0,3 4-18 15,-4-2-10-15,1-7-1 0,-1 1-1 16,-2-3-1-16,4-2 2 0,-4-4-19 0,-1-2 5 16,0 0-23-16,0-3 4 0,-1 1-33 15,1 0 7-15,-1-3-15 0,-1 2-25 0,0-3-22 0,1 1-31 16,-1-2-34-16,0 0 14 0,0 0-102 15,0-3-18-15,0 1-32 0,-1-2-63 0,1-1 30 16,0 0-233-16,0-2 52 0,-1-1 20 16,5-6 31-16,-4 7 36 0,16-13-8 0,-2 8 62 15,3 0 32-15,0 2-16 0,5 2 27 0</inkml:trace>
  <inkml:trace contextRef="#ctx0" brushRef="#br0" timeOffset="196164.71">11057 8228 806 0,'-1'-2'316'16,"0"-1"-27"-16,2 1-10 0,-1-1-2 15,0 1-5-15,0 0-33 0,-2-1-16 0,3 3-24 16,-1 0 17-16,1 0-20 0,1 0 10 16,0 0 4-16,2 3-5 0,1 1-2 0,8 9-8 15,2-1-4-15,0 5 4 0,2-1-16 0,-1 1-11 16,3 1-3-16,-2-2-32 0,0 1-17 0,-2 0 4 16,2 0-32-16,-1 0 7 0,0 2-14 15,-3-4-14-15,1-2-22 0,-3-2-22 16,-2 0-27-16,0-4-38 0,-4-2-6 15,-2-2-38-15,0 0-1 0,-1 0-23 0,1-2 10 16,-1-1-118-16,-2 0-28 0,0 0-38 16,0 0 0-16,0 0 30 0,3-11-195 0,-3 6-6 15,0-1 23-15,1-2 20 0,-1 0 24 0,2-11 35 16,-2 0 13-16,1 1 37 0,-1-1 14 16,2 1 20-16</inkml:trace>
  <inkml:trace contextRef="#ctx0" brushRef="#br0" timeOffset="196392.8">11353 8268 692 0,'-1'-7'326'0,"1"0"-25"0,-2 1 11 15,2 3-26-15,0-2-38 0,-1 1 13 0,1-1-1 16,0 2-32-16,-2 1-21 0,0 1 10 0,0 2-19 16,-2-1 15-16,-2 2-8 0,-5 10 0 15,0 1-22-15,1 1-7 0,-3 2-7 0,1 2-17 16,-1 1 7-16,1 0-23 0,-1-2-9 16,1 3-26-16,0-3 1 0,2 0-16 0,0 0-3 15,0 0-30-15,3-3-26 0,-1-1-33 0,2-4-29 16,2-3-35-16,-1 1 7 0,1-3-125 0,2 0-35 15,0-1-37-15,-1-3-58 0,2 2 32 16,-1-2-228-16,2 0 30 0,0 0 39 0,0 0 44 16,0 0 32-16,-6-11 28 0,5 7 17 15,-1-1 10-15,-2 1 48 0,1 0-13 0</inkml:trace>
  <inkml:trace contextRef="#ctx0" brushRef="#br0" timeOffset="196626.39">10972 8417 906 0,'-4'0'362'16,"3"-3"-21"-16,-1 3-45 0,2-1 12 15,0-1-21-15,2 1-10 0,1-2-30 0,4 2-34 16,-1 0-22-16,14-4-5 0,0 1-33 16,1 3-14-16,1-2-15 0,1 0-6 0,1-1-39 15,0 2-22-15,-1 0-7 0,1-1-74 16,1 3-32-16,0-2-53 0,-1 0-34 0,3-1-34 0,-1 3 16 15,3-1-176-15,-4 1-91 0,1-1 9 16,-1 1 45-16,0 0 23 0,-1-4 9 0,3 3 48 16,-2-5 10-16,0 2 3 0</inkml:trace>
  <inkml:trace contextRef="#ctx0" brushRef="#br0" timeOffset="196909.11">11698 8201 964 0,'0'-2'388'16,"0"0"-48"-16,0 0-43 0,-1 2 20 15,1 1 11-15,1 0-15 0,0 4-25 0,0-1-3 16,3 13 2-16,-2 0-36 0,1 3 1 0,-1 0-39 16,4 1-15-16,-3-2-8 0,2 0-24 15,-5 3-35-15,2-5 7 0,0 0-16 0,1-2-11 16,1-3-46-16,-4-3-24 0,0-1-55 0,0-8-23 15,0 0-60-15,0 7 11 0,0-7-109 16,0 7-25-16,0-7-37 0,0 0 25 16,0 7-235-16,0-7-54 0,9 4 50 0,-5-5 50 15,-1-1 24-15,1-2 51 0,8-6 13 0,-3-2 20 16,3-1 20-16,-1-2 35 0,1 1-13 0</inkml:trace>
  <inkml:trace contextRef="#ctx0" brushRef="#br0" timeOffset="197115.64">11968 8160 612 0,'1'1'446'0,"0"3"-82"16,-1-1-45-16,1 2-45 0,-2 0-32 0,1 2 32 15,-2 9-28-15,2-10-11 0,0 6-42 16,-10 16-12-16,7-15-13 0,0-1-6 0,-1 2-47 16,3-3-23-16,-2-2-7 0,-1-3-93 15,4 0-16-15,-1-2-40 0,0 0-11 0,1-3-42 16,0 0-22-16,0-1-50 0,4 0 18 0,0-1-248 15,-2 1 15-15,0-1 41 0,1-2 18 0,0 0 15 16,2 1 5-16,-1-1 46 0,-1 0-52 16</inkml:trace>
  <inkml:trace contextRef="#ctx0" brushRef="#br0" timeOffset="197545.77">12028 8220 301 0,'0'-3'434'0,"1"0"-65"0,-1 0-78 16,0 2 13-16,0 1-36 0,-2-3 2 15,1 3-32-15,-1 0 1 0,1 1-29 0,-1 2-11 16,-1-1-28-16,1 1-11 0,0 0-3 0,-1 2-34 16,2-1-1-16,-2 0 9 0,1 0-26 15,0 0 17-15,1 1-35 0,0-2 20 0,0 3-22 16,1-3 3-16,0-3-16 0,0 0 7 0,0 0-9 16,0 7-16-16,0-7 5 0,12 11-4 15,-8-9-6-15,1 0-8 0,1 0-2 0,0 0 2 16,1 1 1-16,0-3-10 0,-1 0 0 0,2 0 3 15,-1 3 0-15,1-3 7 0,10 4 1 16,0-3 0-16,1 2 2 0,-6 0-2 0,-1-2-5 16,5 2 6-16,-3 1-3 0,2 1-12 15,-2 2-2-15,0-1 15 0,-5 0-4 0,3 2-6 16,-5 1-3-16,-1-4-12 0,-4 2 15 0,0 1-10 16,-2-8 16-16,0 7 0 0,0 3-17 15,-18 11-2-15,6-7 2 0,-2-4 8 0,-3-2 0 16,0-1-5-16,-4 0-4 0,0-2-16 15,3-2 7-15,-1 1-39 0,9-4-15 0,-5 0-26 16,-3 0-46-16,1 0 12 0,-1 0-99 0,2 0-62 16,-2 0-39-16,-10-15 29 0,19 11-262 15,3-1 14-15,2-1 55 0,1 2 11 0,1 0 57 16,1-1 41-16,0-2 20 0,1 7 28 0,0-5 1 16,0-2 34-16,0-4 1 0</inkml:trace>
  <inkml:trace contextRef="#ctx0" brushRef="#br0" timeOffset="197808.94">11942 8188 1048 0,'-2'-1'442'15,"2"1"-41"-15,1 0-21 0,1-2-29 0,3 2-22 16,1-3-34-16,10 0-23 0,-2 1-28 15,6-5-22-15,5 4-26 0,0-1-26 0,2-1-26 16,3 0 2-16,1 5-32 0,-4-7-54 16,5 5-39-16,0 1-2 0,-1-2-103 0,-7 3-70 15,-4-4-58-15,5 1 23 0,-12 3-302 16,-13 0 21-16,0 0 43 0,7 0 23 0,-7 0 28 16,5 0 37-16,-8 0 22 0,-2 0 9 15,0-1-8-15,-2 1 56 0</inkml:trace>
  <inkml:trace contextRef="#ctx0" brushRef="#br0" timeOffset="199403.03">10425 7974 613 0,'0'0'247'0,"0"0"-39"0,0 0-29 16,0 0-15-16,0 0-3 0,0 0-21 0,0 0-7 16,0 0 6-16,14 0-8 0,-14 0 0 0,0 0-10 15,0 0-2-15,0 0 3 0,0 0 2 0,0 0 39 16,0 0-24-16,23-18 6 0,-22 18-26 16,-1 0-14-16,0 0 45 0,0-2-13 0,0 2-18 15,0 0-37-15,-1 2 3 0,-1-1-3 16,-1 3 26-16,-1-2-6 0,-7 7-6 0,0 0 2 15,-2 1-10-15,0-2-4 0,2 4 1 0,-2 6-3 16,0-3-4-16,0 2-3 0,2 1-10 0,-2 1 4 16,3 0-2-16,-1 2 5 0,0 2-6 0,2 3-6 15,0-2-4-15,2 4-5 0,2-2-17 16,0 3 4-16,4 5-2 0,1 1-2 0,0-20-5 16,0 7 4-16,18 31-9 0,-7-24 5 0,1 3-10 15,2-4-14-15,2-3-30 0,2 2-5 16,1-3-29-16,2 0-42 0,3-2 10 0,3-4-90 15,1 2-11-15,-2-2-23 0,1-2-27 16,3-3 25-16,-2 0-205 0,2-3-71 0,-3 3 53 16,3-1 36-16,0-4 20 0,5-2 47 15,2 0-1-15,2 1-10 0,5-3 61 16,1-1 24-16</inkml:trace>
  <inkml:trace contextRef="#ctx0" brushRef="#br0" timeOffset="200604.08">12699 7982 550 0,'0'0'217'0,"0"0"-6"0,0 0-12 16,0 0-16-16,0 0-30 0,0 0-16 0,0 0 15 15,-14 0-13-15,-2-20-16 0,13 19 2 16,1 1-10-16,1-1 2 0,-1 1-22 0,2-3 24 16,-2 3-7-16,0 0 2 0,1-1-27 0,0 1 15 15,-1 0-11-15,2-2-8 0,-1 2 2 16,0 0 8-16,1-2-24 0,-1 2 21 15,0 0-5-15,0-1-10 0,2 0 19 0,-2 0-2 0,1 1-33 16,-1-1 18-16,0 1-1 0,1-1-3 16,-1 1-3-16,0-2-12 0,1 2 7 0,0 0-15 15,0 0-8-15,-2 0-16 0,4 0 16 16,-4 0-15-16,2 0-19 0,0 0-2 0,0 0 23 16,-1 0-9-16,1-2 10 0,0 2-16 0,0-1 8 15,0 1-11-15,0 0 5 0,0-2-20 0,-1 2 3 16,1 0 11-16,-1 0 5 0,1 0 6 15,0 0-28-15,0 0 6 0,1 0 14 0,-1 0-3 16,1 0-18-16,-1 2 23 0,0-4-5 16,0 4-8-16,0-2 5 0,0 0-19 0,3 0 28 15,-3 0-11-15,0 0-9 0,0 0 11 0,0 0-12 16,0 0 11-16,0 0-8 0,0-2-2 16,0 2 9-16,-2 0-14 0,2 2 18 0,0-4 6 15,0 2-17-15,0 0 2 0,2 2 8 0,-2-4-8 16,-2 4 1-16,2-2-6 0,0 0 10 15,-1 0-5-15,1 3 13 0,0-3-29 0,0 0 7 16,0 0 8-16,0 0 21 0,0 0-27 0,0 0 16 16,0 0-23-16,0 0 34 0,-1 0-8 15,2 0-29-15,-1 0 18 0,0 0 9 0,1 0-11 16,-1-2 3-16,2 2-24 0,-2 0 24 0,0-1 1 16,-2 1 13-16,2 0-18 0,0 1-16 0,0-1 10 15,0 0-14-15,-1 0 29 0,1 0-7 0,0 0-12 16,0 0 8-16,0 0-2 0,1 0 20 15,-1 0-17-15,0 0 7 0,2 0-10 0,-2 0 9 16,0 0-4-16,-2 0-17 0,4 0 13 16,-2 0 8-16,2 0 13 0,-2 0-30 0,0 0 15 15,0 0 6-15,-1 0-7 0,1 0-20 0,0 2 5 16,0-2-23-16,-1 0-11 0,1 0-6 0,-3 0-28 16,6 0-33-16,-5 0-16 0,1 2-7 15,-1-2-4-15,0 1-35 0,-1-1-41 0,1 0 18 16,-2 1-250-16,1 0 33 0,-3 0 26 0,-1-1 34 15,-9 5 4-15,-2-1 8 0,0-1 56 16,-6 3 9-16</inkml:trace>
  <inkml:trace contextRef="#ctx0" brushRef="#br0" timeOffset="203063.9">8338 8136 748 0,'0'0'244'0,"0"0"-33"0,0 0-20 15,14-12-4-15,-14 12-18 0,0 0 5 0,0 0-5 16,0 0-19-16,0 0-6 0,0 0 0 15,0 0-9-15,0 0 7 0,0-13-35 0,0 13 20 16,21-16 7-16,-22 16-14 0,-1-2-15 0,-1-1-10 16,0 1 8-16,-3 1 0 0,1 2-13 0,-1-1-4 15,-10 2-3-15,16-2-1 0,-28 10 6 16,10-3-2-16,0 6-4 0,1 0-9 0,0 5 15 16,3 1-8-16,-2 3 10 0,2 2-1 15,-1 5-1-15,2 0-20 0,0 3 12 0,2 4-14 16,1 0 5-16,2 0-2 0,4 3-12 0,4-2 2 15,0-19-14-15,17 40 1 0,-2-18-11 16,6-3-5-16,2-2-7 0,3-1-18 0,4 1-32 16,-1-1-18-16,3-2 4 0,-1 0-78 0,5-3-50 15,1 0-25-15,1-5-45 0,6-2 22 16,-1-2-239-16,7-3-29 0,3-3 43 16,3-2 2-16,2-5 60 0,5 0 36 0,3-5 14 15,7 1 19-15,-1-2 4 0,-31-1 10 0</inkml:trace>
  <inkml:trace contextRef="#ctx0" brushRef="#br0" timeOffset="203967.21">12503 8006 610 0,'0'0'287'0,"0"0"-40"16,0 0-19-16,0-15 9 0,0 15-26 0,0 0 1 16,0 0 2-16,0 0-27 0,0 0-4 0,0 0-33 15,0 0 17-15,0 0-18 0,0 0 35 16,12-5-24-16,4 19 23 0,0 1-15 0,1 5-11 15,0 1-13-15,1 2-4 0,-1 5-20 0,-2 3 0 16,2 1-9-16,-3-1-19 0,-1 0-5 16,1 2-12-16,-4-1-12 0,1-1 7 0,-1-3-12 15,-4-1-25-15,-1 1-31 0,2-3-16 0,-5-1-22 16,-2-13 2-16,0 4-84 0,-16 18-22 16,6-16-50-16,-6-5-36 0,-1 0 20 0,-3-3-267 15,-2-2-4-15,2-2 62 0,0-2 21 0,2-2 31 16,11-1 46-16,-1 0-4 0,1 0 34 15,7 0-35-15,-19-13 51 0</inkml:trace>
  <inkml:trace contextRef="#ctx0" brushRef="#br0" timeOffset="204377.26">12833 7814 315 0,'2'-3'384'16,"0"-1"-75"-16,1 4-14 0,1-3-29 15,2 2 28-15,3 2-45 0,10 5-28 0,1-1 45 16,1 7-4-16,-2 0-16 0,4 5 3 0,2 6-17 16,0 4-24-16,0 5-4 0,-1 4-20 15,3 8-21-15,-2-1-10 0,0 4-14 0,-4-2-12 16,-2 1-28-16,-2 0 1 0,-4-2-13 0,-6-1 0 16,-2-2-22-16,-3-1-16 0,-2-21-32 15,-14 34-48-15,-1-22-35 0,-4 2 6 0,-3-2-134 16,-4-4-50-16,-3 1 23 0,-1-5-283 15,-5 0 19-15,0 0 47 0,1-3 7 16,3-5 55-16,3 4 25 0,-1-7 27 0,5 3 24 0,4 1-30 16,4 0 53-16,1 0 39 0</inkml:trace>
  <inkml:trace contextRef="#ctx0" brushRef="#br0" timeOffset="204559.72">12887 8993 226 0,'6'1'537'0,"-2"0"-42"15,2 3-43-15,-3-1-51 0,2-2-32 0,-1 1-47 16,1-1-25-16,-2 0-44 0,0-1-31 0,0 3-24 16,0-3-52-16,0 0-18 0,-1 0-118 0,-1 0-70 15,-1 0-49-15,0 0-51 0,0 0 15 16,3-5-266-16,-5 3-23 0,0-1 23 0,0 2 28 16,-3-1 58-16,3 0 0 0,-4 0 32 15,2 1 1-15,-3-1 46 0</inkml:trace>
  <inkml:trace contextRef="#ctx0" brushRef="#br0" timeOffset="206921.88">1816 10314 236 0,'-14'0'277'0,"14"0"-34"16,0 0-26-16,0 0-24 0,0 0-13 0,0 0-6 15,0 0-4-15,0 0-38 0,0-12-2 16,0 12-9-16,-13 0-5 0,13 0 4 0,0 0-8 15,0 0 0-15,0 0 0 0,0 0-14 16,0 0-18-16,-20-17 23 0,20 17-12 0,-1 0-12 16,2 0 10-16,-1 0-5 0,0 1-8 0,0-1 35 15,2 1-7-15,0-1-11 0,2 0 26 0,0 0-9 16,2 0 7-16,0 0-5 0,3 0-1 16,3 0-6-16,4 0-6 0,4 0-14 0,5 0 9 15,0 0-26-15,1 0-4 0,-1 0-5 16,0 0 0-16,2 0-15 0,-2 0-4 0,-2 0-10 15,-4 0 17-15,-1 0-37 0,-4 0-13 0,-1 0-50 16,-3 0 7-16,-2 0-70 0,0 0-61 16,-8 0-39-16,6 0-28 0,-6 0 21 0,0 0-256 15,0 0 13-15,12 7 52 0,-13-4 20 16,-2-3 34-16,0 2 28 0,-2-1 24 0,-9 5 32 16,0-1-20-16</inkml:trace>
  <inkml:trace contextRef="#ctx0" brushRef="#br0" timeOffset="207169.51">1922 10489 971 0,'-2'4'312'16,"0"-1"-7"-16,1 1-23 0,-1-1-15 16,2-1-32-16,0 3 37 0,3-3-33 0,1 0-1 15,0 1-32-15,12 2-18 0,2 2-17 16,-2-4-23-16,5 0-8 0,-2-1-16 0,3 0-15 15,-1-1-13-15,-12-1-30 0,5 0-23 0,3 0-5 16,1 0-84-16,-2 0-16 0,3 0-51 0,-4 0-31 16,0 0-35-16,0 0-42 0,3 0 19 15,-3 0-242-15,2 0 23 0,0 0 43 0,20-8 37 16,-18 5-10-16,2-4 45 0,1 2 16 16,3 1-1-16,2-1 7 0</inkml:trace>
  <inkml:trace contextRef="#ctx0" brushRef="#br0" timeOffset="207905.93">3016 10282 277 0,'0'-3'365'16,"-2"1"-48"-16,1-1-18 0,-1 1-11 0,1-1-19 15,0 2 21-15,-1-2-43 0,0-1-28 0,1-1-24 16,0 2 4-16,-1-2-3 0,1 0-13 16,-1-1-16-16,2 0-27 0,0-1-22 0,0-3-6 15,14-14 14-15,-7 10-30 0,4 2-21 16,1 2 2-16,3-1-15 0,-1 3 13 0,4 2-8 16,-1-1-4-16,4 5-6 0,0 2-19 0,-12 0 0 15,5 0 3-15,20 11-25 0,-22-5 21 0,1 1-10 16,-2 4-2-16,-4-2 2 0,-1 2-11 15,-3 1-6-15,-2-3 13 0,-1-9 2 0,0 10-5 16,0 1-5-16,-17 15-3 0,6-11 21 0,-2-5-17 16,-2 2 4-16,0 0-13 0,2-1 6 15,-3 0-13-15,1-3 16 0,1 0-12 16,6-1 9-16,0-1-4 0,1-4 6 0,2 1-10 16,1-1-10-16,2-2-1 0,0 1 12 0,0 0-8 15,2-1 10-15,2 1-5 0,0-1-1 16,1-1-8-16,1 0 9 0,2 1-1 0,2 1-16 15,-1 0 20-15,11 3 4 0,1 1-17 0,-2 2 22 16,-1 0-17-16,-3 1 12 0,-3-3-18 16,-1 7 21-16,-3-3-13 0,5 1 12 0,-7 2 3 15,-3-3 16-15,-1-1-8 0,0-8 4 0,0 8 1 16,-11 13 1-16,-1-7-6 0,0-3-6 16,-4 0 2-16,0 0 0 0,-4 0 4 0,0-1-6 15,-1-1-7-15,-2 0 8 0,-1-3-12 16,0-1-19-16,1 0-19 0,0-3-14 0,1-2-36 15,4 3 8-15,8-3-33 0,-12-13-51 0,9 5-37 16,4-5-25-16,6 4-22 0,2-1 22 16,0 0-126-16,1 2-111 0,0-4 23 0,15-15 7 15,-7 12 54-15,5-1-9 0,3 2 69 16,4-1-5-16,1 3 16 0,1-2-25 0</inkml:trace>
  <inkml:trace contextRef="#ctx0" brushRef="#br0" timeOffset="208203.22">3494 10190 436 0,'1'-1'458'15,"1"-1"-47"-15,0 0-59 0,0-1 4 0,0 2-58 16,-1-1-46-16,0 1-17 0,2 2 8 16,-1 1 0-16,1 3 3 0,6 7-8 15,2 2-21-15,2 0 1 0,-2 4-23 0,6 1 14 16,-2-2-28-16,3 0-16 0,0 0-12 0,3 0-7 15,-2-1-21-15,-1 1-1 0,3-1-23 16,-2-2-5-16,-3-1-11 0,-1-2 0 0,-2-2-47 16,-3-1-11-16,-2-1-33 0,-2-3-43 15,-2-3-40-15,1-1 9 0,-3 2-143 0,-2-2-36 16,0 0-53-16,0-5 27 0,-1 1-259 0,-2 1 48 16,-4-9 49-16,-1 1 0 0,-1-2 26 15,-1 2 52-15,0-2 17 0,0 1 52 0,3 0 19 16,0-1-1-16,0-1 30 0</inkml:trace>
  <inkml:trace contextRef="#ctx0" brushRef="#br0" timeOffset="208419.67">3723 10200 339 0,'1'-8'450'0,"0"1"-57"15,0 1-22-15,0 2-49 0,-1 0-32 16,0 1-16-16,0 3 4 0,0 0-1 16,0 5-5-16,-1 0-13 0,-1 1-17 0,-1 17 1 15,-3 4-36-15,1-3-3 0,-2-2-25 0,0 4-12 16,1 1-21-16,-4-2-5 0,-1 0-26 0,2 0-17 15,-1-3-14-15,2-5-7 0,1 0-46 0,-2-3-49 16,3-2-30-16,3-4 4 0,-1-2-129 16,-1-3-60-16,3 0 21 0,-1-3-263 0,3 0-28 15,0 0 14-15,0 0 27 0,-7 0 66 0,-3-13-12 16,6 8 49-16,-3-6 3 0,2 1 78 16,0 3-43-16,-3-5 40 0</inkml:trace>
  <inkml:trace contextRef="#ctx0" brushRef="#br0" timeOffset="208633.73">3492 10394 600 0,'-2'-4'466'0,"0"1"-80"0,0 0 7 15,2 2-27-15,0-3-61 0,1 1-21 0,3 1-29 16,2 0-12-16,12-3-29 0,4-2-14 16,5 1-27-16,2 1-14 0,1 0-23 0,2-1-13 15,2 3-14-15,-2 0-35 0,1-1-52 16,-1 4-3-16,0-2-78 0,-4-1-45 0,0-1-57 15,-3 0-95-15,0-1 22 0,-5 1-232 0,1-1 23 16,4 4 49-16,-3-3 3 0,1-1 8 0,0 1 53 16,-2-1 26-16,-4 4 9 0,-3-5 28 15</inkml:trace>
  <inkml:trace contextRef="#ctx0" brushRef="#br0" timeOffset="208884.86">4217 10109 222 0,'2'-9'558'16,"0"1"-26"-16,-1 2-74 0,0 2-69 0,0 0-42 16,1 2-42-16,-2 2 5 0,2 2-13 0,0 1-8 15,0 1-30-15,5 12-2 0,0 1-33 16,-3 1-28-16,1 2-19 0,-2 2-3 0,-1 1-23 16,2-2-5-16,-1 2-34 0,1 0 0 15,-1-6-53-15,-3 1-33 0,2-6-64 16,1 4-55-16,1-8 10 0,0-1-98 0,-2-2-55 15,2-3-43-15,3-2 25 0,-2 0-252 0,-5 0-4 16,17-11 38-16,-7 1 73 0,1 0 5 0,-4-2 49 16,2-4-3-16,1 2 43 0,-2-2 14 15,2 0 2-15</inkml:trace>
  <inkml:trace contextRef="#ctx0" brushRef="#br0" timeOffset="209253.37">4453 10120 1030 0,'1'-2'360'0,"-1"2"-49"16,0-1 35-16,-1 2-29 0,-1 1-23 15,0 3 13-15,-1-1-39 0,-2 10-21 0,1-4-21 16,0-2-21-16,1 2-23 0,-1 4-13 0,0 1-20 16,2-7-26-16,2-1-5 0,0-7-10 15,0 0-10-15,0 0-3 0,0 7-12 0,12 1-5 16,-6-7-10-16,0-1 4 0,3 1-10 0,11 1-13 16,2-1-1-16,-11-1-3 0,8 0-8 0,3 0-10 15,2 0 0-15,-2 0 0 0,1 0-6 16,0 0 10-16,-1 0-6 0,-1 0-7 0,18 10-1 15,-27-6 4-15,0 3 6 0,-2-1 9 16,-4 1-6-16,-3-1 18 0,-1 1 5 0,-2 0 5 16,0-7-8-16,0 10 6 0,-16 14 0 15,6-12-23-15,-4 0 11 0,-2-1-9 0,-2 5-5 16,-4-3 3-16,0-3 3 0,-3-3-19 0,-1 4-15 16,1-1-31-16,-2-3-17 0,0-1-29 15,1-1-27-15,5 1 9 0,0-1-109 0,4-5-27 16,11 0-45-16,-2 0-37 0,-5 0 29 15,-8-11-265-15,15 5 39 0,-1-6 38 0,4 4 23 16,0 1 51-16,3-2 46 0,0 9-26 0,0-10 56 16,0-2 7-16,0-2 62 0,17-13-26 15</inkml:trace>
  <inkml:trace contextRef="#ctx0" brushRef="#br0" timeOffset="209633.34">4550 10100 580 0,'-2'-4'415'0,"2"0"-30"16,-1 1-53-16,0 0 17 0,1 1-43 0,0 0-25 16,0-1-29-16,2 0-27 0,2 1-4 15,1 0-19-15,13-2-11 0,1-1-5 0,3 0-22 16,2 2 1-16,3-3-13 0,5 2-6 15,0-1-15-15,-2 3-10 0,2-3-14 0,-1 1 3 16,2 0-17-16,2-1-11 0,-2 1-10 16,1-1 0-16,-1 1-18 0,-4-1 3 0,2 2-8 15,-4 0-2-15,-5-1 1 0,-10 2-17 16,2 1-10-16,-5 0 3 0,-2 0-13 0,-7 1-10 16,0 0-2-16,0 0-18 0,11 1-17 15,-12 1-18-15,-1-2-25 0,-1 2 7 0,-2 0-73 16,1 0-41-16,-1-1-36 0,-1 1-33 15,1-2 24-15,-1 1-267 0,-1-1 12 0,0 1 31 16,1 0 22-16,1 1 43 0,-1-1 19 0,0 1 24 16,2 0 39-16,1 0 6 0,4-1 12 15</inkml:trace>
  <inkml:trace contextRef="#ctx0" brushRef="#br0" timeOffset="210068.46">5678 10139 928 0,'-4'2'356'0,"-1"-1"-48"15,2 0-38-15,-3 0-35 0,1 2 67 16,0-3-17-16,0 2-29 0,-1-2-17 0,2 1-15 15,-1 2-16-15,0-2-18 0,2 1-12 0,0-1-21 16,0 0 1-16,1 0-22 0,1 0 15 16,2 1 6-16,1 0-13 0,3-2 1 0,14 1-17 15,1 0 8-15,4-1-24 0,-9 0-16 16,5 0 10-16,7 0-11 0,4 0-15 0,36-9-5 16,-35 6-17-16,1-2-9 0,1 3 21 15,0-2-26-15,-2 1-12 0,-1-1 7 0,-1 1-16 16,-6 1 22-16,-3-1-4 0,-5 3-17 0,-5-2-1 15,-2 1 5-15,-2 0-17 0,-1-1-12 16,-1 2-15-16,-1-1-13 0,-2 0-23 16,-2 1-26-16,0 0-9 0,0 0-37 0,3 1 11 15,-6-2-69-15,0 1-46 0,-1 0-22 0,0 0-46 16,-1-2 25-16,-2 2-249 0,0-3 44 0,2 2 36 16,-1 0-6-16,1-2 61 0,1 0 9 0,1 2 46 15,1-4 8-15,3 2 37 0,3 1-43 16,14-5 43-16</inkml:trace>
  <inkml:trace contextRef="#ctx0" brushRef="#br0" timeOffset="211213.88">6703 9817 628 0,'0'-16'404'0,"0"16"-76"0,0 0-20 0,0 0-20 16,0 0-37-16,0 0 23 0,0 0-10 0,0 0-8 16,3 12-15-16,-11 6-12 0,-2 0-28 15,1 4 2-15,1 0-5 0,2 1-6 16,1-3-7-16,2 1-18 0,3-10-9 0,0 3 14 15,16 20-24-15,-4-17-20 0,3-2-8 0,4-3-4 16,2-1-24-16,3 0 4 0,4-4-5 16,1-3 0-16,3-1-25 0,0-1-18 0,-1-2-31 15,-17 0-36-15,9 0-46 0,2 0-42 16,0 0 9-16,22-13-113 0,-28 9-47 0,-4-3-51 16,-1 0 28-16,-4 2-244 0,-4-1 27 15,-3 2 37-15,0-1 36 0,-3 1 40 0,0 4 17 16,0 0 25-16,0-7 33 0,0 7-19 15,-11-16 41-15,3 6-16 0</inkml:trace>
  <inkml:trace contextRef="#ctx0" brushRef="#br0" timeOffset="211412.39">7024 9956 412 0,'-5'-2'431'0,"2"1"-80"0,0-1-50 16,-1 2 31-16,0 2-43 0,0 1 42 16,1 2 4-16,-7 9-14 0,2 2-13 0,2 2-34 15,1 5-8-15,-1 1-38 0,3 1-22 0,1 1-11 16,0 2-33-16,0 1-8 0,2-1-29 0,0-17-14 15,0 5-57-15,0 2-46 0,0 1-52 16,15 13 5-16,-9-20-109 0,2-5-37 0,0-4-68 16,3-2 26-16,-2-1-288 0,-1 0 35 15,6 0 18-15,17-14 71 0,-18 6 11 0,3-3 27 16,0-3 15-16,0 1 54 0,-3-4-7 0,3-3 47 16</inkml:trace>
  <inkml:trace contextRef="#ctx0" brushRef="#br0" timeOffset="211651">7332 9888 1127 0,'3'-2'394'0,"0"2"-15"15,0 0-21-15,0 3 3 0,2 0-5 0,12 6-22 16,-4 2-20-16,2 2-30 0,0 1-25 16,4 3 2-16,-2 0-43 0,2 1 7 0,-2-2-46 15,2 0-8-15,1 0-24 0,-5-2-10 0,-3 0-32 16,-1-3-32-16,0 0-45 0,-2-3-42 15,-3-2-59-15,-1-2 7 0,0 0-136 0,-3-2-54 16,0-2-64-16,0 0 26 0,-2 0-230 16,0 0 39-16,1-6 16 0,-2 5 50 0,0-4 35 15,-2 1 25-15,-4-11 49 0,4 0-40 16,-2 1 74-16,0-3-52 0</inkml:trace>
  <inkml:trace contextRef="#ctx0" brushRef="#br0" timeOffset="211854.57">7552 9927 755 0,'-3'-2'399'0,"0"2"-40"0,1 2-48 16,-1 2 43-16,0 0-1 0,-7 10-16 16,0 2-30-16,-3 0-13 0,2 2-32 0,1 0-18 15,-2 0-32-15,3 2-33 0,-1-1-4 16,0-3-16-16,2 2-30 0,1-2-30 0,-1-2-39 16,4-5-49-16,1-2-44 0,-1 0 3 0,3-3-115 15,0-1-60-15,-1-3-73 0,2 1 25 0,0-1-243 16,0 0 27-16,0 0 37 0,0 0 40 0,0 0 39 15,-4-11 29-15,1 9 19 0,1-3-6 16,-3 3 23-16,4 0-24 0</inkml:trace>
  <inkml:trace contextRef="#ctx0" brushRef="#br0" timeOffset="212062.1">7304 10072 636 0,'-1'-1'481'0,"0"-1"-48"0,3 0-43 0,0 0-29 15,1-1-33-15,1 1-31 0,3-1-24 16,9-2-37-16,2 0-18 0,1 0-34 0,4-4-8 16,-1 7-18-16,3-3-24 0,-1-1-48 0,3 1-58 15,-3 0-3-15,-2 2-109 0,-1-3-49 16,-2 2-75-16,-1 0 19 0,0 1-278 0,-5 1 20 16,-2 1 16-16,-3-4 61 0,-1 5-16 15,-1 0 43-15,2-1 34 0,-3 1 8 0,-5 0 14 0</inkml:trace>
  <inkml:trace contextRef="#ctx0" brushRef="#br0" timeOffset="212593.46">7953 9854 1109 0,'1'-4'372'0,"-1"1"-4"0,1 0-42 16,0 1 8-16,-1-1-33 0,0-1-23 0,0 0-15 16,0 0-34-16,1-1-25 0,0-2-22 15,2 1-19-15,3-6-24 0,5-1-8 0,3 1-13 16,4 0-8-16,2 4-16 0,2 0-4 16,0 0-20-16,-1 5 2 0,-2 3-5 0,-8 0 0 15,4 0-7-15,17 15-10 0,-16-6-5 16,-5 3 8-16,-1 2 1 0,-2 2-18 0,-4 0 11 15,-2-3-13-15,-2 6 1 0,0-11 5 0,0 3 5 16,-18 16-16-16,9-8 0 0,-1-5 4 0,-4 1-3 16,-1 0-7-16,0-3 3 0,-2 1-11 0,-2-2 11 15,2-2-6-15,0 1 3 0,-1-3-8 16,3 0 0-16,-2-1-7 0,5-4 10 16,-3 4-4-16,4-3-3 0,4-2-11 0,1 3 13 15,0-3-7-15,3 0-10 0,0 1 4 16,3-2-5-16,0 0 15 0,0 0 0 0,0 0-8 15,16 0-5-15,-8-1 4 0,15 0 0 0,-11 1 8 16,7 0-6-16,4 0-6 0,2 0 17 16,2 0-21-16,1 0 14 0,27-9-14 0,-28 7-14 15,-2-1-23-15,-1 1-19 0,0 0-37 0,-1 0 10 16,-3-1-106-16,-4 1-17 0,0-2-42 0,-5-2-68 16,-1 3 31-16,-2-1-236 0,-2-1 47 15,-2 0 22-15,-1 0 24 16,1 0 32-16,-2 0 54 0,2 0 16 0,4-7 26 15,-1 1-19-15,0 3 43 0</inkml:trace>
  <inkml:trace contextRef="#ctx0" brushRef="#br0" timeOffset="213060.19">8593 9707 675 0,'10'-19'402'0,"-1"-1"-48"15,0 5-46-15,-1 1 59 0,3-1-17 0,-5 8-17 16,-2 0-29-16,-1 3-31 0,-1-1-30 16,1 2-29-16,-2-1-21 0,0 4 4 0,1 0 2 15,-2 0 6-15,0 0-12 0,0 0-21 0,3 13 14 16,-3-6-1-16,-1 10-11 0,1-7-12 0,0 5-17 16,-12 21 12-16,8-14-3 0,-1 2-17 15,2-5-16-15,-3 6 3 0,1-1-6 0,1 1-18 16,0 0 8-16,1 0-17 0,3-13-8 0,0 5-17 15,0 2-12-15,0 2-2 0,17 18 4 16,-6-21-11-16,0-1 9 0,2-3 2 0,4-3-12 16,3 0-17-16,5-6 15 0,-1 1-21 0,4-3 13 15,-3-1-6-15,-13-2-10 0,6 0-14 16,3 0 11-16,22-16-3 0,-24 8-18 0,0-2-14 16,-4-1 25-16,-4 1-27 0,-1 0 10 0,-7 0 12 15,0 1-28-15,-3 9 2 0,0-7 21 0,0 7-28 16,-23-17 32-16,6 14 1 0,-4-1-46 15,-2 2-10-15,-3 1-15 0,-1 0-12 0,15 1-36 16,-10 0-33-16,-1 0-21 0,-2 0-34 0,1 0 19 16,-17 13-117-16,22-10-53 0,2 0 32 15,6-2-221-15,5 0-23 0,6-1 58 0,0 0 37 16,0 0 27-16,-8 0 14 0,1-4 62 16,8 3-18-16,4-2 27 0,11-2 97 0,5-1-18 15,3-2-14-15</inkml:trace>
  <inkml:trace contextRef="#ctx0" brushRef="#br0" timeOffset="-207647.49">9632 10001 730 0,'0'0'212'0,"-13"0"-8"0,13 0 2 0,0 0-38 15,-30-24 8-15,25 25-1 0,1 1-13 0,-2-1-28 16,1 0 14-16,1 2 6 0,4-3-2 0,-10 4-33 16,7-2-1-16,1-1-6 0,0 1 19 15,-1 1 2-15,3-1-14 0,3-1 21 0,1 0 1 16,3-1-16-16,15-1-4 0,-10 1-21 15,9 0-3-15,29-9 2 0,-20 5-11 0,2 2-14 16,3-2-8-16,-1-2-10 0,1 0-2 16,1 2 2-16,1-2-8 0,-5 1-3 0,-2 2-20 15,-1-1 13-15,-6 0-12 0,0 1 3 0,-4 2-14 16,-2-5-38-16,-7 6 3 0,-1-1-68 16,-2 1 18-16,-7 0-39 0,0 0-15 0,0 0-19 15,0 0-25-15,11 5-14 0,-12-3 18 16,-1-2-285-16,-2 0 26 0,0 0 11 0,0 1 42 15,-2-1 30-15,0-1 3 0,0 1 42 0,-1 0 24 16,-2 0 2-16</inkml:trace>
  <inkml:trace contextRef="#ctx0" brushRef="#br0" timeOffset="-207286.06">9860 9786 810 0,'-2'-4'317'0,"0"-1"-19"0,0 2-22 0,1 1-25 15,-1-1-34-15,0-1 2 0,1 1-47 16,-1 1-29-16,2 2-10 0,0 0 29 0,-1 4-17 16,1 0-16-16,0 2 40 0,1 11 4 15,-1-7 2-15,0 4-12 0,0 6-11 0,0 2 4 16,0 2-12-16,0-1 0 0,0 2-24 0,0-1-7 15,0 0-8-15,0 0-11 0,0-1-10 16,0 0-17-16,0-2-2 0,0 0-13 0,-7-4 0 16,7 0-1-16,0-3-18 0,0-2-31 0,0-1-8 15,0-3-34-15,0-2-17 0,0-6 6 0,0 7-65 16,0-7-22-16,0 7-37 0,0-7-36 0,-5 8-19 16,7-10 24-16,-1 1-295 0,1-2 27 15,-2 1 56-15,1-2-2 0,0 1 60 0,-1-2 5 16,-1 1 33-16,1-1-6 0,-2 2 39 15,-1-3 19-15</inkml:trace>
  <inkml:trace contextRef="#ctx0" brushRef="#br0" timeOffset="-206015.71">10503 9702 336 0,'0'0'440'0,"0"-13"-70"15,0 13-26-15,0 0-33 0,24-24-22 16,-23 20-36-16,-1 4-16 0,0 0-22 0,-1 4 5 16,-1-1 6-16,-2 14-6 0,-3 4-5 15,1-1-12-15,-1 5-18 0,0 1-5 0,-1 0-22 16,2 2 0-16,2-3-16 0,1 0 2 0,1-1-22 15,1-3-14-15,0 1 5 0,1-12-2 16,0 4-14-16,13 18 1 0,-1-17-20 16,5-1 4-16,3-2-19 0,6-2-3 0,1-2-8 15,4 0-13-15,2-4-13 0,0-1 3 0,1 0-34 16,-1-3-11-16,-19 0-30 0,6 0-33 16,3 0-37-16,0 0 11 0,20-10-81 0,-26 8-58 15,-8-4-39-15,0 3 25 0,-4-4-256 0,0 3 35 16,-4 0 28-16,0-1 24 0,-3 1 29 0,0 0 49 15,2 4-32-15,-16-15 91 0,7 5 13 16,-3-1-3-16,2 2-2 0</inkml:trace>
  <inkml:trace contextRef="#ctx0" brushRef="#br0" timeOffset="-205776.59">10754 9917 328 0,'-1'-2'504'16,"-1"0"-112"-16,1 1-66 0,-2 2-42 0,3 0 57 15,-1 1-15-15,0 1-17 0,1 2-16 0,0 3-18 16,0 11-17-16,0-8-28 0,0 3-15 16,-4 24-33-16,4-18-11 0,-2 2-25 0,2-2 2 15,0 4-18-15,-1 0-28 0,1-5-37 0,0-5-39 16,-1 0-61-16,1-7 3 0,0 5-84 16,0 0-26-16,0-2-32 0,0-1-29 0,13 4-31 15,-9-11 21-15,0 2-192 0,0-2-42 16,2-1 20-16,-2 0 37 0,1 0 8 0,2-3 41 15,-7 2 24-15,19-9 20 0,-4-1 14 0</inkml:trace>
  <inkml:trace contextRef="#ctx0" brushRef="#br0" timeOffset="-205192.99">11163 9716 692 0,'0'-5'348'16,"0"-2"-31"-16,-1 3-24 0,2-2-3 0,-1 4-35 16,1-4-26-16,-2 2-15 0,2 3-25 15,0-3-6-15,0 2-15 0,2 4 22 0,1-1 19 16,1 3-15-16,10 8 10 0,-1 5-5 16,3 0-10-16,-2 1 0 0,6 2-30 0,-2 1-12 15,1 1-10-15,2 0-2 0,0-1-20 0,-1 0-13 16,-1-1-17-16,0-3 7 0,0 0-25 15,-3 0-6-15,-1-3-20 0,-2-1-47 16,-3-3-21-16,-2-2-11 0,-3-3-35 0,0 0 8 16,-2-3-110-16,-1-1-41 0,-1-1-24 0,-2 0-69 15,0 0 33-15,1-5-221 0,-1-1 26 16,-1 2 34-16,-1-1 6 0,-2-9 78 16,-1 0-8-16,-1 2 29 0,-1-3 14 0,1 2 6 15,1-3 21-15</inkml:trace>
  <inkml:trace contextRef="#ctx0" brushRef="#br0" timeOffset="-204969.43">11450 9726 668 0,'-1'-7'375'0,"-1"2"-7"0,1 0-44 15,1-1-38-15,-2 4-34 0,0 2 55 0,-1 1-16 16,1 3 0-16,-2 1-5 0,-6 9-28 16,-1 1-7-16,0 9-23 0,0-2-39 0,1-2-7 15,0 4-10-15,-1-3-30 0,2 1-14 0,3-2-15 16,-7 0-9-16,8-2-38 0,-1-2-41 15,0-2-53-15,1-2-47 0,2-2 6 0,2-2-84 16,-1-3-55-16,0-2-44 0,2-3 26 0,0 0-274 16,0 0 29-16,6 3 36 0,-4-4 27 15,0-3 50-15,0 1 7 0,-2 0 47 0,2-3 1 16,-1 1 20-16,0-1-13 0</inkml:trace>
  <inkml:trace contextRef="#ctx0" brushRef="#br0" timeOffset="-204758.89">11187 9871 1026 0,'-4'0'386'15,"0"-2"3"-15,1 2-61 0,1 0-12 0,2-1-55 16,3 1-11-16,3-1-14 0,2 0-30 16,10-1-24-16,-6 2-22 0,23-5-36 0,-8 3-14 15,-3-1-59-15,2 1-4 0,-1-1-94 0,-1 1-40 16,0-1-65-16,-4 1-49 0,0 0 17 0,-6 0-268 15,-3 1 12-15,-1-1 48 0,-2 0 56 16,1 1 11-16,9-3 39 0,-1-1-2 0,-3 0 4 16</inkml:trace>
  <inkml:trace contextRef="#ctx0" brushRef="#br0" timeOffset="-204377.41">11746 9601 898 0,'1'-3'342'15,"1"-1"-45"-15,-1 3 17 0,0-2-36 0,1 3-36 16,1 3 24-16,-2-3 15 0,1 5-25 0,6 7 5 16,-3 5-12-16,-1 1-13 0,0 2-18 15,0 1-23-15,-2 0-24 0,-1 3-14 0,0-4-8 16,-1-11-19-16,0 7-25 0,0 1 0 16,0-2-24-16,0 0-40 0,0-3-37 0,0-1-49 15,0-1 4-15,0-2-114 0,0-3-27 0,0-5-39 16,0 7-37-16,0-7 27 0,0 7-256 15,0-7-5-15,0 7 75 0,6 1 21 0,-3-6 27 16,0-1 5-16,1-1 3 0,1 0 57 0,-1 0 26 16,0-1-34-16</inkml:trace>
  <inkml:trace contextRef="#ctx0" brushRef="#br0" timeOffset="-203892.64">11907 9694 468 0,'1'-5'370'0,"-1"1"-60"15,1 1-20-15,-2 3-14 0,0-2-10 0,1 2-34 16,0 1 20-16,-1 0-16 0,1 2 12 0,0 2-40 15,-1-1-8-15,1 1-5 0,0 0-28 16,0 1-8-16,1 0-7 0,-1-1-15 0,1 0-4 16,-1-5-10-16,0 0-9 0,0 9-18 0,0-4 6 15,0-5-1-15,9 17-16 0,-5-14-4 16,2-2-7-16,-3 2-14 0,14 2-3 0,-4-2 1 16,0-3-8-16,6 2-8 0,-9-2-7 0,5 0 1 15,2 0-4-15,2 0-4 0,0 0 0 16,-1 0-6-16,-1 0-4 0,-2 0-5 0,17 11 6 15,-17-5 7-15,-4 2-4 0,0 2 10 0,0 1-12 16,-5-1 21-16,1 2-15 0,-4-3 23 0,-1 1-19 16,-2-10 4-16,0 8 10 0,0 1-11 15,-13 11-2-15,5-8 0 0,-3 0 4 0,-1-2 3 16,-2-1-21-16,0-1-6 0,-2-3-32 0,-2 1-32 16,0-1-54-16,3-2 10 0,-4 1-120 15,4-4-56-15,2 0 25 0,13 0-250 0,-14 0-30 16,-13-10 25-16,13 4 48 0,6-1 12 0,1-1 34 15,0-4 48-15,3 1 14 0,1-4 32 16,2 2 28-16,0 4 10 0</inkml:trace>
  <inkml:trace contextRef="#ctx0" brushRef="#br0" timeOffset="-203680.6">12020 9635 1232 0,'2'-4'448'0,"7"-8"-58"16,0 6-66-16,2-4-23 0,5 1-53 0,6 3-25 15,4-1-34-15,2 2-66 0,8-1-13 16,5 1-167-16,1-2-71 0,1 3 11 16,3 0-312-16,4 1 26 0,-6-1 25 0,0-2 20 15,-1 1 38-15,-7 1 19 0,0-4 20 0,-1 0 15 16</inkml:trace>
  <inkml:trace contextRef="#ctx0" brushRef="#br0" timeOffset="-198982.19">2911 10914 547 0,'0'12'203'16,"-17"22"-28"-16,19-22-19 0,-2-4-5 0,11 15-11 15,-3-8-6-15,0-3 3 0,4 0-22 16,0-2-8-16,4-2-15 0,1 1 5 16,2-6-3-16,4-2-10 0,1 2-3 0,-9-3-18 15,8 0 0-15,30-14-18 0,-24 8 11 16,2-1-16-16,0-1 9 0,1-1-9 0,3 0-8 0,-3-1-7 15,3 0 8-15,-3-1-3 0,-2 1 7 16,-1 2-5-16,-3 1 5 0,-1-3-19 0,-1 5 6 16,-3 1-5-16,-7 2-10 0,-1 2 8 15,-13 0 7-15,8 0-16 0,-2 0-2 0,-6 0-5 16,15 14 5-16,-12-10 9 0,-1 1 1 0,0 1-5 16,0-1-10-16,-2 1 2 0,1 0-7 0,0-3 6 15,-1 1 1-15,0 0 3 0,0 0 11 0,0 0 0 16,0-1-6-16,0 1 11 0,0-4-12 15,0 0 10-15,0 0-16 0,0 0 7 0,2 3-3 16,-2-5 7-16,1-2-17 0,2 1 2 16,0-3 2-16,7-6 10 0,0-1-11 0,2 0 3 15,3 0 4-15,3-2 1 0,-2 3-14 0,2 2 10 16,2-1-8-16,0 3-1 0,-1 1-1 16,-1 3 10-16,3 1-3 0,3 0 9 0,3 1 11 15,-14 2-7-15,12 0 13 0,4 0-7 0,4 0 1 16,3 0-5-16,3 0 2 0,4 0-1 15,0 0 2-15,48-8 13 0,-44 4-1 0,-1 0-15 16,4-2 3-16,-6 1-6 0,0 0-4 0,-5 1-7 16,0-1 7-16,-5-2-1 0,-2 2 0 15,-1 0 13-15,-4-1-13 0,-2 0 4 0,-5 1-9 16,-2-2 13-16,-3 2-21 0,-7-1 13 0,1 0 1 16,-3 3 1-16,-1-2-11 0,-1 1 10 15,-1 2-21-15,0-1 6 0,0-1 23 0,0 1-17 16,-1 0 7-16,0 1-22 0,-1-1-4 0,1 1-7 15,-1-1-16-15,1 2-29 0,-1-2-25 16,1 0-41-16,-1 1 14 0,-1-1-285 16,2 0-19-16,-2-1 34 0,2 1 40 0,2-1 7 15,8-4 44-15,6-1 14 0,5 0 4 0</inkml:trace>
  <inkml:trace contextRef="#ctx0" brushRef="#br0" timeOffset="-198843.83">5364 10682 296 0,'4'0'281'15,"-1"-1"-86"-15,1 0-101 0,0 0-9 0,-2-1-198 16,1 2-160-16,-1-2-38 0</inkml:trace>
  <inkml:trace contextRef="#ctx0" brushRef="#br0" timeOffset="-194055.79">3614 10917 244 0,'0'0'165'0,"0"0"-45"0,0 0-4 15,0 0-15-15,0 0-112 0,0 0-150 0,0 0-109 16</inkml:trace>
  <inkml:trace contextRef="#ctx0" brushRef="#br0" timeOffset="-192701.78">10573 10380 247 0,'0'-13'214'0,"0"13"-5"16,0 0-8-16,0 0-30 0,0 0 1 16,-2-17-13-16,-4 19 6 0,-7 4-22 0,1 3 3 15,1 0-18-15,1 1-1 0,0 0 3 0,2 0-17 16,2-1 1-16,3 0-14 0,1-1-4 15,2-8 2-15,0 7-12 0,0-2-11 0,0-5 15 16,14 22 3-16,-4-13-26 0,4-2 10 16,4 0-20-16,1 1-8 0,3-2-4 0,3-4 12 15,-1 1-18-15,4-1 4 0,3-1-17 0,-17-1 15 16,6 0-18-16,5 0-3 0,32-11-5 0,-25 8 8 16,0-2-8-16,-1 1-10 0,2-2-4 15,-5-2 25-15,4 3-16 0,-5-2 10 0,-1 4-8 16,-2 0 11-16,-3 3-16 0,-5-1 4 0,-5 0-16 15,-11 1 15-15,10 0-12 0,15 10 13 0,-16-4-14 16,-2 0-8-16,-1-2 11 0,-2 2-11 16,1-2 6-16,-2 1 9 0,0 0-3 0,-1 0-4 15,1 0 3-15,0-2-1 0,-2 1 23 16,1-2-10-16,1 1-18 0,0 1 39 0,-2-1-7 16,2-1 12-16,0 0-5 0,0 0-17 0,-1-1 1 15,2-1 11-15,-4 0-9 0,0 0 1 0,0 0-25 16,8 0 18-16,15-14 2 0,-12 11-3 15,5-4-6-15,-1 0-10 0,5 0 12 0,5 2-10 16,-2-2 26-16,-2 1-12 0,0 2 1 16,3 1-17-16,0 0-5 0,-1 0 37 0,2 1-24 15,0 1-12-15,1-1 16 0,1 1-13 0,-13 1 9 16,9 0 3-16,4 0-9 0,3 0 15 0,1 0-13 16,0 0 4-16,0 0 10 0,-1 0-23 15,0 0 13-15,-1 0-13 0,-2 0 4 0,0 0-8 16,-2 0 12-16,0 0 13 0,-2 0-5 0,-2 0-5 15,-4 0 1-15,-3 0 8 0,-2 0-25 16,8-5 40-16,-13 4-27 0,-2 0 29 0,1-1-48 16,-3-1 28-16,2 3-18 0,-2-2 14 15,1-1-39-15,-1 0 10 0,-1 0-29 0,0-3-3 16,0 2-17-16,0-2 5 0,-1-1-9 0,1 2 3 16,-2-2-8-16,2 2 2 0,2-9 3 0,1 2 0 15,-2 4 6-15,-1 1 3 0,1-1 17 16,1 3 0-16,0 0 3 0,0-1 11 0,-2 3-5 15,1-1 2-15,2 0 12 0,0 0 14 16,-2 0-6-16,0 0 8 0,2 1-5 16,-2 0-9-16,-1 0 0 0,0 1-17 0,-1-1-26 15,-1 1-19-15,0 2-24 0,0 0 12 0,0 0-276 16,0 0 24-16,-13-11 6 0,6 11 39 0,-1-1 37 16,-9 4-29-16</inkml:trace>
  <inkml:trace contextRef="#ctx0" brushRef="#br0" timeOffset="-191792.95">1638 11600 520 0,'0'0'364'0,"0"0"-53"16,0 0 4-16,0 0-36 0,0 0-21 15,0 0-30-15,11 5 9 0,5-14-12 0,5 0-26 16,3-1-23-16,2 0-3 0,1 1-19 0,3-1-21 16,0 2-3-16,4 1-8 0,1 2-42 15,-1 3 12-15,0 1-6 0,-18 1-12 0,7 0-8 16,4 0-67-16,28 17-63 0,-30-9-51 16,-6 2-42-16,0-1-48 0,-5 1 19 0,0 0-271 15,-6-5 26-15,-3 2 14 0,-3-3 35 0,0 0 23 16,-2-4 35-16,0 0 1 0,-18 14 29 15</inkml:trace>
  <inkml:trace contextRef="#ctx0" brushRef="#br0" timeOffset="-191601.46">1751 11805 857 0,'0'2'312'0,"1"-1"-60"0,0 0-28 0,2-1-17 15,3 0-36-15,1 0-16 0,13-4-29 0,-11 4-5 16,10 0-23-16,23-8-60 0,-15 3-50 16,0 0-56-16,5-2 6 0,-2 2-323 15,0-1 33-15,0 0 2 0,-3-2 39 0,0 4-3 16,1-4 4-16</inkml:trace>
  <inkml:trace contextRef="#ctx0" brushRef="#br0" timeOffset="-190672.59">10565 10243 215 0,'0'0'174'0,"0"0"-44"16,0 0-20-16,0 0-356 0</inkml:trace>
  <inkml:trace contextRef="#ctx0" brushRef="#br0" timeOffset="-187837.17">3228 11526 310 0,'0'0'267'16,"0"0"-31"-16,0 0-36 0,0 0 9 0,0 0-24 16,0 0-20-16,0 0-1 0,0 0-27 0,0 0 5 15,0 0-7-15,0 0-20 0,0-12-4 16,0 12-12-16,0 0-3 0,23-21 3 0,-24 17-14 16,0 0 10-16,-1 2-19 0,-1-1 0 15,-1-2-8-15,1 1-14 0,0 1-4 0,-1-2 5 16,2 1-7-16,0 0-10 0,0 0 3 0,-1 1-2 15,1 1-6-15,0-1-15 0,-1 2 2 16,2-2-2-16,1 3-6 0,0 0 11 0,0 0 9 16,0 0 0-16,10-2 3 0,-4 1-4 15,2 1-14-15,0 0 24 0,12 0-31 0,-9 0 26 16,5 0-12-16,1 0-3 0,3 0-9 0,20-10 4 16,-18 6-7-16,-1-1-3 0,1-2 16 0,0 0-14 15,-1 0 3-15,-3-3 0 0,3 3 3 16,-2-3 0-16,0 1-5 0,-5 0 1 15,-2 0-21-15,-3 4 7 0,0 0 2 0,-5 1 9 16,1 1-4-16,-3 0 5 0,1 2-7 0,-2 1 1 16,-1 0 13-16,-1 2-13 0,-1 1 10 0,0 1-16 15,-1 1 8-15,-3 8-16 0,-3 6 8 16,1-1 26-16,-1 4 10 0,-1 1-14 0,1 4 15 16,0 1 4-16,-4 2-3 0,1 1 14 15,2 1-8-15,-2 1-12 0,2-3 0 0,-1 0 5 16,0-1-3-16,2-3 10 0,1-1-5 0,-2 1-4 15,3-3-3-15,1-5-2 0,2-3-4 16,3-2-1-16,0-4-97 0,0-4-34 16,1-5-61-16,0 0-61 0,9 1 20 15,-3-2-251-15,7-9 8 0,1-2 39 0,0 0 13 0,1 0 44 16,2-4 16-16,0 1 37 0,0 0 7 16,-1-2 44-16</inkml:trace>
  <inkml:trace contextRef="#ctx0" brushRef="#br0" timeOffset="-187480.26">3783 11568 288 0,'2'-1'321'15,"0"-2"-54"-15,0 0-16 0,0 0-1 0,-1 0 9 16,1 1-38-16,-2-2-8 0,2 1-10 0,0 0 2 15,0 0-26-15,0 1-13 0,-1-1-14 16,0 1-22-16,2 1-22 0,1 1 21 0,-1 1-16 16,1 0 19-16,1 2 8 0,8 9-15 15,2 0 2-15,0 3 0 0,3 1-13 0,0 2-7 16,0 0-19-16,0 0 1 0,-1 0-3 0,1-2-15 16,0 0-10-16,-2-2-2 0,-2-1 1 15,0-1-3-15,-3-1-14 0,0-3-14 0,-5-3-24 16,0 1-16-16,-1-3-26 0,-3 0 2 0,-1 1-93 15,2-4-42-15,1 0-16 0,-4 0-43 16,0 0 23-16,0 0-145 0,0 0-95 0,0 0-13 16,5-10 57-16,-5 8 28 0,1-1 28 0,-1 0 17 15,-1 0 8-15,0 0 30 0,-1 0-27 16</inkml:trace>
  <inkml:trace contextRef="#ctx0" brushRef="#br0" timeOffset="-187245.16">4082 11703 433 0,'-2'-18'260'0,"2"3"-27"0,0 6 2 16,0-5-9-16,0 0-6 0,0-1 1 0,0 1 14 15,0 2-24-15,0 0 19 0,0 4-27 0,0 1-24 16,0 7-18-16,0 0-19 0,0 0-17 0,0-11-12 16,-4 12 23-16,-5 11 2 0,-1-3-14 15,-3 4-10-15,0 2-17 0,2-1-4 0,-3 5-14 16,-1-2-14-16,2-1-1 0,-1 3-1 16,-2 0-15-16,2-2 6 0,0-3-14 0,1 2 17 15,0-2-19-15,3 0-1 0,0-4-24 0,2-1-2 16,3-2-78-16,1-2-39 0,0-2-37 0,-1-1-70 15,5-2 21-15,0 0-293 0,0 0 8 16,0 0 45-16,-6 0 37 0,6 0 29 0,-12-12 14 16,10 9 22-16,-2-1 30 0,1-2-11 15</inkml:trace>
  <inkml:trace contextRef="#ctx0" brushRef="#br0" timeOffset="-187012.56">3767 11751 1002 0,'-2'0'358'16,"1"0"-24"-16,-1 0-44 0,2 2 11 0,-1-2-26 16,1 0-36-16,1 0-23 0,1-2-22 0,3 2-33 15,1 0-9-15,2-1-7 0,9-3-23 16,4 0-3-16,1-1-23 0,-3 0-3 16,2 0-10-16,0 1-15 0,4 2-7 15,-1-3-81-15,-1 0-48 0,-1-1-45 0,0 1-57 0,3-1 16 16,-1 0-279-16,2-3-27 0,-4 2 59 15,1 2 20-15,0-4 19 0,-1 1 23 0,1-1 24 16,-3 3 5-16,2 0 13 0</inkml:trace>
  <inkml:trace contextRef="#ctx0" brushRef="#br0" timeOffset="-186750.9">4423 11471 584 0,'4'-4'392'16,"-1"0"-61"-16,-1 1-38 0,-1 3-4 16,1 0-27-16,-2 1-31 0,2 2 29 0,-1 2-22 15,0 2-32-15,-2 11-14 0,1-7-1 16,0 7-32-16,-11 25-18 0,6-16-19 0,-1-2 3 16,1 0-16-16,1-1-26 0,0-3-4 15,1-1 15-15,1-1-30 0,-1-2-51 0,2 2-1 16,1-7-102-16,0-12-60 0,0 8-56 15,0-8 18-15,0 6-293 0,10 2 17 0,-6-8 35 16,0-1 47-16,0-1 16 0,2 0 19 0,3-7 27 16,-1-5 13-16,3 0 9 0</inkml:trace>
  <inkml:trace contextRef="#ctx0" brushRef="#br0" timeOffset="-186371.32">4656 11489 395 0,'5'-4'381'0,"-4"5"-22"15,2 0-22-15,-2 1-10 0,-1 2-61 0,1-1-35 16,-1 1 3-16,-1 1-15 0,1 0-26 0,-1 2-17 16,1-2-18-16,-1 2-18 0,0-1-13 15,1-6-8-15,0 0-12 0,0 8-12 0,0-1-9 16,0-7 2-16,0 8-23 0,0-3-15 0,0-5 4 16,0 6-3-16,0-6-22 0,0 0 17 15,9 15 11-15,6-10-25 0,2-1 10 0,2-1-21 16,1-3-2-16,1 0 3 0,0 2 3 0,0 1-2 15,1 0 9-15,1 0 3 0,0 1 10 16,-3 3-9-16,-1-1-16 0,-6 0 26 0,2 1 4 16,-3 0-12-16,-4 0 6 0,-2-1 3 0,-4 1 5 15,-1-2-5-15,-1-5 1 0,0 0-6 0,-12 24-2 16,-1-12-7-16,-1-2-2 0,1 1-10 16,-5-1 9-16,0-2-7 0,-2 2 3 0,-1-3-12 15,1 0-6-15,0-2-39 0,3 0 5 16,-2 0-91-16,1-3-51 0,0-1-45 0,11-1-71 15,-4 0 28-15,2 0-251 0,1 0 3 0,0 0 69 16,8 0 21-16,-16-10 19 0,13 7 34 16,0-1 41-16,0 0 4 0,0 0 13 0,3-1-8 15</inkml:trace>
  <inkml:trace contextRef="#ctx0" brushRef="#br0" timeOffset="-186065.5">4745 11547 385 0,'0'-1'421'16,"0"-2"-40"-16,2 0-62 0,-1-1 5 16,3 1-51-16,-1-1-43 0,9-6-28 0,4 0 19 15,1-2-9-15,6 1-23 0,4 1-23 0,-1 1-4 16,1 0-25-16,1-1-16 0,5 1-6 15,-1-1-15-15,-1 0 3 0,1 2-21 0,-1 1-1 16,0 0-18-16,-2 3-6 0,-4-2 5 0,-2 0-16 16,-3 4-30-16,-3-2-1 0,-5 1-99 15,-4 2-25-15,-3 1-35 0,-3-1-37 0,-2 1 16 16,1 0-306-16,-3 1 18 0,0 1 33 0,-2-2 30 16,0 0 12-16,-3 0 41 0,1 0 31 15,-2-1 11-15,1 0 7 0</inkml:trace>
  <inkml:trace contextRef="#ctx0" brushRef="#br0" timeOffset="-184766.6">5792 11585 262 0,'0'0'313'0,"0"0"-54"0,0 0-8 0,0 0-27 16,0 0-13-16,0 0-1 0,-14 0-10 15,14 0-23-15,0 0 11 0,0 0-12 16,0 0-11-16,0 0-6 0,0 0-6 0,0 0-2 16,0 0-19-16,0 0 17 0,0 0-12 0,0 0-18 15,0 0-7-15,0 0-3 0,0 0-12 0,0 0 3 16,15-1-6-16,7-4-13 0,3 1-10 16,4-2 12-16,-1 2-20 0,4-1 3 0,2 3 12 15,2-3-10-15,1 0-17 0,0 1 2 16,2 2 4-16,1-2-12 0,-2 1-8 0,-2 0-1 15,-1 0 9-15,-4 2-9 0,3-1 4 0,-6-1-21 16,-4 0 3-16,-2 2-2 0,-8 0 1 16,-2 0 2-16,-3 1-9 0,-3 0 0 15,-1-2 4-15,-1 1 0 0,0 1-2 0,-3 0-9 16,0 0 5-16,-1 0-16 0,0 0-17 0,0 0-24 16,0 0 5-16,0 0-36 0,0 0-56 0,-15-3-14 15,13 2-49-15,-4 0-36 0,2 0-32 16,-1 0 24-16,-1 1-256 0,2-2 45 0,0 2 32 15,0-2 31-15,1 1 20 0,0 0 28 0,0 0 39 16,0-2 22-16,3 3-7 0</inkml:trace>
  <inkml:trace contextRef="#ctx0" brushRef="#br0" timeOffset="-184345.38">7456 11165 809 0,'6'-2'284'0,"-3"-1"-4"15,0-1-15-15,-1 4-31 0,1-1-23 0,-1 0-27 16,0 0-35-16,-1 3 13 0,0 1 30 15,-2 1-16-15,-1 2-20 0,-3 9 16 0,-6 2 6 16,-1 0-29-16,1 2 6 0,0 0-26 16,-1-2 3-16,3 4-11 0,-1-2 0 0,2-1-13 15,1 0-7-15,1-2 2 0,2 1 5 0,2-4 2 16,0-2-5-16,2-3-7 0,11 13 10 0,-1-12-2 16,5-1-13-16,3 1-13 0,4-4-6 15,4-2-5-15,2 0-9 0,3-2-13 0,-14-1-5 16,7 0-5-16,3 0-8 0,1 0-43 15,23-9-24-15,-32 6-53 0,0 1 9 0,-7-2-114 16,-4 1-58-16,-4-1-66 0,-3 1 28 16,-2 1-233-16,-2-1 11 0,1 1 62 0,-4 0 19 15,1-1 36-15,-1 0 11 0,-6-4 55 16,-3 0 44-16,2-1-3 0,-1 2-8 0</inkml:trace>
  <inkml:trace contextRef="#ctx0" brushRef="#br0" timeOffset="-184134.84">7590 11343 658 0,'-2'-1'339'0,"1"1"6"0,-1 0-12 0,0 2-44 16,1 4 50-16,-1-1-27 0,0 12-17 15,-4 1-40-15,3 4-16 0,-1 2-34 0,-1 2-16 0,-1 0-18 16,-2 0-26-16,0 0-8 0,1-1-10 16,0-4-24-16,1 1-45 0,4-2-6 0,1-4-96 15,-4-3-52-15,4-3-41 0,0-5-46 16,1-1-57-16,0-4 21 0,0 0-246 0,14 3 38 15,-8-3 29-15,11-4 22 0,1-4 16 16,3-1 22-16,0-5 3 0,1 3 37 0,5-4 3 16</inkml:trace>
  <inkml:trace contextRef="#ctx0" brushRef="#br0" timeOffset="-183857.13">8154 11265 241 0,'5'-5'489'0,"-3"0"-64"0,3-2-55 16,-2 5-50-16,0-1-13 0,-1 3-46 0,1 0 26 16,2 0-6-16,1 1-24 0,8 8-12 15,1 1-11-15,0 3-34 0,0 0-10 0,1-1-17 16,0 4-24-16,-2-5-6 0,0 4-18 0,-1-2-17 16,1 2-9-16,-3-2 0 0,-2-1-13 15,1-1-12-15,-6-1-2 0,1-5-25 0,-1 1-42 16,-1-1-28-16,1-2-30 0,-2 0 4 0,0 0-83 15,-2-2-42-15,1-1-34 0,-1 0-36 0,1 0 24 16,-2-1-203-16,0-2-49 0,1 0 15 16,0 0 58-16,-1-1 17 0,1 0 32 0,-1-2 30 15,0 1 18-15,-1 1 12 0,1-3-2 16</inkml:trace>
  <inkml:trace contextRef="#ctx0" brushRef="#br0" timeOffset="-183635.57">8386 11317 265 0,'2'-9'352'0,"-2"2"-26"16,1 0-12-16,-1-1-17 0,1 3-3 15,-3 0-38-15,2 1 27 0,0 0-43 0,0 4-20 16,0 0 11-16,-2-4-10 0,0 7-8 16,-2-1-1-16,-5 8-11 0,-3 1 0 0,-2 4-19 15,-2 2-28-15,0 0-4 0,-2 3-20 16,0-1-5-16,0-1-18 0,2 0-9 0,-1 2-18 0,0-6 0 16,4 3-15-16,1-2-42 0,0-2-39 15,3-3-52-15,5-1 5 0,0-3-107 0,1-2-65 16,1-3 21-16,-1-1-323 0,3 0 32 15,0 0 36-15,0 0 13 0,0 0 62 0,-6-9 23 16,5 3 18-16,-1-1 28 0,0-9 23 0,-1 2 11 16</inkml:trace>
  <inkml:trace contextRef="#ctx0" brushRef="#br0" timeOffset="-183420.02">8064 11360 1166 0,'-1'-2'448'0,"1"-2"-44"0,1 2-31 16,3 0-42-16,1-1-26 0,13-2-33 16,2-1-25-16,3 0-38 0,2 2-25 15,0 0-6-15,3 0-32 0,-3 0-39 0,0-1-76 16,0 1-4-16,-1 3-124 0,-3-5-62 0,-1 4-66 16,5-2 20-16,-6-2-269 0,-1 2 34 0,1 0 33 15,-3-2 40-15,6 3 29 0,1-6 25 16,1 2-2-16,4 4 20 0,-2 0-36 0</inkml:trace>
  <inkml:trace contextRef="#ctx0" brushRef="#br0" timeOffset="-182916.2">8954 11155 467 0,'-2'-4'371'15,"0"0"-34"-15,1 0-31 0,0 0-20 16,1 0 1-16,1-4-36 0,0 3-29 0,0-1-37 16,1 0-22-16,8-8-16 0,2 3-17 15,2-1-14-15,5 0 0 0,0 3-12 0,1 1 29 16,0 3 4-16,2 1-37 0,1-1-4 16,-1 5-11-16,-11 0 7 0,5 0-20 0,18 10-3 15,-19-3-1-15,0 3-20 0,-5 4 8 0,-1 1-4 16,-5 4-10-16,-3-5 1 0,-1-2-2 0,0-4 4 15,-11 20-14-15,2-10 9 0,-2-2 4 0,-2 1-9 16,0-3-17-16,-1 1 0 0,-6-1 3 16,1 0-1-16,-1-3 4 0,-2-1-8 0,1-1-10 15,0-1 2-15,2 0 12 0,-1-4-10 16,1 3 11-16,3-4-19 0,2-1 8 0,4 0 10 16,3-1-10-16,1 1 10 0,0-2-5 0,4 0 0 15,2 0-3-15,0 0 1 0,-1-3 5 16,4 3-2-16,3-1 1 0,-1 0-7 0,12-3 0 15,3 1 11-15,2 3 1 0,-1-1-9 0,1-2 2 16,2 2-10-16,1-2 4 0,0 3 4 16,1 0-1-16,-13 0-5 0,4 0 1 0,5 0-3 15,0 0-12-15,1 0-31 0,-3 0-20 16,20 10-12-16,-28-7 5 0,-1-3-81 0,-11 0-53 16,0 0-45-16,8 0-28 0,-1 0 23 0,-7 0-234 15,8 0 31-15,-1 0-5 0,16-13 53 16,-7 9 15-16,-2-3 40 0,4 0 36 0,-2-2 14 15,3-2 44-15</inkml:trace>
  <inkml:trace contextRef="#ctx0" brushRef="#br0" timeOffset="-182439.41">9839 10867 876 0,'7'-9'304'0,"-2"2"-28"16,-2 2 14-16,-2-1-35 0,1 2-22 0,-1 2-14 16,1-1-38-16,-2 1-16 0,1 0-5 0,0 2-16 15,-1 1 18-15,-2 3-11 0,2 0 23 16,-1 3 5-16,-3 6-4 0,0 4-10 0,-2 3-6 16,0 1-7-16,1 4-9 0,-1-4 5 15,0-2-5-15,-1 5-11 0,1-1-22 0,2-2 4 16,1 1-8-16,1 2-7 0,2-4 7 0,0-11-13 15,0 5-6-15,0 1-18 0,16 19 3 0,-6-19-21 16,1-1 5-16,5-2 10 0,-3-2-30 16,-1 0 19-16,4-3-29 0,0-3 20 15,1 1-7-15,-3-4 3 0,-14-1-23 0,11 0 14 16,-1 0-2-16,16-12-4 0,-14 1-14 16,-1 8 6-16,-1-8-12 0,-3 6 12 0,-6-1-19 15,-1 2 12-15,0 4-4 0,0 0 1 0,-20-14-17 16,4 11 8-16,-4 2-8 0,-5 0 13 15,-2 1-18-15,11 0 18 0,-7 0-29 0,-33 10-23 16,23-7-16-16,4 2-31 0,-1-1-7 16,3 3-40-16,0 0 14 0,0-4-129 0,8 2-43 15,6-3 25-15,-2 3-311 0,6-5 57 16,6 1 57-16,3 1 10 0,0-2 59 0,13 4 16 16,10-1 36-16,7 1 45 0,2-1-15 15,7 0 32-15,4 1 27 0</inkml:trace>
  <inkml:trace contextRef="#ctx0" brushRef="#br0" timeOffset="-182286.53">10630 11318 849 0,'4'0'337'0,"0"0"-47"0,1 0-64 15,-2 0-88-15,0 0-73 0,0 0-105 16,0 0 5-16,0 0-316 0,-2 1 42 0,0 1 19 15,-1-2-1-15</inkml:trace>
  <inkml:trace contextRef="#ctx0" brushRef="#br0" timeOffset="-170069.25">4402 12028 395 0,'0'0'254'0,"0"0"-21"0,0 0-26 0,0 0-22 15,0 0-3-15,0 0-17 0,0 0-20 16,0 0-11-16,0 0-5 0,0 0-28 0,0 0-4 15,0 0 9-15,0 0-4 0,0 0-7 16,3 20-3-16,17-22 8 0,-9 2-3 0,8 0-3 16,4 0-2-16,28-9-11 0,-22 5-12 0,2-1-9 15,0 3-3-15,-2-2 5 0,1 1-20 0,-1 0-1 16,-1-1 1-16,-5 2 0 0,1 0-10 16,-7-1 7-16,1 0-11 0,-5 2 0 0,0 0-2 15,-13 1-12-15,8 0 5 0,-2 0-3 16,-6 0 9-16,7 0-9 0,-7 0 1 0,0 0-3 15,0 0-9-15,0 0-16 0,11 0 11 0,-13 0-15 16,-1 1-3-16,1-1-20 0,-1-1-3 16,0 1-7-16,1 0-5 0,-1 0 8 0,-1 0-23 15,0 0-33-15,1-1 6 0,1 1-18 16,-2-1-29-16,3 1 13 0,-1 0-108 0,-1 0-98 16,1-2-56-16,0 2 35 0,-1 0 15 15,3 0 29-15,-2 0 13 0</inkml:trace>
  <inkml:trace contextRef="#ctx0" brushRef="#br0" timeOffset="-167676.87">9177 11511 434 0,'0'0'173'0,"-14"0"-17"0,14 0-34 16,0 0-25-16,0 0 27 0,0 0 0 0,0 0-15 16,0 0-2-16,0 0-3 0,0 0-11 15,0 0-1-15,-14 0 4 0,14 0-6 0,0 0 6 16,0 0-26-16,0 0 6 0,-17 18-1 15,16-17 4-15,1-1-16 0,0 0-7 16,-1 0 15-16,0 1-4 0,1-2-19 0,0 1-2 16,0 0 6-16,0 1-5 0,0 0-9 0,2-1-8 15,0 1 2-15,2-1-3 0,1-1 3 0,1 0 0 16,16-1 0-16,-10 2-4 0,26-9 13 16,-9 6-16-16,6-3 16 0,8-1-4 0,1 3-1 15,5-2 0-15,1 3-16 0,0-2 23 16,-3 2-20-16,4-1 0 0,-4 1-4 0,-1 1-11 15,-3-1 4-15,-3 1 3 0,-2 1 9 0,-4 0-5 16,-2-1-7-16,-2 1-12 0,-2 1 5 0,-7 0-2 16,-7 0 7-16,0-1-7 0,-3 1 9 15,-2-1-11-15,-3 0 1 0,3 1-4 0,-5-1 4 16,1 0-12-16,-2 0 13 0,0 1-2 16,1-1 14-16,-1-1-17 0,1 2-4 0,-2-1 16 15,0 1-12-15,0-3 4 0,-1 3-10 16,1 0 0-16,-1-3 9 0,1 3-8 0,1-1 1 15,-2 1 8-15,0-1-17 0,0 1-7 0,0-1-9 16,1 0-12-16,-2 0-10 0,1 1 1 16,0 0 5-16,-1 0-1 0,0 0-10 0,-1 0 15 15,-1 0 16-15,1 1-15 0,-1-1 19 0,1 1-8 16,0-1 0-16,1 1 6 0,-2-1-7 16,1 0 2-16,-1 0-11 0,0 0 24 0,-1 1-7 15,2-1 17-15,-1 0-13 0,1 1 1 16,-1-1 10-16,2 2 2 0,0-2-3 0,-3 0-3 15,3 0 6-15,-1 1 0 0,-1-1-10 0,1-1 10 16,0 1-12-16,1 1 8 0,-1-1 8 16,0-1 2-16,1 1-8 0,-1 0-6 0,0 1 7 15,1-1 6-15,-2 0-14 0,2 0 19 16,-1 0 2-16,1 0-8 0,-1 0 4 0,1 0-5 16,-1 0 9-16,0 0 1 0,1-1-6 0,-1-1 4 15,0 2 1-15,1-1-5 0,-1 1-3 16,1 0 10-16,0-1-23 0,0 0 20 0,-1 0 12 15,1 1-18-15,-1-1-4 0,1 0 20 0,0 1 0 16,-1 0-4-16,0-3-18 0,2 3 10 16,-2-3 7-16,0 3 6 0,2-1-11 0,-1 0 10 15,0 1 8-15,-1-1-3 0,3-1 12 0,-2 2-19 16,-1-1 5-16,2 1 6 0,0-1 1 16,-3 1-12-16,2 0-1 0,0-1-2 15,-1 1 20-15,2-1-20 0,-1 1 7 0,-1-1 1 16,1 0-3-16,0 1-5 0,1 0 7 0,-2 0-7 15,0 0 13-15,0 0-18 0,2-3 4 16,-1 3 8-16,1 0-12 0,-1-3-1 0,0 3 1 16,0-1 10-16,1 1-15 0,-1 0 5 15,0 0 10-15,-1 0-11 0,2 0 13 0,-1 0-20 16,0-1 14-16,-1 1 8 0,1 0-8 0,0 0-1 16,-2-1-9-16,3 0 11 0,-1 1-7 0,0 1-11 15,1-2 1-15,0 1 6 0,-2 0 0 16,1-1 15-16,0 2-14 0,1-1 5 0,-2-1-2 15,2 1 2-15,-1 0-6 0,0 0 9 16,0 0-9-16,0-1-10 0,0 2 9 0,0-2-2 16,0 2 13-16,0-2-6 0,0 2-6 0,0-2 0 15,-1 1-1-15,1 0-7 0,-1-1-5 16,1 1 4-16,0 0-11 0,0 0-22 0,0 0-33 16,-1 0-17-16,-1 1 7 0,-1 0-196 15,0-1-119-15,-1 0 30 0,-2 0 35 0,-1 0 29 16,-1 0-28-16,-3 0 55 0</inkml:trace>
  <inkml:trace contextRef="#ctx0" brushRef="#br0" timeOffset="-157234.08">2011 13000 584 0,'0'12'278'15,"-14"-12"-25"-15,14 0-4 0,0 0-15 0,0 0-11 16,0 0-10-16,0 0 4 0,0 0-29 0,0 0-14 16,0 0 0-16,0 0-15 0,0 12-17 0,0-12 33 15,0 0-5-15,0 0-24 0,5 14-4 16,3-14 1-16,3 0-16 0,5 0-15 16,4 0-10-16,1 0-6 0,0 0-9 0,0 0-16 15,0 0-6-15,-2 0 1 0,-1 0-21 16,-2 0-7-16,-2 0-40 0,1 0 0 0,-1 0-52 15,-3 0-33-15,-1 0-47 0,-2 0-20 0,-8 0-69 16,8 0 20-16,-8 0-233 0,7 0-26 16,-7 0 27-16,0 0 45 0,0 0 4 15,0 0 23-15,12 3 26 0,-17-3 34 0,2 3 26 16</inkml:trace>
  <inkml:trace contextRef="#ctx0" brushRef="#br0" timeOffset="-156985.95">2043 13241 483 0,'-2'3'391'0,"1"0"-47"0,-1-1-69 16,1 0-18-16,1 1 11 0,2 0-11 0,-1 0-28 16,2 0-26-16,-1 0 4 0,5-1-19 15,-2 1-46-15,11 2-11 0,-1-3 9 0,-2 0-28 16,0-2 3-16,-13 0-26 0,15 0-12 15,3 0-78-15,0 0-31 0,-1 0-27 0,-3 0-43 16,0 0-30-16,-2 0-32 0,0 0 14 16,1 0-170-16,1 0-88 0,0 0-3 0,1 0 25 15,3 0 26-15,0 0 53 0,2 0-9 0,1 0 24 16</inkml:trace>
  <inkml:trace contextRef="#ctx0" brushRef="#br0" timeOffset="-154658.68">3589 12841 241 0,'0'-16'428'16,"31"-13"-66"-16,-28 22-65 0,1 0-43 0,-4 4-14 15,0 3-8-15,-1 2 14 0,-2 1-31 16,-2 14-23-16,-3 0 26 0,1 4-31 0,-3 4-7 16,-2-2-12-16,2 2-20 0,-2 2-10 15,1 2-22-15,0 0-4 0,-1 2-18 0,2-1-2 16,-1-1-22-16,1-2-46 0,2-1-1 0,1 0-63 16,1-1-39-16,2-6-35 0,2-6-50 15,2-2 16-15,0-11-204 0,0 0-82 0,0 5 32 16,15 2 30-16,-10-9-7 0,1-1 42 15,8-5 33-15,-1-3-5 0,2-3 7 0</inkml:trace>
  <inkml:trace contextRef="#ctx0" brushRef="#br0" timeOffset="-154277.71">3808 12971 978 0,'3'0'319'0,"-3"1"4"0,-2 3-50 0,2 0-21 16,-3 1-31-16,1 1 12 0,0 11-27 0,-4-3-24 15,0-2-25-15,0 2-12 0,2-4 1 16,-1-2-36-16,2 1-14 0,1-4-9 0,0-1 1 16,0 1-15-16,2-3-13 0,-1 2 7 0,1-4-19 15,0 0 6-15,0 0 1 0,0 0-7 0,12 2-4 16,-5-3 1-16,8-6-13 0,2 1-5 0,0-2-2 16,-1 1-3-16,2 0-2 0,0 1 4 15,-3 1-20-15,2 2-1 0,0 0-1 16,-4 3 5-16,-13 0 23 0,10 0 8 0,0 0 5 15,11 18-14-15,-12-8 18 0,-1 2 2 16,-3-2-3-16,-1 4 14 0,-3-1-9 0,-1-1 5 0,0-4-8 16,0 4-1-16,-16 16-7 0,8-13 5 15,0-3-13-15,-2 2 2 0,-3-3-11 16,-1 0 1-16,0-1-26 0,-1-2-39 0,-5 1-14 16,4-2 7-16,-2-2-122 0,0-3-43 0,3 0-64 15,15-2 27-15,-11 0-257 0,1 0 16 0,-6-11 56 16,5 1 26-16,2-2 0 0,2-2 44 15,5 3 60-15,-1-6-7 0,2 2 30 0,1 9 5 16</inkml:trace>
  <inkml:trace contextRef="#ctx0" brushRef="#br0" timeOffset="-154076.19">3879 12908 295 0,'5'-7'536'0,"-3"4"-133"15,3-2-53-15,-1 1-32 0,1 0-67 16,8-2-27-16,-3 0-27 0,2 4-21 0,4-2 4 16,-3 3-39-16,-4 1-18 0,4 0-59 0,3 0-56 15,-2 0-44-15,5 0-27 0,-2 0-52 0,3 0 11 16,17 13-295-16,-22-8 19 0,0 2 2 16,-2-5 29-16,-1 4 37 0,0 3 12 0,-3-5-1 15</inkml:trace>
  <inkml:trace contextRef="#ctx0" brushRef="#br0" timeOffset="-153811.02">4261 12893 878 0,'0'-4'412'0,"1"3"-59"0,0-3-38 16,0 4-5-16,1 1-12 0,-1 2-5 15,2 0-21-15,-1 2-9 0,5 11-23 0,4 1-17 16,1 1-6-16,0 1-26 0,2 2-11 15,-1-3-28-15,-1 3-4 0,3-1-23 0,-1 1-18 16,0-1-8-16,-3-3-6 0,1 0-31 16,-1-5-39-16,-3 1-52 0,-2-4-27 0,1-2 5 15,-3-2-75-15,-1-3-61 0,0-1-35 0,-3-1-54 16,0 0 25-16,0 0-252 0,6-11 13 16,-5 7 75-16,-1-1 2 0,0-3 23 0,-1 0 38 15,1-1 29-15,0-7 14 0,0-2-1 16</inkml:trace>
  <inkml:trace contextRef="#ctx0" brushRef="#br0" timeOffset="-153609">4484 12889 712 0,'0'-2'383'0,"0"-1"-66"0,0 3-40 16,-1 2 76-16,-1 2-32 0,-8 11 3 0,-1 2-9 16,0 3-22-16,-3 1-37 0,0 0-11 0,-2 2-38 15,-1 2-13-15,-1 1-24 0,0 0-25 16,0 1-26-16,2-5-50 0,0 0-41 0,1-1-2 15,2 1-115-15,3-3-55 0,-1-5-34 16,2-4-54-16,3-3 20 0,5-4-295 0,1-3 55 16,1 3 23-16,4-8 40 0,-1 0 22 15,7-5 23-15,4-2 23 0,2-2 45 0,3-1-14 16</inkml:trace>
  <inkml:trace contextRef="#ctx0" brushRef="#br0" timeOffset="-153062.6">4795 12949 392 0,'1'0'409'15,"1"1"-77"-15,-1-1-40 0,2 1 8 0,-2-1-38 16,1 0 7-16,-2 3-33 0,2-3-26 0,-2 0-26 16,1 0 1-16,0-3-16 0,-1 3-27 15,0-2-1-15,0-1-21 0,0-2-23 0,0 1-6 16,-2-2-19-16,2 0-8 0,-4-11-7 0,4 9 10 15,-9-16-26-15,6 7-5 0,-2 2-3 16,-1 1 19-16,4 2-6 0,-1 3-5 0,0 4-23 16,1-1-2-16,1 2-4 0,1 0 0 0,0 1-2 15,0 2 5-15,0 1-3 0,2-2 11 16,0 4 27-16,1 1-5 0,1-3-10 0,2 2 18 16,-1 0-2-16,10 4 3 0,1 0 3 0,1-2-9 15,-7-4 8-15,3 0-13 0,4 0 8 0,2 0-14 16,1 0-3-16,1 0 1 0,-1 0-1 15,22-8-10-15,-24 4 7 0,0-4-15 0,-3 0 11 16,-4 2-9-16,2-2 6 0,-1 0-14 16,-3 0 6-16,-1 3-10 0,-3 0 4 0,-1 2-1 15,1-1-4-15,-2 2-5 0,-2 0 3 16,1 1-8-16,-2 1 12 0,-1 1-4 0,0 1 9 16,0 2-1-16,-2 1 23 0,-5 9 9 15,0 6 6-15,0 2 17 0,-1 2-10 0,-1 2 15 16,1-2-4-16,0 3 2 0,-1 2-14 15,1-2 3-15,0 2-19 0,-1-3 15 0,1 0-23 16,2 2-9-16,-4-2-15 0,1-2-23 16,0-4-35-16,-1 0-41 0,3-2-43 0,0-1 15 15,1-5-106-15,-3-1-37 0,3-2-42 0,2-4 28 16,-1-3-263-16,0 0 32 0,-2-1 29 16,8-1 19-16,0 0 73 0,-6 0 0 0,6 0 64 15,-6 0 12-15,-3-13 18 0,7 9-21 0</inkml:trace>
  <inkml:trace contextRef="#ctx0" brushRef="#br0" timeOffset="-150801.7">6370 12777 819 0,'13'-13'322'0,"-13"13"-41"0,0 0-21 0,0-13 32 16,0 13-69-16,26-17 18 0,-24 14-26 0,-1 1-24 15,1-1-3-15,-1 1-30 0,0 0-17 0,0 1-14 16,0-1-14-16,2 4-12 0,-2 0 30 16,1 1-4-16,-1 2 7 0,2 12 10 0,-2 2-5 15,-1-10-6-15,0 7-10 0,0 5 2 16,0 0-10-16,0 2-13 0,-12 28-10 0,8-29-6 15,2 3-15-15,-2-3-4 0,0 1-5 16,1-1 1-16,-1-4-16 0,1 0-1 0,2-6-15 16,0-2-20-16,-2-1-23 0,3-4-11 0,-2 0-25 15,1-1-43-15,1-4 8 0,0 0-107 16,0 0-31-16,2 2-45 0,-1-3 27 16,-1 1-220-16,1-3 37 0,1 0 33 0,-2-2-48 15,0 2 41-15,0 2 25 0,0-5 0 0,-2 2 43 16,1 0 19-16,1-1 10 0</inkml:trace>
  <inkml:trace contextRef="#ctx0" brushRef="#br0" timeOffset="-150301.38">6222 12932 845 0,'-2'1'280'16,"1"0"-20"-16,0-1-12 0,0-2-23 0,1 2-5 15,-2 1-40-15,0 0 10 0,2-1-35 0,-1-1 1 16,1 1-18-16,1 0 15 0,0 1-17 0,0-1 5 16,0 3-9-16,2-3 2 0,0 2 20 0,2-2-19 15,1 0-10-15,3 1-6 0,13-2-8 16,-11 1-13-16,6 0-7 0,6 0-15 0,28-9 1 15,-21 4-16-15,2 2 6 0,1-2-20 0,0 2-4 16,-1 1 1-16,-1-2 1 0,-2 1-25 16,-3 0-8-16,-6 0-26 0,-2 0-12 0,-1 0 1 15,-5 1-38-15,-2 2-8 0,-4-1-52 16,-6 1-21-16,0 0-32 0,0 0-22 16,7 0 19-16,-7 0-310 0,0 0 19 0,11-10 22 15,-12 9 60-15,0-2 21 0,0 1 13 16,0-1 40-16,0 1 34 0,-1 0-32 0</inkml:trace>
  <inkml:trace contextRef="#ctx0" brushRef="#br0" timeOffset="-149097.7">7562 12643 262 0,'14'0'413'0,"-14"0"-43"0,0 0-55 0,0 0-33 15,15 0-25-15,3-11-32 0,-15 13-26 16,0-2-23-16,-2 3 52 0,0-1-14 0,0 0-21 15,0-1-17-15,-3 3-17 0,1-2-8 0,1 1-15 16,-2-1-40-16,0 0 10 0,-2-1-13 0,1 1-12 16,-1-1-10-16,-1-1 5 0,0 2-21 15,-1-2 2-15,0-2-2 0,-2 1-16 0,3-1 2 16,5 2-15-16,0 0-8 0,-16-7 19 16,13 2-7-16,1 1-8 0,1 1 2 0,1-2-1 15,2 0-13-15,1 3 8 0,2-2-13 0,0 0 1 16,1 2-7-16,0 0 15 0,1 1-9 15,3 1 2-15,2 0 20 0,19 11-1 0,-16-2-1 16,-3 5 9-16,0 3 5 0,-4 4 20 0,-2 1 1 16,-3 0 10-16,-3-2 1 0,0-8-7 15,0 8 12-15,0 4-15 0,-13 25 8 0,6-26-9 16,-1 3-7-16,-3-3-6 0,-1-1-11 0,-3-1 11 16,-1-2-9-16,0-2-15 0,-1-4 9 15,0 0-3-15,0-4-6 0,1-2-26 0,-2-6-10 16,5-1-20-16,13 0-17 0,-14 0-16 15,-12-16-19-15,15 7 7 0,3-4-9 16,2 0 17-16,3 0 7 0,1 1-20 0,2 4 1 16,0-4-2-16,12-14 28 0,-6 10 5 0,1 8 35 15,5-2-21-15,1 1 35 0,4 3 16 0,-1 1 0 16,3 0 17-16,-1 1 6 0,2 1 5 0,-13 3-2 16,6 0-4-16,18 10 18 0,-16-4-12 15,1 1-10-15,-1 2 3 0,-2-1-5 0,-1 2 1 16,-2-1-3-16,-1-2-5 0,-1 5-5 0,-2-6-31 15,-2 2-26-15,0-4-31 0,0 1 7 0,0-1-97 16,-2-2-22-16,0 0-55 0,0-2 22 16,0 0-303-16,0 0 16 0,-2 0 36 15,0 0 45-15,12 0 32 0,19-14 16 0,-14 6 48 16,-1 1-6-16,-1-3 58 0,-4 1 10 0</inkml:trace>
  <inkml:trace contextRef="#ctx0" brushRef="#br0" timeOffset="-148522.73">7969 12649 748 0,'1'-5'387'0,"0"1"-48"16,1 1-42-16,-1 0-48 0,0 1 3 0,0 0-24 15,0-1-27-15,0 1 3 0,0 2-39 16,1-2-19-16,-1 2-14 0,1-1-34 0,0 1 2 15,1 0-11-15,-2 0-9 0,2 0-8 0,-1-1-6 16,-1-1 6-16,1 1-3 0,1 0-10 0,-1 1-8 16,0-1-5-16,0 0-4 0,0-1-7 15,-1 1-2-15,1-1 18 0,0 1-19 16,0 1-1-16,-2-1-20 0,2 1 22 0,-2-1 17 16,1 2-10-16,-1-2 19 0,1-1-24 0,0 2 7 15,-1 0-11-15,0 0 9 0,0 0-8 16,0 0 2-16,0 0 14 0,2 4 17 0,-4-1 1 15,0 1 19-15,-1 10 1 0,-3 0-3 0,1 3 15 16,0 4-1-16,-2-3 18 0,2 7-2 0,1 1 6 16,-2 2-14-16,3 1 2 0,-1 1-8 15,4 0-15-15,0-2 2 0,0-15-20 0,0 6-1 16,0 1-6-16,12 19-1 0,-6-21-6 0,3-3-6 16,2-4 11-16,0-1-16 0,1-5-7 15,3-3 0-15,1-1 2 0,-8-1-3 0,20-11-4 16,-10 2-22-16,0-2-10 0,-1-2-8 0,-3-3-5 15,2 2-18-15,-5-2 1 0,0-1-6 16,-3 1-6-16,-1 3 9 0,0 1 3 0,-5 2-20 16,-2 10-1-16,0-7-3 0,0 7 7 15,-14-12-2-15,7 9-11 0,0 2-2 0,-14 3-15 16,12-2-5-16,-4 0-31 0,-4 0-9 0,-15 12 11 16,15-6-27-16,2 2-44 0,0-3-24 0,5 2-15 15,1-4-42-15,2 0 24 0,2-1-153 16,-1-1-107-16,3 0 51 0,3-1 25 0,2 0 9 15,2-1 43-15,4 1 31 0,13-2 13 16,-8 2 52-16,9 0-20 0</inkml:trace>
  <inkml:trace contextRef="#ctx0" brushRef="#br0" timeOffset="-147956.18">8649 12665 866 0,'1'-5'409'15,"0"1"-60"-15,-1-1-20 0,0 3 3 0,2-1-8 16,-2-1-29-16,1 1-32 0,1 3-5 0,1-2-7 16,1 2-11-16,2 0 0 0,10 4-24 15,1 5 3-15,0 0-13 0,2 5 2 0,-1 1-24 16,1 2-12-16,-2 0-3 0,0-1-22 0,0 4-17 15,-2-1-13-15,2 0-15 0,-3-1 2 16,-1-2-10-16,-3 1-4 0,1-5-43 16,-1 1-36-16,1-5-25 0,-6 0-35 0,-2-3-16 15,0 0-9-15,2-2-29 0,-1-2 11 16,-4-1-98-16,0 0-36 0,0 0-10 0,0-6-25 16,0 1-32-16,0 0 27 0,1-12-119 0,-1 7-68 15,0-3 2-15,0-4 23 0,-12-20 29 0,7 18 14 16,0 1 124-16,1 2 140 0,0 1 11 15,1 3 189-15,-2-3 18 0,1 3 37 0,1 4 4 16,2-1 14-16,0 2 19 0,1 7 14 0,0 0-19 16,0-10 32-16,0 10 13 0,0-7 4 15,0 7-17-15,0-7-20 0,0 7-1 0,-6-7 22 16,5 8-3-16,-2 2 6 0,0 2-1 16,-3 10-11-16,-3 2 5 0,0-1-3 0,-2-1-46 15,0 2 18-15,-1 3-25 0,1 0-9 0,-1-2-27 16,1 2-14-16,-3-1 8 0,4-2-38 15,0-3-24-15,1 1-49 0,1-3-30 0,1-1-39 16,1-3-57-16,0-1 12 0,2-2-92 16,1-1-46-16,-2 0-60 0,1-2 31 0,0 0-261 15,0-2 49-15,0 0 39 0,4 0 34 16,0 0 35-16,0 0 37 0,-8 0 20 0,8 0 3 16,-14-12 61-16,7 0-13 0</inkml:trace>
  <inkml:trace contextRef="#ctx0" brushRef="#br0" timeOffset="-147758.66">8618 12798 1020 0,'-1'-1'370'0,"1"-1"-49"15,0 3 31-15,2-2-22 0,2 1-30 16,1-3-26-16,13 0-27 0,-1 0-25 0,5 1-33 16,1-3-22-16,4 1-17 0,-2 0-37 15,-2-2-25-15,6 3-7 0,-4-1-137 0,-3 0-43 16,1-2-57-16,2 1-58 0,-1-3 20 0,0 4-270 15,1-1 27-15,1 1 37 0,0-2 40 16,0 2 19-16,5 0 33 0,-1 0 4 0,0 0 12 16</inkml:trace>
  <inkml:trace contextRef="#ctx0" brushRef="#br0" timeOffset="-147401.76">9442 12691 834 0,'-3'1'324'0,"-1"0"-26"0,2 1 1 16,0 0-25-16,1-2-33 0,-1 0 17 0,2 3-20 16,1-3 18-16,2 2-30 0,0 0-16 0,1-2-19 15,1 0-13-15,3 0-16 0,13-2-13 16,-12 2-17-16,6 0-14 0,2 0-29 16,3 0-29-16,0 0-49 0,19-8-3 0,-20 6-109 15,0-2-44-15,1 0-54 0,-2 0 20 0,-2 0-307 16,-3 1 32-16,-2 2 26 0,-2-2 25 15,-1 0 32-15,0 2 5 0,-2-1 35 0,-1-1 54 16,1 1-25-16</inkml:trace>
  <inkml:trace contextRef="#ctx0" brushRef="#br0" timeOffset="-147091.47">9858 12516 1001 0,'2'-2'419'15,"1"2"-37"-15,-1 0-8 0,0 2-12 16,0 0-9-16,0 3-14 0,-2 2-20 0,0 1-29 16,0 10-9-16,0-7-40 0,0 4-10 0,0 2-22 15,0 1-2-15,0-1-10 0,0 3-28 16,0-6-17-16,0 0-12 0,0-3-21 0,0 0-19 16,0-1 4-16,0-3-12 0,0 0 4 0,3 11-23 15,8-6-6-15,2-5-7 0,3 0-8 0,-3-6-18 16,5 1-31-16,1 0-29 0,-9-2-21 15,4 0-35-15,3 0-28 0,-1 0-57 0,18-10 17 16,-23 6-97-16,-2 1-41 0,-3 1-55 0,1-3 29 16,0 3-224-16,-3-1 35 0,-1-2 30 0,-1 1 32 15,2 0 33-15,-3 0 39 0,2-1 7 16,-2 2 9-16,-1-3 42 0,2 3 17 0,-2-2 8 16</inkml:trace>
  <inkml:trace contextRef="#ctx0" brushRef="#br0" timeOffset="-146899.48">10112 12668 627 0,'-4'-4'399'15,"4"1"-13"-15,-1-1-51 0,0 2 8 0,1 0-18 16,-1 0 5-16,0 2-2 0,1 3-4 0,2 1-8 16,-2 2-21-16,0-1-34 0,2 13-21 0,-2-11-36 15,0 6-12-15,0 2-14 0,0 3-18 16,0 0-26-16,0 3-42 0,0-3-45 0,0-2-51 16,0 1-51-16,0-2 5 0,-8 16-126 15,0-19-50-15,5-7-37 0,-3 2 23 0,1-2-282 16,1-1 23-16,-1-1 35 0,1-4 46 0,1 0 21 15,3 1 34-15,0 0 34 0,-19-10 14 0,11 3 21 16,1 1 0-16</inkml:trace>
  <inkml:trace contextRef="#ctx0" brushRef="#br0" timeOffset="-146462.86">9405 12458 650 0,'-3'-3'323'16,"1"1"-19"-16,-2-1-33 0,-1 3 0 0,1 0-32 16,-1 0-28-16,0 1 29 0,-8 8-27 15,-1-2-23-15,0 3 4 0,-2 3 9 0,2 5-27 16,-3-1 0-16,1 1-4 0,2 3-7 0,1-1-4 16,1 4-11-16,3 2-17 0,-2-1 2 0,3 1-21 15,4 3-4-15,1 0-3 0,3-13-12 0,0 8-11 16,13 27-9-16,-1-23-8 0,-1-1-16 15,5-3-40-15,-1 0-21 0,5 0-48 0,2-3 6 16,1-3-105-16,2-2-39 0,0-1-42 16,4 0 23-16,-2-6-187 0,5-1-107 0,-2 1 38 15,2-6 28-15,2 2 63 0,-2-1 20 0,1-1 10 16,-15-3 48-16,8 0 6 0,4 0 5 16</inkml:trace>
  <inkml:trace contextRef="#ctx0" brushRef="#br0" timeOffset="-146113.94">10329 12409 835 0,'12'-2'405'0,"-1"3"-61"0,7 1 57 0,-1 4-44 15,3 4 4-15,-2 4-13 0,1 4-15 0,-4 0-12 16,-1 6-21-16,-2 2-29 0,-1 3-21 16,-3 1-13-16,-2 2-22 0,-3 0-6 0,-2 2-42 15,-1-19-23-15,0 11-15 0,-11 34-33 16,3-28-41-16,-3-1-61 0,0-2-45 0,-3 0-55 15,-1-1 11-15,0-2-161 0,-4-2-77 0,1-2 32 16,-1-2-264-16,1-2 62 0,1-1 40 0,-2 2 33 16,3-2 56-16,2-1 1 0,1-3-11 0,1 3 67 15,3-4 19-15,5 2 29 0</inkml:trace>
  <inkml:trace contextRef="#ctx0" brushRef="#br0" timeOffset="-145951.02">10258 13217 1148 0,'2'1'502'0,"0"0"-32"0,-1 0-33 15,2-1-51-15,0 0-20 0,-1 0-63 16,1 0-12-16,1 0-40 0,-1-2-51 0,0 1-72 16,0-1-66-16,-1 0-8 0,1 1-158 0,-3-2-50 15,1 2-83-15,-1-2 20 0,-1 2-270 16,-1 0 29-16,-1-1 16 0,-1 0 29 0,-3 1 28 16,-11-6 63-16,-2 2 20 0,-5-1 16 15,-6 4-3-15</inkml:trace>
  <inkml:trace contextRef="#ctx0" brushRef="#br0" timeOffset="-144559.45">3474 13864 578 0,'0'-15'306'0,"0"15"-21"0,0 0-29 0,0 0-10 16,0-15-12-16,21 0-39 0,-20 10-18 15,0 4-21-15,-1 0 3 0,0 2-7 16,-1 2 13-16,0 3-22 0,0 0-16 0,-3 13 28 15,-1 0-7-15,-1 2-13 0,0 1-12 0,1-1-6 16,0 0-12-16,0-1-17 0,1-1 2 0,1 2-29 16,-2-5-11-16,2-5-21 0,2 2-3 15,-2-5-59-15,3-1-60 0,0-7-11 16,0 0-46-16,0 0-42 0,0 0 15 0,12 10-238 16,-7-13-26-16,6-4 34 0,-4 2 28 0,4-4 12 15,-2-3 49-15,5 2 21 0,-3-4-34 16,1 0 54-16</inkml:trace>
  <inkml:trace contextRef="#ctx0" brushRef="#br0" timeOffset="-144239.13">3687 13855 465 0,'4'-4'386'15,"0"2"-85"-15,-2 0-20 0,0 1-24 0,-1 3 14 16,-1 1-25-16,0 0-29 0,-2 3 4 16,1 0 1-16,-4 8-9 0,-2 2-26 0,1 0-13 15,1-2-22-15,0-1-19 0,3-2-23 16,-1-3 10-16,2 1-20 0,0-4-1 0,1-5-17 15,0 0 1-15,0 8-7 0,15 9-12 16,-6-13 6-16,1-1-12 0,4 2-3 0,-1-2-1 16,-1-1-3-16,7 2-22 0,-2-1 6 0,1 3 6 15,-5-3-9-15,-1-1-5 0,0 4-12 16,-2-2 8-16,0 0 1 0,-3 0-6 0,-2-1-7 16,-1 1 16-16,-1 0-15 0,-3 1 18 0,0-2-18 15,0-3 7-15,0 0-13 0,0 7 10 0,-16 10-35 16,1-8 3-16,3-1-57 0,-5-1-61 0,2-2-28 15,-5-1-34-15,2-3-59 0,2-1 23 16,7 0-249-16,-6 0-7 0,0 0 36 16,-15-14 56-16,16 6 17 0,7 4 22 0,1-3 26 15,1 1 35-15,3-1 6 0</inkml:trace>
  <inkml:trace contextRef="#ctx0" brushRef="#br0" timeOffset="-144047.63">3768 13902 931 0,'15'-6'396'0,"-4"-2"-55"16,1 2-18-16,3 0-33 0,-2-2-24 16,0 3-43-16,3-2-17 0,0 2-14 0,-1 0-29 15,2 1-32-15,-1-2-27 0,4 2-11 0,-1 1-90 16,3-1-27-16,0 2-33 0,-2-1-28 0,0-1-42 16,-1 1-46-16,2 0 16 0,-1 3-259 0,-2-2-12 15,-10 2 53-15,4 0 23 0,0 0 26 16,-1 0 2-16,4 0 23 0</inkml:trace>
  <inkml:trace contextRef="#ctx0" brushRef="#br0" timeOffset="-143423.87">4432 13926 865 0,'-4'0'288'0,"0"1"-1"0,2 1-33 0,-2-2 12 16,-1 0-16-16,2 0-29 0,-2-2 11 15,2 1-28-15,-1-1 0 0,2 0-11 0,0 1-14 16,0-3-3-16,1-1-9 0,1 2-24 0,1-1-24 16,2-1 6-16,0 1-4 0,6-7-18 15,3 0 7-15,-1 3-29 0,3 1 2 0,2 2-12 16,0 2-5-16,-2 3-11 0,-14 0 0 15,14 0-1-15,15 12-8 0,-13-4-19 0,-4 4 20 16,-1 1-15-16,-1 2 3 0,-4 0-6 0,-2 2 1 16,-3-2 0-16,-1 2 3 0,0-8-7 0,0 2 1 15,-14 17-14-15,8-13 8 0,-2-3-7 0,0-1-2 16,-2 0 3-16,0-2 3 0,3-1-8 16,2-1-17-16,-2-3 5 0,3-1-8 0,0-1-11 15,-1 1 1-15,3-2-32 0,0 0 9 0,0-1-10 16,0 0-18-16,2 0 10 0,0 0 5 15,0-5-9-15,1 1-12 0,1-1 8 0,7-5 23 16,3-2 0-16,-1-3 7 0,2 3 1 16,3-5-2-16,-2 3 0 0,2-2 15 0,-2 0 2 15,2 0 0-15,-2 1 7 0,-1-1 8 0,1 2 4 16,2 2 0-16,-9 4 18 0,1 1 7 16,-4 1 6-16,-1 1-4 0,0 3-3 0,0-1 2 15,-1 3-4-15,-2-2 26 0,0 2-2 0,-1 5 9 16,1-1-6-16,-1 1 11 0,-1 1 16 15,0 10-1-15,2-7 4 0,-5 18-3 0,3-9-18 16,0-2 4-16,0 4-1 0,0-3-14 16,2-11 5-16,0 3-15 0,0 1 2 0,0-2-29 15,0 0-36-15,0-1-22 0,13 5 5 0,-9-8-97 16,11 2-38-16,-5-4-40 0,0-2-36 0,10 3 25 16,-12-3-180-16,6 0-72 0,4 0 22 15,26-12 18-15,-18 7 51 0,3 2 43 0,2 0 10 16,3 0 0-16,2 2 44 0,2-2-9 15</inkml:trace>
  <inkml:trace contextRef="#ctx0" brushRef="#br0" timeOffset="-143129.62">6080 13779 234 0,'5'-6'496'16,"1"3"-56"-16,-2 0-95 0,-1 2-45 0,1 2 46 16,0 1-7-16,0 1-12 0,6 9-2 15,-3 2-11-15,-1 6-27 0,-4-1-10 0,-1 6-28 16,-1 0-33-16,2 0-10 0,-2-11-13 16,0 4-37-16,-13 27-7 0,9-23-44 0,-2 0-51 15,-1-3-42-15,3 0-58 0,2-6 3 0,-1-4-138 16,0-2-59-16,2-5 21 0,-1-1-313 15,0-1 24-15,1-3 41 0,0 0 35 0,-1-1 31 16,0-2 43-16,0-1 10 0,0 2 29 0,-1-9 38 16,0 0-27-16,0 5 27 0</inkml:trace>
  <inkml:trace contextRef="#ctx0" brushRef="#br0" timeOffset="-142911.06">5974 13952 434 0,'-4'-1'563'16,"1"1"-92"-16,-1 0-61 0,2 1-31 0,2-1-10 16,2 0-29-16,3 0-34 0,0-1-37 15,1 1-30-15,13-3-27 0,-8 3-17 0,26-7-32 16,-9 2-49-16,1-1-36 0,1 0-63 0,0 1-1 16,0-2-147-16,1 1-45 0,2 0 16 15,-2-2-308-15,-2 1-8 0,3 1 48 0,-2-1 22 16,0 3 33-16,-1-1 46 0,-2 1 22 15,-3 0 1-15,4-2 9 0,4 3 5 0</inkml:trace>
  <inkml:trace contextRef="#ctx0" brushRef="#br0" timeOffset="-142351.63">7064 13769 628 0,'1'-3'414'0,"1"1"-48"16,-1 0-38-16,-2 1-51 0,0-2-34 16,1 0 26-16,-1 1-17 0,0-1-5 0,-1 0-17 15,0 1-29-15,2-2-2 0,-1 0-34 0,1 0-4 16,0 0-21-16,2-2-23 0,-2 6-12 0,0 0-7 16,17-19-8-16,-5 7-15 0,4 2-3 15,2 3 8-15,0 1-6 0,1 0-8 0,1 3-11 16,0 0 4-16,-12 3-6 0,6 0 1 0,13 18 10 15,-13-4 6-15,-2 3 0 0,-4 3-8 16,-2 1 7-16,-4 1-8 0,-2 2 0 0,0-12-7 16,0 8-1-16,0 1-18 0,-16 25 9 15,6-24-16-15,-2-2 10 0,-1-1-4 0,-4-3 2 16,-3-3-16-16,4-1-1 0,-1-2-3 0,-2-2 5 16,-4-4-13-16,2-1 2 15,11-3-26-15,-7 0-2 0,0 0-20 0,-2 0-9 16,-15-13-16-16,18 7 13 0,3-4-6 0,3 2-14 15,2 1 11-15,5 0 11 0,2 1 8 0,1 6-17 16,0 0 22-16,0-7 0 0,15-12 6 16,-4 12 8-16,1 2 35 0,2-1 10 0,4 0 2 15,0 3 21-15,1 3-3 0,1 0 3 0,1 0 14 16,-10 0 9-16,18 10-13 0,-11-3-1 16,0-1 1-16,-1 3-6 0,0 0-3 15,-3-1 4-15,0 2-20 0,-3-1 7 0,-4-2-21 16,0-2-24-16,-2 0-36 0,-1-2-31 0,0 0-49 15,-1-1 11-15,-2 0-79 0,1-2-40 0,1 1-64 16,0-1 26-16,-3 0-249 0,0 0-2 0,0 0 34 16,26-9 42-16,-11 0 33 0,0 1 47 15,1-1 0-15,-1-1 15 0,3 0 52 0,2-4 13 16,0 0-3-16</inkml:trace>
  <inkml:trace contextRef="#ctx0" brushRef="#br0" timeOffset="-141966.64">7601 13643 483 0,'1'-10'454'0,"0"3"-49"0,2 2-55 0,-1-2 0 16,0 4-37-16,-1-1-26 0,0 1-27 0,1 0-20 15,-2 2 4-15,1 2 2 0,0 1 0 16,-2 2-27-16,0 1-9 0,-3 12 1 16,1 2-5-16,-4 3 16 0,3 4-23 0,-1 1 0 15,5 2-16-15,-2-2-20 0,-1 4 24 0,1-2-42 16,1-2-1-16,0 0-27 0,1-3-13 15,0-12-8-15,0 5 15 0,0-1-22 0,0-1-3 16,13 14-10-16,-8-20-16 0,3-3 9 0,0-5-9 16,-1-1-38-16,1 0-3 0,5 0-21 15,15-16-17-15,-12 10-5 0,-2-5-9 0,0 1 5 16,-1-1-3-16,-2 0-6 0,-6 1 4 0,1 2-8 16,-3 0 1-16,1 3-2 0,-3 0 1 15,-1 0-9-15,0 5 9 0,0 0-5 16,0 0-14-16,-14-7-15 0,7 7-8 0,0 0-25 15,-2 0 3-15,0 0-30 0,-5 0-12 0,-15 10 14 16,18-5-92-16,2-3-17 0,-1 1-24 0,2-1-43 16,3 0 30-16,1-2-235 0,0 1 30 15,3-1 21-15,1 0 47 0,1-1 8 0,1 0 26 16,4 1 43-16,2 0 8 0,12-3 35 0,-8 3-23 16</inkml:trace>
  <inkml:trace contextRef="#ctx0" brushRef="#br0" timeOffset="-140318.88">8234 13762 456 0,'0'-12'438'0,"15"12"-85"0,-15 0-23 15,0 0-10-15,0 0-40 0,0 0 35 16,0 0-1-16,13 11-19 0,-19 7-19 0,1 0-3 16,1 3-26-16,1 0-15 0,0 2-18 0,1-2-24 15,1-1-2-15,1-11-25 0,0 3-16 0,0 2-7 16,15 11-15-16,-9-17 6 0,2-2-10 0,-1 1-28 16,1-5-6-16,0-1 7 0,-8-1-30 15,14 0 13-15,0 0-26 0,18-16 9 16,-16 6-20-16,0-1 2 0,1-2-4 0,-2-2-17 15,0 0-12-15,0-3 16 0,-2 0-26 0,-1 1 5 16,-1-1 1-16,0 0-4 0,-1 3 8 0,-1 1-6 16,-3 1-7-16,-1 6 18 0,-1 0-16 15,-1 2 13-15,0 1-7 0,-1 1-14 0,-1 0 4 16,1 3 11-16,-1 0-5 0,0-1 3 0,-1 1-16 16,0 0 19-16,0 0-18 0,3 13 15 0,2 4 17 15,-5 3 7-15,0 3-2 0,0-12 19 16,0 8-5-16,0 5 11 0,0 3-4 15,0 2 0-15,0 2-3 0,-13 31-4 0,10-25-4 16,2-3 13-16,0 0-4 0,-2 2-6 0,0-2-3 16,1-4 3-16,-1-2 21 0,-4 3-13 0,3-8 20 15,-1-2 6-15,1-4 15 0,1-3-3 16,-4-6-2-16,-1-3 1 0,0-4-14 0,0-1-6 16,8 0-10-16,-8 0-3 0,-15-13 0 15,7 5-9-15,3-3 4 0,2-7-19 0,3 0-18 16,1-2 1-16,3-1-10 0,3 0-28 0,1 10 0 15,0-6-26-15,15-20 5 0,-1 16-40 16,0 1-23-16,3-1-17 0,-4 3-28 0,4 1-41 16,-1-2-45-16,5 2 23 0,-3 3-134 0,2-3-39 15,0 2 36-15,1 3-265 0,-1 0 40 16,0 3 41-16,1 0 85 0,-5 3 10 0,3-1 63 16,-1 2-5-16,3 3 57 0,0 1-12 0,-11 1 0 15,5 0 44-15,22 15 1 0</inkml:trace>
  <inkml:trace contextRef="#ctx0" brushRef="#br0" timeOffset="-140168.49">8923 14047 290 0,'2'3'531'0,"-1"-1"-111"15,0 0 12-15,1 0-60 0,-1 1-51 0,1-3-32 16,-1 2-40-16,0-1-52 0,0-1-20 16,0 0-121-16,1 0-61 0,-2-3-66 0,3 3-50 15,-1-2 11-15,0 0-313 0,-2 1 21 0,0-1 14 16,-2 0 16-16,0 0 47 0,-4 1 18 0,1-1 21 15</inkml:trace>
  <inkml:trace contextRef="#ctx0" brushRef="#br0" timeOffset="-138091.95">4612 14026 957 0,'0'0'300'0,"0"0"-34"0,0 0-27 0,0 0-22 16,0 0-33-16,0 0-21 0,0 0-30 0,0 0-25 16,0 0-40-16,13 0-56 0,-13 0-30 15,0 0-49-15,45 16 8 0,-29-21-251 16,2-2-82-16,1-2 54 0,5 3 21 0,2-1 1 16,1-4 18-16</inkml:trace>
  <inkml:trace contextRef="#ctx0" brushRef="#br0" timeOffset="-137177.61">7841 13830 398 0,'2'1'212'0,"-1"0"-12"15,1-1 2-15,0 2-23 0,-1-2 6 16,-1 2-34-16,2-1 4 0,-1-1-19 0,0 0-26 16,-1 0 4-16,1 0-12 0,0 0-2 0,-1 2-25 15,1-2 3-15,-2 0-17 0,1 0 8 16,1 1-22-16,-1 0-12 0,0 0 3 16,0 0 10-16,-1 0-17 0,1-1-5 0,-1 1 7 15,1 0-15-15,-1 0 2 0,2-1-7 16,-2 0 7-16,1 0-7 0,0 0 0 0,0 1-4 15,0 0 2-15,0-1-4 0,0 2 7 0,-1-2-9 16,1 0 2-16,-1 0 3 0,1 0 1 16,0 0 1-16,1 0 7 0,-1 0-6 0,0-2-12 15,0 4-10-15,0-2 11 0,0 0 0 0,0 0 0 16,0 0 5-16,0 0-14 0,1 0 18 16,-2 0-11-16,1 0 11 0,-1 0-11 0,1 1 4 15,1 1-11-15,-1-2 2 0,-1 0 5 16,1 0 8-16,0 0-3 0,0 0-13 15,0 0 6-15,0 0 0 0,0 0 6 0,0 1-5 16,0-1 6-16,0 0-6 0,0 0 9 0,0 0 16 16,0 0-6-16,0 0 0 0,0 0 4 0,0 0-6 15,0 0 7-15,0 0-19 0,0 0 9 16,0 0-7-16,0 0 14 0,0 0-14 0,0 0 15 16,0 0-13-16,0 0 10 0,0 0-6 15,0 0 14-15,0 0-25 0,0 0 20 0,0 0-19 16,0 0 16-16,0 0 6 0,0 0-5 0,0 0-26 15,0 0 8-15,0 0-4 0,0 0 9 0,0 0-12 16,0 0 14-16,0 0-5 0,0 0 10 0,0 0-12 16,0 0 2-16,0 0 8 0,0 0-9 15,0 0 6-15,0 0-8 0,0 0 0 0,0 0 8 16,0 0-7-16,0 0-1 0,0 0-11 16,0 0 21-16,0 0-18 0,0 0 6 0,0 0 0 15,0 0-2-15,0 0 3 0,0 0 8 0,0 0-2 16,0 0-10-16,0 0-3 0,0 0 2 15,0 0 15-15,0 0 1 0,0 0-3 0,0 0 2 16,0 0-14-16,0 0 7 0,0 0-5 0,0 0 5 16,0 0 8-16,0 0-19 0,0 0 2 15,0 0 1-15,0 0-8 0,0 0-3 0,0 0-6 16,0 0-15-16,0 0-35 0,0 0-33 0,0 0-21 16,0 0 12-16,0 0-229 0,0 0-57 15,-24-11 34-15,20 9 19 0,1-1 29 16,-2 0 26-16,-3-8-23 0</inkml:trace>
  <inkml:trace contextRef="#ctx0" brushRef="#br0" timeOffset="-129970.84">4805 14126 290 0,'0'0'364'0,"0"0"-87"15,0 0-42-15,0 0-17 0,0 13-42 0,0-13-6 16,0 0-27-16,0 0-42 0,0 0-28 16,0 0-20-16,0 0-18 0,0 0-31 0,0 0-28 15,0 0 2-15,0 0-154 0,14 0-137 0,-14 0-26 16,37 15 27-16,-18-20 27 0,1-3-26 16</inkml:trace>
  <inkml:trace contextRef="#ctx0" brushRef="#br0" timeOffset="-126216.93">4699 15383 403 0,'0'0'308'0,"0"0"-29"15,0 0-3-15,0 0-50 0,0 0 1 16,0 0-9-16,0 0-6 0,0 0-39 0,-16 12-17 16,13-14 0-16,1-3 4 0,-2 0-34 0,0 2 7 15,1-1-19-15,0 0-12 0,0-2-5 16,0 0-11-16,2 0-9 0,1 0-8 0,0 6 23 15,0-14-8-15,16-15-10 0,-5 15 6 0,2 3-24 16,0 3-4-16,2 2-15 0,-4 3-3 16,0 2 15-16,-3 1 2 0,16 13-13 0,-9-3-1 15,0 5 5-15,-3 0 9 0,-3 3-7 0,-2 0 10 16,1 4-11-16,-6 0-10 0,-1 0 8 16,-1-10 0-16,0 5 3 0,0 2-18 0,0 2 7 15,-12 21-9-15,5-20-9 0,0-7 2 0,-1-1-14 16,-3 1 16-16,4-2-20 0,0 0 17 15,1-3 3-15,1-6 0 0,2 0-6 0,0 0-5 16,1-1 10-16,0-1-12 0,0-1-6 16,0-1 8-16,2 0-3 0,0 0-5 0,0 0-12 15,0-11 10-15,2 6-15 0,3-7 11 0,2-3-1 16,2-2 10-16,-1-1 2 0,0-2-16 16,2 3-21-16,1-3 43 0,0 2-25 0,0-4 4 15,4 3 20-15,-2-2-10 0,-2 4-7 0,1-1 5 16,-2 0-22-16,-1 4 18 0,-1-2 9 0,0 3-7 15,-3 3-6-15,-1 3 14 0,-1 2-6 16,0 5 5-16,-2 0-19 0,-1 0 29 0,0 0 15 16,2 10 0-16,-4-5 19 0,-1 17 1 15,3-11 10-15,-9 24 8 0,0-11-6 0,6 2 18 16,-4-1-8-16,2-1-1 0,1-2-1 0,1-1-2 16,3-2-13-16,0 1-6 0,0-15-4 15,0 6 10-15,0 2-15 0,12 7 9 0,-4-8-3 16,-2-3-6-16,0-4-3 0,0 0-15 15,0-1-28-15,0-1-37 0,-1-3-46 0,2 0 9 16,-2 0-124-16,-5 0-66 0,0 0-66 0,13 0 30 16,16-17-240-16,-14 8 37 0,-2-3 28 15,3 0 30-15,-2-3 73 0,1-3 26 0,-3 1 24 16,1-1 23-16,6 3 11 0,0 0-35 16</inkml:trace>
  <inkml:trace contextRef="#ctx0" brushRef="#br0" timeOffset="-126007.9">5343 15383 873 0,'-2'-3'389'0,"2"1"-55"16,0-1-44-16,0 1-36 0,1 0 20 0,2-1-29 16,1 1-25-16,1-1-25 0,9-3-20 0,0 3-35 15,-2 0 5-15,5 1-45 0,0-1-11 16,-3 2-9-16,-6 1-108 0,0 0-72 0,0 0-64 15,0 0 15-15,0 0-307 0,-8 0 12 16,8 0 55-16,3 13 34 0,-9-9 7 0,-2 0 5 16,-1-1 50-16,0 1 18 0</inkml:trace>
  <inkml:trace contextRef="#ctx0" brushRef="#br0" timeOffset="-125818.81">5377 15519 581 0,'0'1'350'0,"2"0"-36"0,1 1-22 16,1-1-55-16,1-1-28 0,0 1-18 15,2 1-32-15,1-1-30 0,14 0-27 0,-7-1-58 16,-4 0-31-16,3 0-70 0,4 0 5 0,16-10-231 16,-15 7-116-16,-3-1 38 0,1 0 27 0,-1-2 15 15,-1 3 9-15</inkml:trace>
  <inkml:trace contextRef="#ctx0" brushRef="#br0" timeOffset="-125317.51">5816 15302 325 0,'-2'-4'373'0,"-2"0"-65"0,-1 1-38 16,0 0-1-16,-7-3-22 0,3-1-26 15,3 2-18-15,0 0-23 0,1 1-8 0,2-1-42 16,-1 1 13-16,0 3-39 0,2 0 2 16,0 1-25-16,0-3 4 0,1 3-11 0,0-2 1 15,-1 0 5-15,2 2-20 0,0 0-17 0,0 0 2 16,2 1-3-16,0-1 8 0,-1 3 1 16,2-3-27-16,2 3 24 0,0-3-12 0,-2 1 8 15,3 0 13-15,-2 0-29 0,1-2-18 0,2 1-2 16,0-1 3-16,1 1 8 0,4 0 9 15,16-12-7-15,-14 6-21 0,-1-1 13 0,-1-1-1 16,-4 2 0-16,0 3 2 0,-1 1 18 0,-2-1-21 16,-1 0-22-16,-1 1 17 0,0 0 4 15,-1-2-2-15,0 2 0 0,0 2 13 0,0 0-2 16,-2 0-2-16,0 0 54 0,0 0 3 16,3 10 7-16,-3-3 12 0,0 11-9 0,0-8 4 15,0 4-14-15,0 5 1 0,0 2-16 0,0 0 0 16,0 2-6-16,0 0 2 0,-13 22-10 15,10-21-9-15,1-1-5 0,-1-2 6 0,2-4-19 16,-3 0-5-16,2 0-38 0,1-6 6 0,0-3 0 16,0 0-104-16,1-2-34 0,-1-2-44 15,0-3-32-15,1 2-39 0,0 0 25 16,0-3 23-16,2-2-289 0,-1 1 39 0,3-3 46 16,1 0 53-16,9-7 32 0,7 1 14 0,6 2 4 15,6-2 22-15,8-1 40 0</inkml:trace>
  <inkml:trace contextRef="#ctx0" brushRef="#br0" timeOffset="-124435.25">7541 15124 592 0,'-1'-7'405'16,"0"2"-74"-16,2 1-43 0,-2 0-55 0,0 2-15 16,1 2 4-16,-2 3-27 0,2 1 34 15,0 3-15-15,0 2-12 0,2 10-6 0,-2-8-25 16,11 21-12-16,-4-9 7 0,1 0-12 16,3-1-30-16,1-4-4 0,0 0-3 0,2-4-19 15,-2-3 2-15,2 3-15 0,-2-6-11 16,1-1-14-16,-2-2-1 0,-3-4-4 0,1-1-15 15,-9 0 1-15,12 0-6 0,13-11-1 0,-13 1-5 16,-1-1-1-16,1-4 2 0,-3-1-9 16,-1 4-2-16,0-5 4 0,0-2-3 0,-1-5-1 15,0 6-3-15,-2-1 5 0,2 1-11 0,-1 1 1 16,-3 6-5-16,1 1 8 0,-1 2-11 0,0 2 1 16,-1 3-5-16,0 2-4 0,-2 1 5 15,0 0-1-15,5 11 2 0,-2 6 24 0,-2 3 7 16,0 4 15-16,1 6 8 0,-2 3 4 15,0-17 12-15,0 10 2 0,0 5 4 0,0 7-10 16,0 8 16-16,0 3-10 0,0 5 9 0,0 1-20 16,0 3 11-16,0 0-24 0,0 0 4 15,2 53 8-15,2-60-17 0,3-5-17 0,-4-2 5 16,-1-8-9-16,-2 0 16 0,3-2-11 16,-1-5-6-16,-2-16 13 0,0 3 7 0,0 1-4 15,0-4-7-15,0-2-9 0,0-3-3 0,-15 2 9 16,12-8-10-16,-2-2-1 0,2-1 7 0,-1-2-21 15,-3-8 0-15,0-1 4 0,2-7-14 16,3-3 6-16,2 10-17 0,0-7-16 16,0-6-41-16,11-30-15 0,-1 22-37 0,1-5-23 15,3-1 13-15,2-3-142 0,1-3-36 0,4-2 28 16,-1 2-246-16,-1-2-36 0,-2 1 51 0,-5 5 47 16,4 3 28-16,-7 4 55 0,-1 2 5 15,-2 2 10-15,0 3 45 0,2 1 22 0,5 4-22 16,1 1 22-16</inkml:trace>
  <inkml:trace contextRef="#ctx0" brushRef="#br0" timeOffset="-124138.45">8364 15168 539 0,'-10'-1'385'0,"6"-2"-74"0,0 0-11 16,1 1-16-16,2 1-8 0,-3 1-59 0,2-1-25 16,0-1 26-16,-1 2-23 0,3-3-24 0,0 1-8 15,3-1-19-15,-1 0-36 0,1 0-13 16,3 0 26-16,7-3-1 0,3-2-23 0,-1 1-7 16,1 2-7-16,-1-2-16 0,2 2-9 15,-2 0 7-15,-2 3-5 0,-2 0-91 0,-1 2-63 16,-2-1-56-16,-2-1-41 0,0 2 18 0,-6 0-262 15,0 0 32-15,0 0 31 0,0 0-45 0,12 7 23 16,-12-2 60-16,-2-1 17 0,-1 1-19 16,-6 5 42-16</inkml:trace>
  <inkml:trace contextRef="#ctx0" brushRef="#br0" timeOffset="-123958.5">8384 15247 226 0,'-2'3'461'16,"-1"-3"-95"-16,1 2-47 0,0 0-31 15,0-1-47-15,1 1 13 0,0 0-48 16,1 0-17-16,1-1-32 0,2 2-3 0,1-2-18 16,2 1-19-16,11 5-27 0,-3-7-32 0,0 1-40 15,6-1-67-15,-10 0-55 0,4 0 10 0,22-11-269 16,-12 5-64-16,-4-1 42 0,4-1 27 16,-4-2 24-16,1 1 19 0,0 0-10 0</inkml:trace>
  <inkml:trace contextRef="#ctx0" brushRef="#br0" timeOffset="-123717.88">8808 15177 796 0,'1'0'412'0,"-1"1"-8"0,0-1-52 15,2 0-40-15,-1 1-18 0,1 0-36 16,3-1-23-16,-1 0-16 0,2 0-46 0,2 0-10 15,0 0-25-15,3 0-16 0,3 0-8 0,3 0-15 16,1 0-40-16,2 0-7 0,0 0-111 16,-2 0-44-16,-1 0-50 0,-2 0-61 0,2 0 19 15,-2 0-248-15,2 0 31 0,13-10 30 0,-20 9-2 16,0-1 58-16,5-2 4 0,-1 2-13 16,5-2 35-16</inkml:trace>
  <inkml:trace contextRef="#ctx0" brushRef="#br0" timeOffset="-123354.42">9329 14937 1127 0,'1'-4'369'0,"0"1"-50"0,1 2-40 0,0 1 48 15,0 0-29-15,0 0-16 0,0 4-12 16,1-1-26-16,-2 1 2 0,1 1-14 0,-1 3-22 15,0 11 2-15,-1-9-13 0,0 4-34 16,0 3-6-16,0 2-6 0,0 0-32 0,-11 18-1 16,9-24-18-16,-1 1-1 0,3-5-22 0,0-1-11 15,0-8-6-15,0 6 17 0,0 1-16 16,0 3-1-16,21 11-11 0,-8-13-11 0,3-2 16 16,4-2-3-16,0 1-20 0,3-4 1 15,-2-1 5-15,1 1-4 0,-1-1-8 0,-11 0-25 16,4 0-27-16,2 0-44 0,14-11-43 0,-20 8-25 15,3-3 13-15,-5 0-173 0,-2 1-34 16,1 0 29-16,-3-2-250 0,-1 1 31 0,-1 0 32 16,-1 1 55-16,-1-1 18 0,0 6 14 15,0 0 28-15,0-9 20 0,0 3 20 0,-17-11 37 16,6 6 4-16</inkml:trace>
  <inkml:trace contextRef="#ctx0" brushRef="#br0" timeOffset="-123156.41">9542 15057 664 0,'-4'-3'421'0,"1"3"-61"0,0-3-48 0,0 3 5 15,1 3 40-15,0-2 8 0,1 2-9 16,0 2-8-16,0 1-27 0,1 13-15 0,0 0-20 16,0 6-47-16,0-16-15 0,0 8-24 0,0 4-8 15,0 1-32-15,11 22-20 0,-9-19-64 16,-2-1-43-16,0-14-40 0,0 6-63 0,0 0-37 16,0 2 9-16,0-3-137 0,0-1-41 15,0-4 24-15,0-3-313 0,0 1 45 0,0-1 39 16,0-7 66-16,0 6 7 0,0-6 9 15,0 0 68-15,0 5 6 0,0-5 3 0,0 0 0 16</inkml:trace>
  <inkml:trace contextRef="#ctx0" brushRef="#br0" timeOffset="-122664.16">10210 15493 1063 0,'-1'6'365'0,"-6"8"-29"0,0 6-44 16,-5 4 30-16,-2 1-53 0,-5 1-9 0,-4 6-36 15,-5 3-28-15,-2-1-9 0,1 4-25 16,-1-1-24-16,0 1-24 0,2-2-28 0,3-3-9 16,1 1-93-16,1-5-79 0,3-3-69 15,3-2 15-15,2-5-158 0,2 1-143 0,5-7 31 16,6-3 31-16,0-3 23 0,2-7 24 0,0 0 23 15,6 4 13-15,-1-6 25 0</inkml:trace>
  <inkml:trace contextRef="#ctx0" brushRef="#br0" timeOffset="-122483.7">10328 15679 563 0,'15'-8'442'15,"-8"6"17"-15,-5 7-37 0,-4 4-43 0,-7 15-27 16,-6 0-40-16,-3 3-31 0,-6 6-35 15,-2 4-18-15,-3 1-15 0,-3 2-50 0,0 3-91 16,1-2-9-16,1 1-181 0,3-1-91 16,1-1 19-16,1-1-290 0,3-3 33 0,0-4 16 0,2-2 28 15,4-7 25-15,0-3 57 0,1-1 48 16,6-1 0-16</inkml:trace>
  <inkml:trace contextRef="#ctx0" brushRef="#br0" timeOffset="-122301.12">10303 16387 1257 0,'7'-2'398'15,"-2"2"-54"-15,-2-1-36 0,0 0-48 0,0 0-43 16,-1 0-34-16,0 0-11 0,0 1-19 16,1-2-150-16,-2 1-74 0,2 1 8 0,-2-2-279 15,0 0-91-15,0-1 28 0,-2 3 50 16,1-2 49-16,-1 0-17 0,-2 2 37 0,2-3 6 0</inkml:trace>
  <inkml:trace contextRef="#ctx0" brushRef="#br0" timeOffset="-114365.32">16439 6910 565 0,'-23'-46'387'0,"20"25"-58"0,3 10 8 0,-7-16-38 15,5 13-39-15,2 14 49 0,0-9-44 0,0 1-24 16,0 1-32-16,0 7-17 0,0 0-12 15,12-8-2-15,3 21 13 0,-1 6-7 0,3 10 19 16,0 7-12-16,3 7 6 0,4 5-24 16,-4 4 14-16,-1 3-41 0,-2-2 5 15,-1-1-1-15,-4 1-26 0,-2-6-13 0,2 1-20 16,-5-5-5-16,-1-4-2 0,0-5-3 0,0-4 12 16,2-5-9-16,-3 1 2 0,-3-6-9 0,3-5 33 15,-3-9-11-15,0-4-10 0,-2-2-2 16,0 0-30-16,12-14 3 0,-6-2 1 0,1-5-12 15,2-3-31-15,-2-4-5 0,4-4-2 16,1-3-27-16,-1-8-13 0,4-6 6 16,-1-2-34-16,5-2 0 0,2-6-10 0,2 1-2 15,1 4 17-15,-1 0-9 0,-1 7 19 0,1 4-10 16,-2 5 2-16,-2 5 13 0,-3 6-9 16,1 4-4-16,0 6 3 0,0 4-4 0,1 6-1 15,-3 6-15-15,-9 1-30 0,16 12-16 16,-10 0-28-16,-2 7 14 0,0 1-83 0,-4 4-18 15,-6 2-48-15,1 3-3 0,-1 0 26 16,0-15-253-16,0 8 19 0,0 4 18 16,0 4 68-16,-12 28 9 0,7-32 31 0,3 1 41 15,-2-2 21-15,2-2 19 0,0 0-30 16</inkml:trace>
  <inkml:trace contextRef="#ctx0" brushRef="#br0" timeOffset="-113692.59">17081 7347 924 0,'0'5'336'0,"0"0"-11"15,0-1-4-15,-2-1-41 0,4 0 46 0,-2-1-20 16,0 0 8-16,5-2-34 0,-1 0-33 16,0-2-15-16,1-1-22 0,10-6-20 0,0-3-40 15,2-2-7-15,0-4-16 0,-2-1-19 0,0-1-7 16,1-4-20-16,-1 1-6 0,1 0-23 16,-1 0-2-16,-1 2-1 0,-7 2-4 0,0 6-8 15,-3 5-2-15,-4 8-7 0,0 0 6 16,-11-5-18-16,-2 12 20 0,-4 9 9 0,2 3 9 15,-3 2 6-15,3 5 12 0,3 1-13 0,-1 2 2 16,4 0 6-16,2 0 14 16,2 2-19-16,1-6 20 0,4 1-20 0,0-16 6 0,0 5-23 15,17 16 14-15,-7-21-21 0,1-6-10 16,1-3 8-16,-2-1 7 0,2 0-31 16,19-16 7-16,-10 4-6 0,-1-2-14 0,-1 0-19 15,-2-5-7-15,0-3-9 0,2 0 1 16,-1-2-14-16,-2 2 2 0,1 1 4 0,-3-1 18 15,2 2-11-15,2 2 15 0,-6 3 3 16,-2 4-5-16,-1 1 3 0,1 4-2 0,-6 4 3 16,2 2 18-16,-6 0-4 0,0 0 1 0,0 0 10 15,19 19 25-15,-15-5-11 0,2 3 2 0,-1 2 19 16,-3 1 2-16,2-3-4 0,0-1 12 0,0-1 9 16,-4-2-21-16,0-4-13 0,2-2 7 15,-2 0-5-15,2-1 5 0,-2-2 17 16,0-1-7-16,1 0-3 0,1-2 0 0,-2-1-3 15,0 0-5-15,0 0-10 0,0 0 7 0,6-13-2 16,5-3-3-16,0-2-21 0,-1 0-17 16,4-2-11-16,2 1-15 0,1 1 10 0,-1 0 11 15,4 1-7-15,-2 2 1 0,1 4-10 0,-5 1 19 16,-3 5-15-16,-4 3 17 0,-7 2 7 16,0 0 1-16,16 13 16 0,-9 4 6 0,0-2-6 15,-3 5 10-15,3 0-4 0,0 0 6 0,-1 0 7 16,1-3 8-16,1 1-18 0,0-4 15 15,-1 1-28-15,1-4-6 0,-3-3 19 16,-1-4 11-16,-1-1-48 0,2 0-7 0,-5-3-49 16,0 0-58-16,0 0-64 0,0 0 19 0,9-15-189 15,-9 9 34-15,-3-11-282 0,3 8 37 16,-12-22 54-16,5 6 48 0,-4 2 34 0,0 0 20 16,-2 0 30-16,2-2 33 0,3-2-10 0,-1 1 75 15,1 0-35-15,4-3 52 0</inkml:trace>
  <inkml:trace contextRef="#ctx0" brushRef="#br0" timeOffset="-113556.75">17777 6906 412 0,'-1'-3'459'0,"1"0"-90"15,0 2-55-15,0 1-43 0,1 0-15 16,0 2-63-16,1 1-34 0,2 0-44 0,1-1-57 16,8 7-50-16,4 0-76 0,-3 0 6 15,-2-5-225-15,1 4-85 0,1-2 9 0,-1 0 49 16,3-1 32-16,-7 0-7 0</inkml:trace>
  <inkml:trace contextRef="#ctx0" brushRef="#br0" timeOffset="-112759.21">18022 6952 876 0,'10'-11'366'0,"-2"4"-18"0,-2 0-45 16,0 0 33-16,-2 2-9 0,1 1-7 0,0 0-18 16,-1 3-35-16,-1-1-4 0,-3 2-12 0,0 0-14 15,19 18-5-15,-8-2-22 0,-2 9 4 16,-3 2 6-16,-3 5-27 0,-1 5-21 0,-1 4 13 15,-1-17-13-15,0 15 7 0,0 7-24 0,-16 59-11 16,12-42 9-16,-1 1-23 0,-4-1-23 16,4 0 2-16,-2-2-24 0,0-3 14 0,2-6-23 15,-1-2-12-15,0-6-9 0,4-6 6 0,-1-9-18 16,-2 0-26-16,3-5-2 0,2-11-31 16,0 0-14-16,0-13-8 0,0 0-5 0,4 7 0 15,-1-11-15-15,-2-3 4 0,1-10 3 16,2-5 8-16,-1-7-15 0,1 1-8 0,-1-6 1 15,0-3 8-15,2 3 1 0,0-4-1 16,0 1 21-16,1 0-4 0,1 0 16 0,0 2-11 16,1 0 4-16,3 1-9 0,-2 1 0 15,5 1 6-15,-1 2-2 0,1 1-2 0,-1 3 10 16,2-1-5-16,-2 5-1 0,1 1 8 0,2 0 7 16,1 5-1-16,-2 2-1 0,0 4-10 15,-2 3 10-15,-3 6 7 0,-10 1 13 0,13 0-1 16,9 12 33-16,-14-5-12 0,1 3 17 0,1 0-4 15,2 1 11-15,-5 0-12 0,1-1 0 16,-1-1 0-16,1-4-15 0,-2 0-4 0,-1-1 22 16,-1-1 13-16,0 1-9 0,2-4-16 15,-2 0 11-15,-4 0-4 0,0 0 3 0,15 0-28 16,13-14 18-16,-13 7-16 0,-2-8 12 16,3 4-34-16,0-4 21 0,0-5-26 0,0 3 17 15,2-2-4-15,-2 2 10 0,1-1-4 0,-2 3-18 16,-2 3 12-16,0-1 8 0,-1 5-12 15,-5 2-10-15,0 4 2 0,-4 2 21 0,-3 0-3 16,0 0 2-16,7 16 28 0,-8 5 7 16,1-10 7-16,0 8 14 0,0 9-7 0,-14 39 69 15,6-24 4-15,2 3-16 0,1 3 2 16,-1 2 2-16,3 4-1 0,-3-2 1 0,1 0 0 0,-3 0-7 16,-2-5 2-16,5-2-6 15,-7-4-11-15,-1-5-1 0,1-6-19 0,-2-4 0 16,1-3 0-16,-1-6-53 0,1-2-15 0,0-4 0 15,4-10 0-15,1-1 0 0,8-1 0 0,0 0 0 16,-19-20 0-16,16 4 0 0,2-8 0 0,1 11 0 16,10-31 0-16,3 9 0 0,2-5 0 15,6 0 0-15,6 0 0 0,1 1-40 0,0 7-96 16,-2-1-9-16,-4 5-40 0,-1 5-42 16,-4 6-26-16,1 5 28 0,-4 4-86 0,-7 4-21 15,-4 4-15-15,-4 1-41 0,-2 2 35 16,-1 1-237-16,-8 6 45 0,2-4 33 15,-8 4 46-15,-6 4 31 0,-1-4 49 0,-4 1 12 16,-1 3 8-16,-6-1 44 0,-5 3 45 0,-3-5 23 16,-5 4-22-16</inkml:trace>
  <inkml:trace contextRef="#ctx0" brushRef="#br0" timeOffset="-112473.98">16905 8021 647 0,'-33'11'516'0,"5"-3"-63"0,4 1-46 16,8-5-46-16,7-4-50 0,13-4-17 16,13-2 2-16,5-5-36 0,12 6-15 0,6-9-30 15,10 0-16-15,8-4-29 0,9 1 4 16,0-2-16-16,8-2-4 0,4 1-16 0,4-2-11 16,3 2-31-16,-1 1-2 0,1 4-8 0,0-2 0 15,0 3-9-15,-4 3-26 0,-7 3-23 16,-3-2-40-16,-9 3-15 0,-6 3-43 15,-7 3 5-15,-27 1-68 0,5 0-28 0,2 0-16 16,22 14-29-16,-40-10-22 0,-6 3-27 0,-7-3 24 16,-4 0-260-16,-10 4 32 0,-2-1 32 15,-7 0 47-15,-4 3 21 0,-1 0 28 0,-5-2 10 16,-3 3-3-16,-4 4 46 0,-8 2-48 16</inkml:trace>
  <inkml:trace contextRef="#ctx0" brushRef="#br0" timeOffset="-112259.94">17469 8158 507 0,'-54'25'394'15,"5"-2"-9"-15,9-3-55 0,1-3 94 16,7 0-14-16,8-7-8 0,1 1-26 0,13-6-43 0,5-2-15 16,5-3-1-16,11 1-41 0,11-5-25 15,-6 4-29-15,39-12-1 0,-13 3-22 16,10 1-4-16,6-2-16 0,5 3-21 0,5-5-56 16,1 2-41-16,4 0-48 0,-4-1-45 0,-2-1-42 15,-2-3-72-15,-1 5 15 0,-9 1-123 0,-6-2-62 16,-6 1 29-16,-4-2-266 0,-6 1 34 15,-6-1 63-15,-4 3 13 0,-1-4 34 0,-5 4 28 16,-5-3 28-16,-5 4 27 0,-2 0 35 16,4-5-27-16,-9 8 51 0</inkml:trace>
  <inkml:trace contextRef="#ctx0" brushRef="#br0" timeOffset="-102740.03">8700 14233 571 0,'0'0'193'16,"13"0"-5"-16,-13 12-26 0,0-12-8 0,0 0 0 16,0 0-25-16,0 0 6 0,0 0-28 0,0 0-1 15,0 0-10-15,13 0-15 0,-13 0 1 0,0 0 3 16,0 0-5-16,0 0-15 0,0 0-8 16,21 8-4-16,-20-8-13 0,0-2 5 0,0 2 0 15,0 0-3-15,0 0-3 0,0 0-8 16,0-1-12-16,-1 1 4 0,1 0 12 0,0 0-19 15,-1-2-7-15,0 2 16 0,0 0-12 0,3-1-2 16,-1 0-3-16,-2 2-6 0,0-1 17 16,0 1-12-16,0-3-5 0,0 3 19 0,1-2-8 15,-1 2-11-15,0-2 0 0,0 1 10 0,0 0-4 16,-1 0 3-16,1 0-13 0,0-1 7 16,0 1-7-16,0 0 5 0,-2 0 6 0,2 0 4 15,0-1-2-15,0 2-12 0,2-2-1 0,-2 0 2 16,0 2 0-16,0-2 8 0,-2 1-13 15,2 0 3-15,0 0-12 0,0 0-9 0,0 0-18 16,-3 0-29-16,1 0-29 0,0 0 6 16,-1-2-135-16,-1 2-181 0,0-2 52 0,0-1 32 15,-9-4 14-15,-1-1 22 0,-6-1 21 16</inkml:trace>
  <inkml:trace contextRef="#ctx0" brushRef="#br0" timeOffset="-99988.88">3616 13386 643 0,'0'0'199'0,"0"0"-30"0,0 0 2 0,0 0-19 15,0 0-8-15,0 0-13 0,21-18-13 16,-20 15-26-16,-1-1 8 0,0 1-5 0,0 0-11 16,0 1-5-16,0-1-10 0,1 0-8 15,0 2-2-15,-1-2-4 0,1 1 2 0,-1 2-14 16,1-3-12-16,0 1 4 0,0 0-7 0,-1 1 11 15,0-1-22-15,1 1 5 0,-1 1-3 16,0 0-1-16,0 0 3 0,0 0-6 0,0 0-1 16,0 0 1-16,0 0 5 0,0 0-16 15,0 0 10-15,0 0 11 0,0 0-16 0,0 0 2 16,0 0-10-16,0 0 8 0,0 0 3 0,0 0-5 16,0 0-1-16,0-6 0 0,0 6 12 15,0 0-5-15,0 0 5 0,0 0-13 0,0 0-5 16,0 0 5-16,0 0-6 0,0 0 8 0,0 0-7 15,0 0-5-15,0 0 3 0,0 0 11 16,0 0 1-16,0 0-15 0,0-6-2 0,0 6 12 16,0 0 4-16,0 0-5 0,0 0-8 15,0 0 15-15,0 0-3 0,0 0-10 0,0 0 11 16,0 0-8-16,0 0-6 0,4-7 7 0,-4 7-5 16,0 0 4-16,-1-2-1 0,1 2 14 15,0 0-20-15,0 0 6 0,0 0 6 0,0 0-6 16,0 0 1-16,1-2 1 0,-2 2 4 0,2 0-7 15,-1-1-4-15,0 1 15 0,0-1-8 16,1 1-2-16,0 0-2 0,-2-1 1 0,1 1-4 16,0-1 7-16,1 0-5 0,-1 1 12 15,0 0-18-15,0-2 19 0,1 2-15 0,-1 0 8 16,0-3-11-16,1 3 9 0,-1-1 5 0,1 0-10 16,0 0 2-16,-1-1 8 0,1 0-12 0,0 0 14 15,1-1-12-15,0 1 4 0,0 1 4 16,-1-1-10-16,0 1-7 0,1-1 5 0,-1 1-10 15,0 0-15-15,0-1 0 0,1 0-10 16,-1 2-13-16,2-2-13 0,-1 1 3 0,1 1-16 16,1-2-4-16,2 2 7 0,0-1-151 0,-6 1-148 15,7 0 17-15,7 0 26 0,4 0 42 16,5 0 1-16</inkml:trace>
  <inkml:trace contextRef="#ctx0" brushRef="#br0" timeOffset="-97910.98">6995 13179 379 0,'0'0'120'0,"0"0"-17"0,0 0-14 16,0 0-10-16,0 0-11 0,0 0-6 0,0 0 8 15,0 0-18-15,0 0-7 0,0 0 9 16,0 0-11-16,0 0-7 0,0 0 3 0,0 0-3 16,0 0 5-16,0 0-13 0,0 0-5 0,0 0 0 15,0 0-1-15,0 0 12 0,0 0-5 16,0 0-1-16,0 0-5 0,0 0-12 0,0 0-2 15,0 0-1-15,0 0-3 0,0 0 11 16,0 0-10-16,0 0-15 0,0 0-1 0,0 0-11 16,0 0 2-16,0 0 3 0,0 0 1 15,0 0 2-15,0 0 1 0,0 0 1 0,0 0 15 16,0 0-6-16,0 0 16 0,0 0-7 16,0 0 11-16,0 0-16 0,0 0-2 0,0 0 2 15,0 0 11-15,0 0-12 0,0 0 4 0,0 0-2 16,0 0 3-16,0 0-1 0,0 0 10 0,0 0-1 15,0 0 0-15,0 0-9 0,0 0-1 16,0 0 0-16,0 0-6 0,0 0-13 0,0 0 7 16,0 0 0-16,0 0-7 0,0 0 2 0,0 0 20 15,0 0-16-15,0 0-1 0,0 0 2 16,0 0 7-16,0 0 5 0,0 0-7 16,0 0-2-16,0 0 0 0,0 0-1 0,0 0 10 15,0 0-2-15,0 0-39 0,0 0-23 16,0 0 17-16,0 0-12 0,0 0-4 0,0 0-19 15,0 0-37-15,0 0-42 0,0 0-34 0,0 0-39 16</inkml:trace>
  <inkml:trace contextRef="#ctx0" brushRef="#br0" timeOffset="-86389.16">17828 9024 582 0,'15'-17'531'16,"7"-12"-92"-16,-16 16-19 0,-3 6-45 0,2-2-45 15,-2 4-40-15,-2 1-36 0,1 1-36 16,0 3-10-16,0 4-12 0,-1-1 12 0,1 14 0 16,-2 7-13-16,0-11-16 0,0 8-22 15,0 3-20-15,0 3-9 0,0 3-21 0,0-1-9 16,-11 28 8-16,9-30-28 0,0-3-2 16,2-1-17-16,-3-5-24 0,3-6-41 0,0 0-40 15,0-4-34-15,-2 0 9 0,2-8-129 0,0 0-46 16,0 0-38-16,13 6 27 0,-8-8-240 15,8-5-19-15,-1-4 72 0,1-3 38 0,0-5 33 16,0-1 23-16,1-2 9 0,0-1 29 16,0-2 16-16,2 1-20 0</inkml:trace>
  <inkml:trace contextRef="#ctx0" brushRef="#br0" timeOffset="-86055.81">18163 8954 884 0,'13'-17'358'0,"-2"5"-20"0,-2 2-21 0,-2 3-41 15,-4 2-35-15,0 3 46 0,-1 4-12 16,-2-2-16-16,0 5-6 0,0 2-28 0,-2-3-21 15,2 4-16-15,-2 9-12 0,2-10-22 16,0 5-11-16,0 3-24 0,0 1 7 0,0 0-32 16,0-4 5-16,0 0-9 0,0 2-9 15,0-2-16-15,10 15-1 0,-1-14-12 0,1-2 4 16,3-1-17-16,1-3 9 0,2 2-6 0,2-3-3 16,1 1 0-16,1 0-20 0,-1-2 1 15,0 2 11-15,1-2-9 0,-1 0 3 0,-4 2 1 16,-1 0 0-16,0 1 0 0,-7 0 14 0,-3-2 10 15,0 3-5-15,-2-1-5 0,-2-8 5 16,0 12-1-16,-15 17-13 0,4-14-14 0,-5-1 15 16,2-1-12-16,-5-2-17 0,-2-1-32 15,1 0-27-15,-5-3-48 0,3-1 10 0,-1-2-137 16,-1-2-30-16,12-2-37 0,-1 0 26 0,-4 0-282 16,-17-16 30-16,23 7 70 0,0-2 14 0,3-2 34 15,3-2 9-15,-1-4 49 0,6-2 13 16,0 12 43-16,0-8 7 0,13-24 1 0</inkml:trace>
  <inkml:trace contextRef="#ctx0" brushRef="#br0" timeOffset="-85840.26">18241 8988 891 0,'1'-4'467'0,"0"-2"-29"0,-1 4-40 16,1-1-21-16,1-1-28 0,-2-1-50 0,3 2-36 15,6-9-32-15,5 3-13 0,1-2-26 16,4 1-24-16,0 1-19 0,4-1-19 0,1 2-9 15,-2 2-13-15,0 1-24 0,-1 0-44 16,1 4-26-16,0 1-45 0,-13 0 4 0,7 0-98 16,15 14-29-16,-14-7-47 0,-2 1-32 0,2 1 22 15,0-1-254-15,1 1 20 0,1-2 25 16,2 0 24-16,0 1 29 0,0-5-6 0,1 3 34 16,0-2 23-16,-5 1 66 0</inkml:trace>
  <inkml:trace contextRef="#ctx0" brushRef="#br0" timeOffset="-85513.43">18926 8992 1163 0,'2'-5'359'16,"0"3"-43"-16,0-2 20 0,0 1-15 0,0 1-30 15,1 0-39-15,1 1-5 0,1 1-22 0,1 3-15 16,8 2 2-16,-1 4-12 0,2 3-9 16,-2 3-6-16,2-1-16 0,1 4-17 0,-4-2-19 15,-1 1 7-15,-2 0-17 0,1 3-30 16,-2-3-7-16,-2 2 11 0,-1-5-29 0,-1-2-22 16,2 2-43-16,-3-3-45 0,-1-2-48 15,-1-4 9-15,2 0-101 0,-2 0-47 0,0 0-29 16,0-3 23-16,-1-2-195 0,0 0-54 0,0 1 36 15,1-4 20-15,0 3 29 0,0-5 51 16,0-2 8-16,3-8-4 0,-1-5 55 0,1 1 5 16,1 1 7-16</inkml:trace>
  <inkml:trace contextRef="#ctx0" brushRef="#br0" timeOffset="-85325.95">19178 9035 307 0,'4'-16'433'0,"-1"7"-3"0,-2 1-69 0,0 0-3 16,1 4-31-16,-2 2-43 0,-1 2 15 15,0 2 10-15,-1 1-15 0,0 1-16 0,-6 9-11 16,-1 3-30-16,1 0-29 0,-2 2-14 15,-2 1-4-15,0 1-38 0,0-3-16 0,-1 0-17 16,1 2 1-16,-3-2-44 0,6-2-27 16,0-4-49-16,-1 0-53 0,4-2 6 0,1-4-126 15,1 0-56-15,0-2-79 0,4-3 32 16,0 0-236-16,0 0 26 0,0 0 24 0,0 0 42 16,-13-11 58-16,10 7 3 0,1-1 26 0,-1 0-3 15,-6-5 40-15,3 3 27 0</inkml:trace>
  <inkml:trace contextRef="#ctx0" brushRef="#br0" timeOffset="-85137.47">18931 9143 809 0,'-2'0'477'0,"-1"0"-79"0,1 0-30 0,1 0-27 16,0 0-39-16,3 0-17 0,-2 0-26 16,2 0-26-16,4 0-27 0,0 0-19 0,14-3-29 15,-10 3-24-15,3 0-38 0,28-9-35 0,-14 4-5 16,0-2-133-16,2-1-57 0,-2 1-52 15,2 2 18-15,3-2-262 0,-2 1-3 0,0 2-7 16,2-1 58-16,0 1 36 0,-2 1-25 0,1-2 47 16,-2 1 37-16,-1 1 12 0</inkml:trace>
  <inkml:trace contextRef="#ctx0" brushRef="#br0" timeOffset="-84589.57">19593 9034 395 0,'-1'-3'586'0,"0"0"-86"0,1 1-56 0,-2 0-20 16,1-1-35-16,0-1-28 0,0-1-48 0,1 0-17 16,0 1-40-16,0 0-31 0,5-10-11 0,1 7-21 15,0-1-41-15,5-1 7 0,3 0-37 16,0 4 2-16,2 2-9 0,2 1-15 0,-9 2-2 16,6 0-27-16,19 10-10 0,-18 1 9 15,0 2 2-15,-2 3-23 0,-3 2 21 0,-5-1-5 16,-2-1 1-16,-3 6-20 0,-1-12 7 0,0 7-11 15,-14 19 2-15,6-17-6 0,-2-1-14 16,1-2 6-16,-2-1-6 0,-1 0-15 0,-1-5-5 16,1 1-38-16,1-6-20 0,2-2-8 0,1-1-18 15,2-2-19-15,2 0-30 0,4 0 13 16,0 0 11-16,0 0 9 0,-8-14-55 0,8 9 2 16,7-9 29-16,0-1-3 0,6-2 1 15,1 0 34-15,1-3-19 0,1 1 28 0,1-1-5 16,0 5 46-16,0-2-17 0,5 1 19 15,-2-1 16-15,0 0-9 0,0 0 16 0,-1 3 4 16,1-1-1-16,-3 3 26 0,-3 0-2 0,-3 3 32 16,0 1 8-16,-5 3-4 0,-3 1 18 0,-1 1 2 15,-2 4 23-15,-2 3 15 0,-1-2 0 16,-5 11 2-16,0 2 10 0,-3 4 5 16,1 1 8-16,-1 3-16 0,1-1 11 0,2 3-26 15,-1-3 16-15,4 1-43 0,-2-1 11 16,3-1 1-16,2-1-19 0,2-12-23 0,0 3-2 15,13 15-36-15,-3-16-31 0,3-2-39 0,1-4-35 16,1-3-32-16,-5-1 13 0,9 0-111 0,4 0-57 16,25-12-44-16,-18 2 30 0,-1 5-240 0,0-2 15 15,1 0 48-15,4-1 50 0,1-1 10 16,4 1 17-16,1-1 42 0,0-3 37 0,4 3 3 16,1 0 53-16,2-2-1 0</inkml:trace>
  <inkml:trace contextRef="#ctx0" brushRef="#br0" timeOffset="-84344.94">21185 8900 533 0,'13'-8'605'0,"-1"1"-107"0,-7 3-68 16,-1 0-40-16,1 3-16 0,-3 3-7 0,0 1-29 16,0 2-14-16,0 2-37 0,2 11-32 0,0 3 0 15,0 2-25-15,-1 0-25 0,1 5-18 16,0-3-1-16,-1 0-38 0,-2-1-5 0,-1-12-24 15,0 4-38-15,0 2-39 0,0 0-72 0,0-2-53 16,0-2-54-16,11 10 14 0,-11-24-169 0,0 0 26 16,0 0-308-16,0 5 39 0,0 2 56 15,0-9 30-15,0 0 25 0,0-3 18 0,-8-7 47 16,4 4 20-16,2-1 26 0,-1 1 37 16,0 1-5-16</inkml:trace>
  <inkml:trace contextRef="#ctx0" brushRef="#br0" timeOffset="-84142.43">21131 9065 1319 0,'-3'3'467'0,"0"-3"-27"0,2 0-11 15,0 1-28-15,1 0-43 0,0 0-52 0,4 0-15 16,-1 0-51-16,1 1-23 0,3-2-14 0,2 0-35 16,11-3-35-16,-6 3-63 0,27-7-65 15,-8 2-1-15,-3-2-163 0,2 3-60 0,5-2 21 16,0 2-278-16,2-3-6 0,4 3 1 0,3 0 54 15,-1-3 37-15,5 0 14 0,-4 2 38 0,-1 2 18 16,1 0 58-16,-1-1-10 0</inkml:trace>
  <inkml:trace contextRef="#ctx0" brushRef="#br0" timeOffset="-83299.26">22141 8930 1088 0,'-1'-4'458'15,"1"-1"-24"-15,-2-1-38 0,2 2-32 0,0-1-32 16,1-1-32-16,0 0-29 0,0 1-39 16,1-2-17-16,8-7-34 0,-1 1-6 0,2 3-28 15,5 1-6-15,-1 1-10 0,5 1 6 0,2 6-24 16,-12 1 1-16,7 0-15 0,19 12-13 16,-16-2 7-16,-3-4-1 0,-3 7-22 0,-1 2 17 15,-4 3-10-15,-5 3 11 16,-1-1-18-16,-3-8 6 0,0 2-3 0,-12 24-6 15,3-18-27-15,-3 0-3 0,-1-3 11 0,-1-2-16 16,-2-1 4-16,-3 0-7 0,2-2 4 0,0-4-13 16,1 1-18-16,-1-6-10 0,5 2-14 0,0-3-9 15,3-2 9-15,0 2-7 0,4-2 1 16,-1 3-22-16,2-3 9 0,2 0-7 0,2 0-13 16,0 0-2-16,-3 0-2 0,5 0 1 15,1 0 1-15,1 0-7 0,4-3 6 0,8 0-29 16,1 1 5-16,2-2-8 0,3-3 11 0,5 1-36 15,-2-1 8-15,1 0 6 0,0-3-24 16,-2 1 2-16,2-7-11 0,-1 0 12 0,-2 4 23 16,1-3 0-16,-2 3 10 0,-4-2 39 0,-2-2 43 15,1 8-11-15,-8 1 30 0,-2 2 14 16,-3 2 6-16,-4 3-2 0,-1 2 82 0,0-1 4 16,-3 1 27-16,1 3 11 0,-5 7 11 15,-4 4 5-15,3 0-9 0,1 3-20 0,0-2-23 16,2-3 0-16,2 3-19 0,1-5 12 0,2-2-16 15,1-10 0-15,0 10-29 0,0-2-4 16,12 6 7-16,-2-7-10 0,2-2-11 0,-1-2-9 16,-2-3 19-16,1 0-8 0,4 0-23 0,18-16-10 15,-13 4-22-15,0-2-2 0,-2-2-31 16,1-2 1-16,-2 1-4 0,2-2-3 0,-1 1 8 16,0 2 4-16,-5 3 4 0,-1 5-4 0,-3 0 13 15,-3 1-5-15,-1 3 2 0,-2 2 5 0,0 2 3 16,-2 0 18-16,0 0 5 0,1 10 20 15,-1-2 12-15,-3 13 8 0,3-6 8 16,-7 28 30-16,5-14-9 0,-2 5 32 0,0 3-5 16,2 6-9-16,0 5 11 0,-1 2 20 0,0 3-8 15,0-1 1-15,0 2 1 0,-3-3-17 0,-5-1 0 16,1-1-11-16,-7-6 2 0,0-4-17 0,-4-5-3 16,1-9 3-16,-1-2-11 0,0-6-7 15,-1-2-3-15,-6-8-4 0,0-3 1 0,-2-2-14 16,5-2-11-16,13 0 7 0,-23-10-10 15,15 2-8-15,0 3 8 0,3-5-11 0,3-2 2 16,3 2-22-16,1-7-17 0,6 1-19 0,0-1-7 16,4 7 5-16,11-19-61 0,1 7-14 0,2 3-52 15,6-5-43-15,6 0-23 0,6-1 24 16,2-4-163-16,1 0-52 0,2-3 39 0,2 3-236 16,-1-2 74-16,-6 3 33 0,0 1 36 15,-1 3 47-15,-1-1 42 0,-2 0 37 0,-1 3 5 16,1 1 1-16,-2 0 7 0,-3 4 39 0,2-3 34 15</inkml:trace>
  <inkml:trace contextRef="#ctx0" brushRef="#br0" timeOffset="-83068.66">23226 8966 283 0,'8'-1'597'0,"0"1"-110"0,0 3-46 15,7 0-35-15,2 4-35 0,-2 5-40 0,1-3-28 16,0 4-32-16,-1 2-30 0,1 2-30 0,-3 0-17 15,0 0-29-15,0-1-16 0,-3 1-9 16,-1-2-23-16,2-1-19 0,-4-2-42 0,-1-4-32 16,0-2-52-16,2 0 4 0,-4-2-90 0,1-3-29 15,-1-1-23-15,0 0-21 0,-4 0-29 16,0 0 20-16,20-12-148 0,-7-1-65 0,0-2-13 16,-5 2 21-16,-2-3 36 0,-1-2 31 0,1-1 9 15,1-1 15-15,-4-2 29 0</inkml:trace>
  <inkml:trace contextRef="#ctx0" brushRef="#br0" timeOffset="-82892.23">23559 8971 852 0,'2'-5'311'0,"-2"0"-11"0,0 2-27 16,0-1 7-16,-2 2-34 0,0 1 42 0,0 1-1 16,-1 1-7-16,-1 2-10 0,1 1-6 0,-6 10-22 15,-1 0-3-15,0 2-11 0,0 5-22 0,-1-3-15 16,0 3-28-16,-3-2-8 0,2-1-23 0,0-2-27 16,0 3-16-16,1-2-46 0,-2-2-45 15,3-2-63-15,1 1 8 0,-2-2-136 0,1-3-58 16,4-4 23-16,-2-1-299 0,3-3 21 15,0 1 37-15,0-2 36 0,5 0 14 16,0 0 50-16,0 0 43 0,-12-10-34 0,8 6 69 0,1 0-22 16,-1 1 38-16</inkml:trace>
  <inkml:trace contextRef="#ctx0" brushRef="#br0" timeOffset="-82699.24">23241 9128 478 0,'-3'-2'537'0,"-1"2"-86"0,4-3-55 0,-2 3-20 16,1-2-25-16,0 0-29 0,3 2-26 0,0 0-24 15,4 0-34-15,1-1-21 0,1 1-33 16,16 1-4-16,-11-1-27 0,9 0-35 16,5 0-50-16,3 0-52 0,31-12-3 0,-30 7-103 15,3 0-66-15,-4-2-40 0,4-1 18 0,-2-3-203 16,0 5-81-16,-2-1 24 0,2-5 27 0,-2 2 38 16,-2 2 24-16,-1-1 26 0,-1-3 19 15,-2 0 13-15,1 2 16 0</inkml:trace>
  <inkml:trace contextRef="#ctx0" brushRef="#br0" timeOffset="-82186.43">23945 8919 522 0,'0'-1'358'0,"1"-2"-27"0,-2 1-3 0,1 2-24 16,-2 2-38-16,0-2 51 0,-1 3 1 0,-2 1-33 15,-2 9-16-15,0 1-7 0,2 1-22 16,1 2-9-16,2 0-31 0,0-3 3 16,2-5-24-16,0 4-24 0,10 10-21 0,-6-12 12 15,2-6-23-15,1 7-13 0,4-3-7 0,-1-4-9 16,0-2-18-16,0-1 0 0,0-2-6 0,-1 0-2 15,6 0-24-15,0 0-5 0,20-14 5 0,-17 6-13 16,-2-4-23-16,0 0-13 0,0 0 0 16,1-3-13-16,-1-2-10 0,0-2 5 0,-1 2 4 15,-2 3-6-15,0-1-1 0,-1 1 9 16,-4 1-1-16,0 4 12 0,-4 2-14 0,0 2 3 16,1 1 6-16,-3 1 1 0,0 0-14 15,-1 1 12-15,1-1 4 0,-2 3-3 0,0 0 3 16,-2 0 8-16,-1 3 3 0,1 2 2 0,-3 9 14 15,-1 5 13-15,-1 3 10 0,4 7-3 16,-1 3 4-16,4 4 16 0,0-17-1 16,0 10-4-16,0 10 3 0,16 46 16 0,-9-35-10 15,0-2-5-15,0-2 18 0,3-1-22 0,-6-3-11 16,-4-1 7-16,0-23 12 0,0 9-11 16,-11 31 5-16,0-29-6 0,-1-5 5 0,-3-5-2 15,-3-2-5-15,-2 1-23 0,0-7-2 0,-1-4-3 16,-1-7-1-16,-1 1 13 0,13-1-3 0,-6 0-15 15,-17-16-2-15,15 5 17 0,2-1-2 16,2-4-50-16,2-4-35 0,5-2-2 16,3 2-40-16,4-1-21 0,0 9-34 0,10-18-39 15,-3 10 19-15,3 4-109 0,-6-1-27 0,2 5-28 16,0 2 32-16,-4 3-231 0,-2 0 18 0,0 7 37 16,0 0 45-16,-24-18 23 0,-3 9 41 15,-2 0 16-15,-10-1 22 0,-5 0 29 16,-9-1 13-16,-4 0 44 0</inkml:trace>
  <inkml:trace contextRef="#ctx0" brushRef="#br0" timeOffset="-81121.7">22275 8879 760 0,'23'-4'342'0,"-2"1"-18"0,-11 3-34 15,19-3-15-15,-11 2-48 0,-12 1-12 0,2 0-14 16,0 0-37-16,4 11-17 0,-8-5 56 0,-1-1-19 16,-1 2-15-16,-2-1 17 0,0 4-23 15,0 4-6-15,0 3-17 0,-15 17 12 0,9-14-11 16,0-1-17-16,-2-1-8 0,3 0-3 0,-4 0-4 16,1 1-3-16,-3-1-8 0,2-3-5 15,-1 2-14-15,-2 1-3 0,0 0-6 0,1-3-16 16,-1 2 7-16,3-4-19 0,3 1 7 15,-3 0-16-15,4-4 12 0,1-2-12 0,2 1-8 16,1-3 9-16,1-6-8 0,0 0-6 16,0 7-3-16,13 2 12 0,4-3-4 0,1-3-18 15,-7-3 3-15,6 0-4 0,6 0 1 0,3 0-4 16,30-14 15-16,-30 14-8 0,-6-4 2 16,-12 4-3-16,2 0-2 0,0 0-10 0,-1 0 6 15,3 14-6-15,-10-7 12 0,-2 1 5 0,0 12 4 16,0-10 20-16,0 7 2 0,0 3 8 0,0 4 18 15,0 1-17-15,0 1 22 0,0 3-27 16,9 25 22-16,-3-28-11 0,0-1-16 0,3-2 1 16,0-4 8-16,1-2-28 0,1-2 6 15,3-1 13-15,0 1-27 0,2-1 12 0,1-6-2 16,1-1-11-16,-2 0 0 0,3 0-2 16,-3-7-6-16,-5 0-11 0,3 0-3 0,22-16-16 15,-14 3-2-15,-3-1-12 0,-3-1 10 16,0-2 8-16,0-3-10 0,-2 1 3 0,-6 0 7 15,-3-2 5-15,-3 0-6 0,-2 12 8 0,0-7 6 16,-13-18-12-16,2 11-7 0,-3 0 10 16,0 6 4-16,-4-3-19 0,-4-4 18 0,-3 1-18 15,-4 0 27-15,1-3-17 0,-4 1 8 16,0 1 8-16,2-2-1 0,3 4-2 0,1 0-3 16,0 2-3-16,3-2 21 0,3 1-17 0,2 4 3 15,3-3 0-15,2 2 13 0,-1-1 0 0,7 1-12 16,1 0-2-16,3 0 18 0,3 1-18 0,0 7 13 15,0-4-15-15,12-13-4 0,0 14-19 16,3-2 1-16,1 0 12 0,0 3 1 0,1 2-7 16,1 0 5-16,0 3 5 0,-1 1 0 15,-4 6-4-15,-13 0-2 0,8 0 11 0,10 15 2 16,-14 2 4-16,-4 3 6 0,0-8-5 0,-11 27 6 16,4-13-4-16,-1 1-1 0,0-2 0 0,-1 1-4 15,1-2-1-15,0-2-8 0,1-3-38 16,1-1-41-16,2-3 10 0,1-5-84 0,1-2-14 15,-2-4-80-15,2-4 25 0,2 0-287 16,0 0 10-16,-16-19 64 0,4 3 7 0,1-8 18 16,-1 2 66-16,0-5 31 0,-1-3 9 15,-2-1 27-15,4-10 18 0,-5 4 8 0</inkml:trace>
  <inkml:trace contextRef="#ctx0" brushRef="#br0" timeOffset="-80540.13">22184 8110 389 0,'2'-3'459'0,"-2"0"-86"0,2 1-64 16,-1 1-31-16,-1-2-34 0,1 2-1 16,-2 1-27-16,1-1-7 0,0 2-3 0,0-1-26 15,-1-1-9-15,0 0-13 0,0 1-7 16,0 0-7-16,0-2-26 0,-2 2 3 0,0 0-4 15,1-3-5-15,-2 3-16 0,2-3-14 0,-2-2 3 16,2 1-22-16,-5-9 10 0,1 1-11 16,3-1 0-16,-1-4-14 0,3 4-4 0,1 3-2 15,0-1-1-15,12-15-17 0,-4 13 9 0,2 1-16 16,2 5 12-16,2 0-14 0,-1 4 14 16,-13 3-20-16,11 0 16 0,15 17-11 0,-16-1 27 15,0 1 6-15,-5 6 1 0,-2 4 14 0,-1 3-7 16,-2-15 5-16,0 8 2 0,-12 32-3 15,3-27 3-15,-1 2 2 0,-3 0-8 0,-1-2 20 16,-1-2-20-16,-2 0 2 0,-2-2-3 16,1-4 1-16,-3-2-17 0,0-2-9 0,1-3 2 15,-3-1 1-15,-2-3-30 0,1-2-33 16,0-2-5-16,0-5-31 0,13 0 4 0,-11-9-18 16,7 0-21-16,8 1 6 0,2-2 9 0,2 3 8 15,3 7 6-15,0-8-1 0,0-1-13 16,17-13 30-16,-7 15 14 0,3 0-1 0,4 3-6 15,-1 1 42-15,-9 3 11 0,6 0 5 0,3 0 10 16,19 12-1-16,-15-6 11 0,0 3-11 16,-1 1-1-16,2-2-1 0,0 2 9 0,-4-1-11 15,1 1 1-15,-4-4-7 0,0 2-21 16,-5-4-52-16,-1-1 7 0,-2 0-69 0,0-2-61 16,-6-1-27-16,0 0-36 0,6 0 25 15,-6 0-161-15,15-11-67 0,-4 1 15 0,-4-2 32 0,3-1 45 16,0-4 3-16,-2-1 19 0,3-1 1 15,-1-6 55-15,0 1-14 0</inkml:trace>
  <inkml:trace contextRef="#ctx0" brushRef="#br0" timeOffset="-80209.28">22499 8018 516 0,'16'-24'366'0,"-2"4"-26"0,0 2-50 16,-1-2 100-16,-3 4-27 0,0 2-39 16,-3 3-48-16,-3 5-26 0,-1 3-16 0,-5 4-11 15,-2 4 3-15,-4 10 5 0,-3 5-19 16,0 2-4-16,3 1 16 0,-4 4-18 0,3 3-19 15,0 5-5-15,5-4-19 0,-4 4-7 16,4-3-29-16,0 0-10 0,3 0-4 0,1-16-12 16,0 5-24-16,16 28-10 0,-8-21 9 15,1-10-9-15,5 0-21 0,2-4 17 0,2-2-12 16,1-8-9-16,0-3-4 0,-1 2-8 0,-11-3 4 16,5 0-28-16,18-14-17 0,-16 4-8 15,-2-2-26-15,-2-1 6 0,0 1-18 16,-3-1 8-16,-5 0-10 0,-2 13-8 0,0-8-8 15,0 8-21-15,-23-18-3 0,4 11-18 0,-2 7 13 16,-1 0-51-16,11 0-43 0,-5 0-27 16,-2 0-33-16,-1 0-32 0,3 0 27 0,-14 14-255 15,20-7 50-15,5 0 16 0,4-3 38 0,5 1 27 16,5 8 38-16,5 1 9 0,6-1 33 16,-1 1-12-16,2 0 62 0</inkml:trace>
  <inkml:trace contextRef="#ctx0" brushRef="#br0" timeOffset="-79030.76">25612 8842 1071 0,'0'0'362'0,"0"0"46"0,-16 0-19 16,16 0-24-16,0 0-19 0,-28-14-20 0,26 12-21 15,-1 2-22-15,0-1-45 0,1 0-16 0,-1 0-22 16,3 1-15-16,4 0-5 0,0 0-24 16,4 0-23-16,16 1-11 0,-11-1-25 0,8 0-7 15,5 0 2-15,0 0-18 0,1 0 5 16,-3 0-46-16,-1 0-25 0,-4 0-39 0,-3 0-36 16,-4 0-39-16,-3 0 10 0,0 0-115 0,-3 0-56 15,-6 0-49-15,8 0 30 0,-8 0-242 16,7 0 44-16,-7 0 45 0,0 0-2 15,0 0 31-15,6 4 26 0,-9-1 49 0,-1-1 38 16,-1 1 5-16,-10 4 8 0</inkml:trace>
  <inkml:trace contextRef="#ctx0" brushRef="#br0" timeOffset="-78837.77">25576 9002 340 0,'-6'5'476'0,"2"0"-94"0,2 0 24 15,1-1-6-15,1-1-17 0,0 0-19 16,2-1-47-16,1 1-27 0,1-1-38 0,2 0-20 15,9 4-30-15,-4-2-13 0,2-1-25 16,5 1-30-16,0-1-34 0,1 1-64 0,1 1-3 16,5-2-136-16,1 0-50 0,-2 1-47 0,-10-4 18 15,6 0-293-15,3 0 30 0,3 0 28 16,-1 0 25-16,3 0 14 0,-1 0 21 0,0 0 53 16,-1 0-4-16,0 0 50 0,-1 0-6 0</inkml:trace>
  <inkml:trace contextRef="#ctx0" brushRef="#br0" timeOffset="-77976.43">26271 8883 716 0,'6'-2'422'16,"4"-7"-68"-16,0-1 32 0,-1 3-41 0,-3-1-18 15,1-3-28-15,-2 1-19 0,-2 1-28 0,-3 9-10 16,0-7-17-16,0-1-22 0,0 0-17 16,0-1-24-16,-18-9-21 0,5 11-7 15,0 5-15-15,-2 2 3 0,5 0-18 0,-25 16-3 16,10-5 2-16,2 1 4 0,4 4-16 0,-1-3 15 16,6 6-18-16,-1 1-24 0,3 4-2 15,4-3 9-15,1-2-18 0,6-1-7 0,1-10-5 16,0 5 12-16,15 12-10 0,-5-16 2 15,3-4-8-15,1-2-21 0,-2-1-13 0,-1-1-9 16,-2-1-3-16,4 0-24 0,20-11-4 0,-11 3-11 16,-2-1-1-16,-2-2-14 0,1-2 20 0,2 1-9 15,-4 2-2-15,2 3 12 0,-1-4 8 16,-3 5 0-16,-1 2-6 0,-3 1-3 0,-1 1 22 16,-10 2-12-16,10 0 7 0,13 17-16 15,-16-3 15-15,5 4 14 0,-1 5 10 0,-1 2 14 16,-3 6 14-16,3 0 11 0,-3 4 6 0,4 5-2 15,0 4 10-15,1-3-11 0,-1 3 16 0,1 2-9 16,0-1 2-16,-2-1 26 0,-1 0-16 0,-2-6 12 16,-1-2 9-16,-4-6-25 0,-1 3-5 15,-1-20 21-15,-11 20 14 0,0-16-29 0,-5-9 1 16,-3-6-2-16,7-2-17 0,-6 0 0 16,-27-17 11-16,21 7-14 0,-3-4 8 0,3 0-12 15,-4-2 2-15,3 2-8 0,2-7-1 0,3 4-3 16,1-5 0-16,4-1-5 0,0 0-5 15,7-1-2-15,1-5-1 0,5-3 0 16,2 15-13-16,0-7-22 0,21-32-37 0,-4 20 1 16,1-3-20-16,5 1-4 0,3-1-21 0,3-1-14 15,1 3-10-15,2 0-33 0,-1 6 16 0,0 1-19 16,0 1 3-16,-2 3-4 0,-3 1-11 16,-1 4 26-16,-6 2 25 0,2-1 15 0,-1 7-12 15,-1-4 23-15,-3 4 13 0,-3 0 23 16,0 5 16-16,-3-1 24 0,-3 5-9 0,2-1 54 15,-6-1-38-15,1 3 28 0,-3 2-8 0,-1 1-1 16,0 0 82-16,-5 0-5 0,1 3 23 0,-2 0-5 16,-8 4 2-16,-1 5-6 0,2-2 9 15,1 3-9-15,0-2 1 0,0 3 5 16,1 1-14-16,3-1-6 0,1 2-11 0,3 0 11 16,2-1-22-16,2-1 10 0,0-14-13 0,0 12-7 15,16 16-2-15,-5-17-2 0,2 0-9 0,5-1 4 16,-1-6-16-16,3 1-28 0,-1-2-22 15,4 0-39-15,-11-3-47 0,6 0 12 16,5 0-86-16,28-12-37 0,-28 3-21 0,3 1-32 16,1-2 28-16,-1 0-170 0,-2-2-58 0,2 5 50 15,2-2 11-15,-4 1 54 0,0 1 0 0,-1-5 33 16,-3 1 23-16,-1 3 17 0,-2-2 35 16</inkml:trace>
  <inkml:trace contextRef="#ctx0" brushRef="#br0" timeOffset="-77520.26">27230 8818 577 0,'8'-5'158'15,"0"1"-6"-15,-2-3 3 0,-2 2-2 16,-2 2 26-16,0 0-3 0,-1-1 6 0,0 0-12 15,-1 1 4-15,-2-1 29 0,0 1-18 16,2 3-22-16,0 0-17 0,-9-8-15 0,2 5 69 16,0 3 5-16,-17 1-1 0,15-1-10 0,-23 9-12 15,9 0-2-15,2 4-14 0,-1-1-12 16,1 3-10-16,4 3-10 0,0-1-15 0,4 1-3 16,2-2-22-16,4 2-3 0,1 0-2 15,3-7-21-15,3-4-5 0,0-7 3 0,0 8-10 16,10 4-9-16,-3-10 11 0,0 0-24 0,13-1 0 15,-10-1 7-15,5 0-24 0,19-18-12 16,-17 8-25-16,3-4-37 0,2 0-44 16,-4-1 11-16,0-2-49 0,2-7-23 0,-1 2-13 15,-3-3-13-15,0-2 21 0,-4 0 17 0,-1 0 2 16,-1-1 21-16,-3-1 5 0,1 0 24 0,-4 0 15 16,-4 13 69-16,0-8 9 0,0-1 40 0,0-1 24 15,-16-22-6-15,8 29 34 0,-1-1-7 16,-1 6 5-16,-1 4 0 0,-1 0 6 0,3 6-13 15,0 4 6-15,9 0 10 0,-20 13 2 16,11 0 2-16,-1 9 12 0,3 3 16 0,5 3-2 16,-1 2-14-16,3-14-13 0,0 5 0 0,18 35 2 15,-5-21-6-15,3-3-32 0,4 3 9 16,1 0-6-16,3-2-28 0,-2-1-21 0,2-4-40 16,1-5-58-16,0 0-42 0,2-3 11 15,1-3-96-15,-6-5-37 0,4-5-69 0,2-4 29 16,-1-1-252-16,-15-2 43 0,22-10 46 0,-11-4 29 15,-4-2 26-15,0-2 36 0,1-4 28 16,-2 3 23-16,-2-5 45 0,1 4-31 16,0 1 8-16</inkml:trace>
  <inkml:trace contextRef="#ctx0" brushRef="#br0" timeOffset="-77244.56">27932 8523 596 0,'5'-15'424'0,"-2"4"-22"0,1 3-26 15,-3 1-11-15,-1 0-31 0,0 3-34 16,0 4-31-16,0 0-24 0,0 0-7 0,-11-1-18 16,6 3-10-16,-7 13-16 0,-3-1-3 0,-1 5-5 15,3 1 0-15,1 2-20 0,-1 2 3 16,2 1-19-16,0 2 3 0,1 0-34 16,4 3-15-16,1 0-16 0,4 4 10 0,1-19-21 15,0 8 2-15,14 30-27 0,-2-25-40 0,0-2-24 16,3-1-43-16,-1-5-52 0,7-1 10 15,-2-4-128-15,5-4-68 0,2-5 27 0,1 1-278 16,3-7 23-16,-19 0 31 0,26-13 36 16,-14 3 44-16,-2-4 36 0,0 0 26 0,-1-3 37 15,0-3 14-15,-2 4 23 0,-3-5 3 16</inkml:trace>
  <inkml:trace contextRef="#ctx0" brushRef="#br0" timeOffset="-77013.47">28275 8653 869 0,'2'-1'345'0,"-2"0"-26"0,2 2-28 15,-1 0-36-15,0 2 33 0,-1 1-11 0,0 0-43 16,-1 3-35-16,0 0-3 0,-4 8-7 0,0 2-35 16,0-2-8-16,0 0-16 0,2-2-23 15,-4 1-30-15,3-4-8 0,1-2-109 16,1 1-37-16,2-9-13 0,0 0-40 0,0 5-48 15,0-5 17-15,0 0-239 0,9 7-24 16,-5-9 54-16,-1 0 7 0,10-4 13 0,1-5 6 16,0 1 60-16,2-3-10 0</inkml:trace>
  <inkml:trace contextRef="#ctx0" brushRef="#br0" timeOffset="-76747.29">28467 8630 874 0,'8'-7'409'0,"-1"4"-56"0,-3-2-45 15,0 1-15-15,-1 3-36 0,0-2-29 16,-3 2 21-16,1 1-13 0,-1 2-25 0,0 0-23 15,0 1-27-15,-1-1-6 0,1 1-21 0,0 0-8 16,1 1-7-16,0 1-8 0,1 1-3 0,1 0 3 16,5 6-10-16,1-2-8 0,0 2 0 0,1-1-4 15,0 0-10-15,0 1-17 0,-2-3-12 16,0 4 2-16,-1-5-4 0,-3 0-5 16,-1 0 2-16,-1-2-12 0,0 0-15 0,-2-6 11 15,0 0-10-15,0 7-31 0,0-7-10 0,-18 19-52 16,10-11-6-16,0-3 8 0,-2-2-74 0,0-2-49 15,2-1-7-15,-1 0-49 0,-2 0 26 16,-2 0-171-16,-15-14-78 0,18 9 35 0,-4-2 23 16,6 0 43-16,1 1 27 0,2-1 12 15,3 1 36-15,2 0-39 0,0 6 44 0</inkml:trace>
  <inkml:trace contextRef="#ctx0" brushRef="#br0" timeOffset="-76614.94">28508 8650 640 0,'17'-12'275'0,"2"2"-14"0,0 0-32 0,-4 2-5 16,2 4 5-16,-3-1-53 0,-2 2-19 15,-3 0-24-15,-2 2 10 0,0 1-57 0,-7 0-52 16,0 0-51-16,0 0-55 0,7 0 7 16,-7 0-239-16,7 0-89 0,-7 0 33 0,8 0 76 15,6 0 4-15,10 12 32 0</inkml:trace>
  <inkml:trace contextRef="#ctx0" brushRef="#br0" timeOffset="-76398.89">28776 8772 1068 0,'1'13'462'0,"3"3"-40"0,-1 1-41 15,1 1-36-15,-1 0-49 0,0-7-38 16,-2 8-21-16,-1-13-21 0,0 3-28 0,0-1-26 16,0 0-33-16,0 0-46 0,0-2-50 0,0-6-3 15,0 8-109-15,0-1-46 0,0-7-42 0,0 7 14 16,0-7-210-16,0 0-77 0,0 0 19 15,2 6 34-15,0-8 27 0,1-1 24 0,0 0 23 16,2-2 9-16,3-7 37 0</inkml:trace>
  <inkml:trace contextRef="#ctx0" brushRef="#br0" timeOffset="-76065.63">29050 8678 816 0,'12'-10'404'0,"-2"1"26"16,1 1-10-16,-3 1-38 0,5-1-49 15,-2 2-28-15,1 1-34 0,-3 1-36 0,0 3 0 16,-1-2-31-16,1 3-10 0,-9 0-31 0,12 0-15 16,-1 0-18-16,9 10-9 0,-12-6-10 0,3 7-17 15,-4-3-11-15,-1 6 2 0,-2 0-18 16,-3 1 0-16,-1-10-6 0,0 4-1 16,0 6-18-16,-13 16 7 0,5-16-14 0,0-1-4 15,-1 1 3-15,0-1-4 0,2-8-1 16,-3 5-4-16,2 1-16 0,4-7 16 0,1 2-8 15,-1-6-7-15,1 3 6 0,2-1 0 0,0-1-3 16,0 0 1-16,1-1-1 0,0-1-22 16,2-1-12-16,2-1-39 0,0 0-22 0,1 2 10 15,8-8-92-15,5-4-34 0,-1 0-51 16,4-3-26-16,4 4 24 0,-5-3-214 0,2 0-7 16,-2 2 12-16,3-2 59 0,-3 0 22 0,-1-2 21 15,-1 0 27-15,3 0-27 0,-4-2 60 16,-2 0 5-16</inkml:trace>
  <inkml:trace contextRef="#ctx0" brushRef="#br0" timeOffset="-75733.28">29532 8536 526 0,'9'-20'306'0,"2"3"0"0,-4 0-18 0,2 0 0 16,2 8 7-16,-6-1-37 0,-1 0 3 0,-2 5-33 15,-1-1-33-15,2 3-2 0,-2 0-20 16,-1 3-1-16,-2 1 11 0,0 1 5 0,-5 11-5 16,0 2 16-16,-2 5 9 0,2 1-23 15,-2 4 3-15,4 2-26 0,0-4-9 0,-4 2 9 16,6-1-24-16,-2 0-15 0,5 3-7 0,0-15-22 15,0 3-4-15,0 4-13 0,15 20 7 16,-8-20-18-16,1-6-14 0,0 0 5 0,3-3 3 16,1-2-18-16,1-2-10 0,-3-1-8 15,2-4 13-15,-3-1-20 0,-9 0-2 0,9 0-40 16,5 0 11-16,15-12-20 0,-15 5 9 16,1-1-12-16,-6 3-11 0,-4-2 10 0,-1 2-14 15,-2 0-1-15,0 0-8 0,-2 5-2 0,0 0-16 16,0 0 1-16,-24-18-38 0,8 15 12 15,-1 1-43-15,-1-3-30 0,-3 0-54 16,1 4-24-16,0-1-34 0,7-1 30 0,0 2-236 16,5 0 39-16,0 0 19 0,0 1 39 0,8 0 2 15,0 0 49-15,0 0 1 0,-5 2 43 16,8-1 13-16,-1 0 10 0</inkml:trace>
  <inkml:trace contextRef="#ctx0" brushRef="#br0" timeOffset="-75383.88">29795 8163 926 0,'9'-10'316'0,"2"2"-25"0,3 3-15 16,1 4-19-16,-3 1-11 0,27 14-19 0,-12-6-31 16,3 10-14-16,2 2-21 0,3 7 38 0,-1 4-15 15,0 5-5-15,-1 7-27 0,-2 4 2 0,-4 5-21 16,-4 3-4-16,-8 7-9 0,-1 6-10 16,-7 0-17-16,-5 0 2 0,-2-36-8 0,-15 64-17 15,-7-36-43-15,-6-7-25 0,-6-1 0 16,-11-7-165-16,-4-1-66 0,-13-6 26 0,-5-4-289 15,-7-2 21-15,3-5 40 0,-5-3 42 0,-1-6-19 16,2 0 60-16,0-6 28 0,-2-2 21 16,1-5-12-16,-1 0 54 0</inkml:trace>
  <inkml:trace contextRef="#ctx0" brushRef="#br0" timeOffset="-74548.64">25988 10372 1152 0,'0'0'498'15,"0"0"-17"-15,0 0-49 0,0 0-15 0,0 0-61 16,0 0-6-16,0 0-47 0,0 0-40 0,0 0-8 15,0 0-21-15,0 0-10 0,0 0-44 0,39 14-3 16,-27-14-20-16,6 0-29 0,6 0-8 0,3 0-5 16,33-8-17-16,-44 8-13 0,4 0 2 15,4 0-22-15,-1 0-19 0,1 0-59 0,-3 0-46 16,-2 0-55-16,-2 0 8 0,-4 0-173 16,-3 0-78-16,-2 0 31 0,-8 0-282 0,0 0 76 15,10 6 50-15,-13-1 40 0,0-1 51 0,-12 4-14 16,1 0 46-16,-2 1 44 0,0 1 21 0,-2 0 9 15,5-1 18-15</inkml:trace>
  <inkml:trace contextRef="#ctx0" brushRef="#br0" timeOffset="-74361.16">26005 10553 993 0,'-8'2'488'0,"2"-1"-46"16,3 0-30-16,0 0-30 0,2 1-29 0,3-1-32 15,0 0-22-15,3 0-40 0,14 3-21 16,3-2-21-16,5 1-38 0,1-1-22 15,5-1-44-15,-2 0-62 0,3 0-79 0,-18-1 3 16,9 0-196-16,2 0 20 0,35-10-308 0,-33 5 28 16,-1-2 27-16,0 1 10 0,1-1 57 15,-2-5 45-15,1 1-2 0,4-3 51 0,0-7-8 16,4 1 44-16</inkml:trace>
  <inkml:trace contextRef="#ctx0" brushRef="#br0" timeOffset="-72895.32">27189 10173 1032 0,'0'0'378'16,"0"-16"-51"-16,20-6 17 0,-18 16-19 0,-1 2-24 15,0-1-31-15,1 0-3 0,-2 2-21 0,2-1-26 16,-2 2-24-16,1-1-23 0,0 0-17 16,1 3-23-16,-1 0 8 0,2 1-6 0,-2 4-15 15,5 10 3-15,-1 7 1 0,1 7-15 16,0-1 6-16,-2 3 4 0,2 1-3 0,-2 2-14 15,0-3-7-15,0 3-11 0,2 0-1 16,-2 0-21-16,0 0 11 0,-1-3-17 0,0-4-3 16,0 5-8-16,0-6 2 0,-1-3-12 15,-2-2 1-15,2-7-1 0,0-4 6 0,-1-1-18 16,-1-3-8-16,2-2-21 0,-2 0-47 16,0-4-32-16,0 0-47 0,0 0 12 15,1 1-101-15,-1-4-37 0,0 1-21 0,0-1-40 16,0-1 29-16,2 1-237 0,0-1 35 0,0 0 53 15,0 0 26-15,1 1-1 0,-1 0 57 0,1-1 27 16,0 0 22-16,-1 1 14 0,1-1 0 16,2-1 1-16</inkml:trace>
  <inkml:trace contextRef="#ctx0" brushRef="#br0" timeOffset="-69589.62">17812 10626 363 0,'0'0'288'15,"0"0"-6"-15,0-12-27 0,12 12-3 0,-12 0-19 16,19-24-1-16,-18 23-25 0,0-2-15 16,-1 0 2-16,4 0-43 0,-4 3-30 0,2 0 36 15,-2 0-1-15,0 3-18 0,-2 1 25 0,3 1 7 16,-2 14-12-16,1-9-2 0,0 8-2 16,0 4 2-16,-10 30-9 0,4-22-8 15,2 0-23-15,0-3-5 0,1 0-11 0,1-3-13 16,-1 1-7-16,-2-4-7 0,2-1-5 0,3-6-17 15,0-2-11-15,0-3-7 0,0 1-18 0,0-3-22 16,0 1-34-16,0-1 4 0,0-7-80 16,0 0-55-16,0 0-24 0,7 0-35 0,4 10 24 15,-8-11-183-15,0-3-101 0,11-5 47 16,-1 1 28-16,1 0 30 0,-3-2 41 0,0-1 13 16,0 2 21-16,1-3 22 0,2 0 26 0</inkml:trace>
  <inkml:trace contextRef="#ctx0" brushRef="#br0" timeOffset="-69150.49">18220 10638 892 0,'2'-6'371'0,"2"2"-22"16,0-1-46-16,-2 0 18 0,-1 2-40 16,1 2-15-16,-1-2-34 0,1 3-28 15,-4 0-22-15,2 0-3 0,-1 3-30 0,-1 1 9 0,-7 7-14 16,6 0-13-16,-3 3-6 0,4-2-14 15,-3 3-17-15,2 0-3 0,1-3-3 0,0-2-16 16,1 0-5-16,-2-3 7 0,3-2-10 0,0-5-6 16,0 0-4-16,0 7 4 0,0-7-13 15,14 11-9-15,-6-9 15 0,-1-2-12 0,15 1-1 16,-12-1-5-16,6 0-11 0,4 0 7 16,0 0-9-16,23-14-4 0,-23 14 7 0,-9 0-1 15,1 0-10-15,3 0 2 0,-1 0-9 0,0 0 3 16,-4 0-7-16,-1 0 4 0,6 10 5 0,-11-6-1 15,-2 2 7-15,0-1 6 0,-1 1-3 16,-2-1 16-16,-1 2-3 0,2 1-12 16,-14 16 1-16,5-9 7 0,-3-1-15 0,-3 0 3 15,0 1-6-15,-1-2 2 0,-3-4 5 0,-2 0-19 16,2-1-19-16,1-1-18 0,-1-1-36 0,0 0-13 16,4-1 7-16,5-2-86 0,-1 0-19 0,2-3-23 15,9 0-40-15,-7 0-18 0,7 0 26 16,-9 0-255-16,-1-13 17 0,9 7 35 0,0 1 43 15,1-2 36-15,0 0 24 0,0-3 3 16,0-4 6-16,19-20 42 0,-12 17 12 0</inkml:trace>
  <inkml:trace contextRef="#ctx0" brushRef="#br0" timeOffset="-68833.68">18308 10621 265 0,'-3'0'441'15,"-1"-1"-78"-15,1 0-26 0,0 2-25 0,1-1-46 16,0 0 0-16,-2-1-34 0,2 1-26 0,2 0-21 16,0 1-19-16,2-1 54 0,3 0-24 15,1 0-5-15,2-1-19 0,13-1-14 0,-10 2-19 16,24-7-7-16,-10 2-18 0,1-1-5 0,-1 1-15 15,-3 1-15-15,1 0 2 0,-2 0-6 16,-1 0-21-16,-5 3-11 0,-3-1-38 0,-2 2 0 16,-2-1-83-16,-2 1-41 0,-1-1-39 0,1 1-25 15,-3-1-57-15,1 1 22 0,-1-1-257 16,-3 1 11-16,0 0 45 0,0 0 39 0,0 0 16 16,0 0 34-16,5 4 16 0,-6-3 3 0,0 1 50 15</inkml:trace>
  <inkml:trace contextRef="#ctx0" brushRef="#br0" timeOffset="-68518.39">18909 10660 987 0,'2'-5'377'15,"1"3"-49"-15,-1-3-28 0,1 2-44 0,1 1-33 16,3-1 22-16,-1 3 5 0,12 3-19 0,-8-3-18 16,20 11-14-16,-8-2-13 0,3 2-20 15,-2 1-1-15,-1 1-9 0,-1 0-20 16,-1 0-24-16,1 2 3 0,-4-2-18 0,1 1-5 16,-5-1-22-16,1 0 5 0,-5-4-27 0,0-3-30 15,-2 0-70-15,-2-1 5 0,1-2-78 0,-3 1-43 16,-1-3-43-16,0 1 23 0,-2-2-223 15,0 0-66-15,0-2 46 0,0-1 17 0,0 1 38 16,-2-3-15-16,1-1 38 0,0 0 54 0,-3-9 9 16,0-1 1-16</inkml:trace>
  <inkml:trace contextRef="#ctx0" brushRef="#br0" timeOffset="-68328.12">19236 10655 972 0,'-1'-2'331'0,"1"1"-43"0,-2-1 48 16,0 4-28-16,-3 1-8 0,-2 7-34 0,-4 2-26 15,1 4-13-15,0 1-21 0,-1 0-28 0,-2 0-17 16,2 3-24-16,1-2-10 0,-3 2-18 16,3-1-14-16,-2-4-47 0,3 0-6 0,0-1-89 15,0-1-66-15,2-6-55 0,2-2-36 0,-1-1 19 16,3-1-282-16,1-3 36 0,0 2 33 16,2-2 7-16,0 0 37 0,0 0 19 0,0 0 40 15,-7 0-19-15,7 0 21 0</inkml:trace>
  <inkml:trace contextRef="#ctx0" brushRef="#br0" timeOffset="-68139.64">18971 10822 500 0,'0'-3'445'0,"-2"2"-69"16,3-2-50-16,2 2-27 0,0-1-39 16,2 0 22-16,11-1-59 0,1 1-25 0,4 0-6 15,4-3-12-15,-1 0-34 0,3 0-20 0,0 0-14 16,1 2-76-16,1-1-66 0,1-1-47 15,-1-1-79-15,2 0 15 0,-1-1-296 0,1 2 26 16,1-2 12-16,-5-3 50 0,1 2 19 0,-4 1 22 16,-2 2 24-16,-4-2 1 0</inkml:trace>
  <inkml:trace contextRef="#ctx0" brushRef="#br0" timeOffset="-67459.89">19726 10609 329 0,'-5'0'276'0,"2"2"-30"0,-2-2-8 15,3 1-11-15,-2 1-21 0,1-2-23 16,0 1 5-16,1 1-15 0,-1 0 16 0,2-1-21 15,-1 0-6-15,1 0-25 0,-1 0 27 0,1 1-3 16,-1-1-22-16,-1-1-15 0,2 2 31 0,-2-2-2 16,2 0-26-16,1 0-2 0,-2 0-7 15,2 0 2-15,-1 0-15 0,-1-2-15 0,2 2-1 16,0 0-6-16,0 0-28 0,-5-9 8 0,3 4-11 16,-1 1-3-16,1 0-9 0,1-1 0 15,-1 0-9-15,1 0 2 0,-3 1-10 0,3-1 3 16,-1 1-16-16,1 0 9 0,0 0-11 15,1 1 13-15,0 1-7 0,0-1-9 16,0 3 9-16,0 0 3 0,0 0-9 0,13-7-2 16,-7 7-7-16,1-2 5 0,1 2 8 0,17 0-8 15,-1 0 9-15,3 0 7 0,-1-2-13 16,0 1 2-16,-1-1-10 0,0-1 6 0,-1 2-1 16,-2-2 10-16,-3 0-17 0,-2 2 13 0,1-2-7 15,-6 2 19-15,-5-2-23 0,1 0 9 16,-1 0-2-16,-2 3-4 0,0-3 3 0,-1 1 5 15,-1 0-10-15,-1 0 0 0,0 0-5 0,0-1 6 16,-1 0-10-16,-1 2 16 0,0 1-9 0,0 0 9 16,0 0-15-16,0 0 8 0,0 0-1 15,0 0 8-15,-5-6-6 0,3 8 15 16,-1 1 1-16,0 1 20 0,-4 11-2 0,0-1 15 16,-3 5 8-16,3 4 14 0,0 1-13 15,1 4 0-15,-3 2-3 0,1-1-8 0,0 0 10 16,2 0-15-16,-3-2-10 0,2 1 9 0,1-3-16 15,-1-2 9-15,2-2 1 0,1-5-26 16,1-4-35-16,1-3-11 0,-3-3-34 0,3 0-53 16,2-2 13-16,0-2-157 0,0-2-84 0,2-2 30 15,1 0-216-15,1-3 22 0,8-6 48 16,-1-3 35-16,2-1 31 0,5 0 28 16,0 1 24-16,3 2 19 0,5 0-3 0,4 0 38 15,7 0 18-15</inkml:trace>
  <inkml:trace contextRef="#ctx0" brushRef="#br0" timeOffset="-67011.39">21422 10464 272 0,'2'0'495'16,"0"0"-102"-16,0 3 22 0,0 1-10 0,-1 1-24 16,-1 0-20-16,3 12-13 0,0 2-27 15,1 6-32-15,-2 0-10 0,-1 0-35 16,2 1-19-16,-3 0-32 0,2-1-1 0,-2-12-35 16,0 5-2-16,0 2-31 0,0 0 2 0,0-3-56 15,0-2-36-15,0-4-51 0,0-1-48 16,0-3 5-16,0-7-185 0,0 5-81 0,0-5 27 15,-8 7-219-15,6-9 23 0,-2-1 17 16,1-1 33-16,-5-7 31 0,-1-2 29 0,1-1 31 16,-1 1 55-16,1 0 4 0,-1-1 24 0</inkml:trace>
  <inkml:trace contextRef="#ctx0" brushRef="#br0" timeOffset="-66816.39">21249 10650 1037 0,'-3'-3'445'15,"1"2"-34"-15,2-1-48 0,0 1-55 0,2 0-5 16,3-1-39-16,0 1-29 0,13-2-31 16,-1 0-17-16,4 1-25 0,1-1-18 0,3 1-38 15,0-1-27-15,1-2-52 0,3 1-2 0,0 0-157 16,0 0-63-16,-1-3 17 0,2 4-288 16,1-3 12-16,-2 1 49 0,0 0 44 0,0-2 2 15,2 2 4-15,1-2 16 0,2 2 47 0,-1 0-5 16</inkml:trace>
  <inkml:trace contextRef="#ctx0" brushRef="#br0" timeOffset="-66346.19">22106 10522 314 0,'-3'0'490'0,"-1"0"-85"15,1 0-64-15,-1-3-42 0,0 3-38 0,-1-2 59 16,3 0-23-16,-1 0-20 0,0-1-29 0,1 0-26 15,1 1-24-15,0-2-28 0,0-1-21 16,3-1-15-16,0 1-16 0,6-6-5 0,3-1-7 16,-2 6 0-16,2-3-24 0,-1 3 6 0,5 0-14 15,-3 3-8-15,0 3-4 0,-12 0-3 16,9 0-7-16,16 11-8 0,-11-3 5 0,-5 5-5 16,-1-1-4-16,-1 2 4 0,-3 1-11 0,-3-1-2 15,-1-3 7-15,0-11-1 0,0 12-4 16,0 1 5-16,-16 14-10 0,8-12-3 0,0-2-1 15,-3-2 0-15,0-1-2 0,-3-1-1 16,6-1-2-16,-5-1-2 0,0 2-10 0,3-4 10 16,-2 6-11-16,0-6 3 0,6-1 0 0,-1 0-9 15,-1-1 6-15,4-1-5 0,0 0 10 0,1 1-7 16,0-1 1-16,0-1 7 0,1 1-10 16,0 0 10-16,2-2-4 0,0 0-5 0,0 0 6 15,0 0 1-15,13 1-6 0,-6-1 3 16,15-1-9-16,-10 1 9 0,6 0-7 0,5 0-18 15,27-10-25-15,-24 5-21 0,2 2-34 16,2 0 10-16,0 3-75 0,-1-4-52 0,-1-1-36 16,-2-1-60-16,-2 0 33 0,-2-1-246 15,-3 1 51-15,-2-2 1 0,-3 0 61 0,-5-5 34 16,3 4-10-16,-2-3 82 0,-2 1 0 0,2-1 26 16,-6 3-9-16</inkml:trace>
  <inkml:trace contextRef="#ctx0" brushRef="#br0" timeOffset="-65963.72">22634 10347 499 0,'2'-7'436'0,"-1"0"16"16,1 2-58-16,0 0-29 0,-1 3-72 0,0-1-10 16,0 3 2-16,-1 3-20 0,0 1-3 15,0 1-6-15,-1 15-13 0,1-10 2 0,0 4-11 16,-10 27-8-16,5-17-4 0,0 2-26 15,-1 2-6-15,0 1-32 0,3-2 1 0,2 3-11 16,-1-3-36-16,2-4 11 0,0-10-25 0,0 5-11 16,12 21-12-16,-4-21 3 0,4-2-11 0,1-2-10 15,7-3 5-15,-4-4-5 0,-3-3 2 16,6-1-6-16,-9-3-41 0,4 0-32 0,20-11-11 16,-16 2-22-16,-5-2-24 0,4 0 7 15,-3-4-6-15,1 3-5 0,-4 2 5 0,-1-2 5 16,-4 3 4-16,-1-1 1 0,-5 3 4 0,0 7-8 15,0 0-8-15,0-8-1 0,-21-7-13 16,11 9-20-16,-5 3 10 0,-1-1-59 0,2 2-12 16,-4-1-14-16,-1 0-15 0,4 3-23 0,-2-2-36 15,5 0 24-15,0 1-239 0,4 0 23 16,2 0 9-16,4-1 29 0,-1 1 36 0,3 1 42 16,0 0-6-16,0 0 47 0,10-4 16 15</inkml:trace>
  <inkml:trace contextRef="#ctx0" brushRef="#br0" timeOffset="-65700.01">23295 10478 907 0,'7'0'341'0,"10"4"65"0,1-1-18 0,1 4-30 15,4 3-16-15,-1 2-34 0,1 1-31 16,-4-1-31-16,4 2-17 0,-3 1-28 15,0 2-22-15,-1-2-17 0,-2 2-19 0,-4-4-5 16,-1 2-23-16,-1-3-29 0,-5-2-23 0,-1-3-59 16,2 5-1-16,1-5-91 0,-6-2-42 0,-1-2-31 15,-1-3-41-15,0 0-47 0,0 0 21 0,-6 2 21 16,4-4 18-16,1 0-256 0,-2-1 17 16,1-1 49-16,0 1-20 0,-3-10 60 0,1 2 37 15,0-2 12-15,2 1 21 0</inkml:trace>
  <inkml:trace contextRef="#ctx0" brushRef="#br0" timeOffset="-65484.96">23576 10549 776 0,'0'-10'370'0,"0"5"-23"0,-11-5-32 15,9 8-41-15,0 2 79 0,-2 0-34 16,1 3-17-16,-3 1-16 0,-7 6-11 0,-3 1-24 16,-1 0-14-16,-1 5-27 0,1-1-21 0,-1 0-2 15,0 3-39-15,-1 0-5 0,1-1-7 0,-1 2-23 16,2-1-24-16,1-2-32 0,-1 0-66 15,3-2-55-15,2-1 5 0,5-1-79 16,0-5-40-16,3-3-60 0,4-2 23 0,0-2-268 16,0 0-19-16,5-1 43 0,-2-1 40 0,0 0 22 15,2 0 13-15,0-1 35 0,8-8 31 0,2 0 38 16,1 5-21-16</inkml:trace>
  <inkml:trace contextRef="#ctx0" brushRef="#br0" timeOffset="-63833.75">24195 10490 679 0,'0'0'337'0,"0"0"-43"0,0 0-12 16,-15 13-3-16,15-13-17 0,0 0-33 0,-23 18-2 16,21-17-25-16,0-1-24 0,0 2 17 15,2-1-4-15,0 1-1 0,2 0-10 0,0-1-18 16,2 0-9-16,1-1-7 0,2 0-27 0,1 1 2 15,12-1-9-15,-9 0-18 0,5 0-10 16,3 0-16-16,1 0 6 0,2 0-25 0,19-10-43 16,-21 6-36-16,1 1 2 0,-1 0-115 15,-2-2-63-15,-2 3-40 0,-3-5 23 0,-3 2-294 16,0 2 38-16,-4 2 39 0,1-2 55 0,-2 2-11 16,-1 0 44-16,2 1 41 0,-2-1 20 0,2 1 9 15</inkml:trace>
  <inkml:trace contextRef="#ctx0" brushRef="#br0" timeOffset="-63498.4">24665 10372 853 0,'0'-6'374'0,"-2"0"-45"15,4 1-20-15,-2 0-27 0,0 1-35 16,1 1-21-16,-1 0-24 0,1 3-7 0,1 0-22 15,-1 3 7-15,1 2 9 0,-1 2 9 16,2 7-16-16,-2 6-16 0,1-3-17 0,-2 1 5 16,0 0-3-16,0-9-6 0,0 4-14 15,0-1-20-15,0 2-9 0,0-1-12 0,0-2 0 16,0-1-16-16,0 0-3 0,0-2-11 0,12 11 7 16,-1-10-12-16,1-1-7 0,2-1 3 0,1-2-17 15,-1-1-8-15,2-1-33 0,-1-3-31 16,-9 0-29-16,7 0-40 0,3 0 10 0,-4 0-101 15,1 0-33-15,6-12-39 0,-12 9 23 16,0-1-178-16,-3 1-61 0,-1 0 30 0,-1-1 16 16,0 1 24-16,0 0 49 0,0-1 12 0,-1-1 37 15,0 1 14-15,0-1-21 0</inkml:trace>
  <inkml:trace contextRef="#ctx0" brushRef="#br0" timeOffset="-63287.86">24905 10505 939 0,'1'-3'356'0,"-1"-2"-50"15,0 1 29-15,2 1-1 0,-2-1-19 16,0 1-34-16,0 1-40 0,1 1 10 0,-1 2-6 15,0 1-5-15,1 1-20 0,0 1 15 0,1 3-18 16,1 9 0-16,0 0-23 0,2 6-23 16,1 4-19-16,-2-2-15 0,3 3-6 15,-3-2-26-15,1-4-3 0,-1 1-20 0,-1-3-14 16,-1-1-51-16,0-2-43 0,0-4-51 0,-2-3-36 16,2-1 10-16,-2-8-122 0,0 0-54 15,0 0 26-15,0 0-280 0,0 0 15 0,-2 10 36 16,-1-12 34-16,1-4 27 0,0 2 50 0,-4-10 6 15,1-1 30-15,-7-2 35 0,6 1-20 0,-5 0 25 16</inkml:trace>
  <inkml:trace contextRef="#ctx0" brushRef="#br0" timeOffset="-62958.13">24334 10386 222 0,'-2'-6'352'15,"-2"2"-77"-15,1 0-24 0,-1 1 3 0,0 3-24 16,0 0-21-16,-1 3-12 0,-10 6-4 16,3-1 15-16,-2 6 8 0,1-2-24 0,-1 5 34 15,-2 5-28-15,4-2 7 0,0 3 4 0,0 2-15 16,0 1-24-16,2 6-5 0,1 2-19 0,2-1-15 15,-1 1-7-15,1-1-24 0,2-3-13 0,3 1-8 16,-1-1-48-16,3-13-48 0,0 5 3 16,18 25-62-16,-6-27-61 0,5-2-16 0,2-1-41 15,5-6-19-15,5 3 21 0,3-5-249 16,3 1-13-16,0 1 38 0,0-6 11 0,0 1 35 16,2-3 36-16,-2 0 51 0,1-2-35 0,-18-1 51 15</inkml:trace>
  <inkml:trace contextRef="#ctx0" brushRef="#br0" timeOffset="-62643.82">25238 10307 804 0,'8'3'388'16,"6"5"-52"-16,2 6-11 0,-1 3-43 0,1 2 44 16,1 4-14-16,0 5-29 0,-2 5-16 15,0 5-18-15,-1 8-25 0,0 0-17 0,-3 1-30 16,-4-1-29-16,-3 2-14 0,-4-4 0 16,0-25-27-16,-11 40-32 0,1-24-44 0,-6-1-61 15,-3-2 4-15,-7-2-161 0,-2-3-76 0,-7 0 26 16,-3-3-278-16,-1-5 46 0,-1 1 42 15,1-2 32-15,-4-7 28 0,-2 1 32 0,-1-4 23 16,-2-2 17-16,-5-1-28 0,-1 3 98 16</inkml:trace>
  <inkml:trace contextRef="#ctx0" brushRef="#br0" timeOffset="-39578.52">19164 12225 209 0,'0'0'562'0,"-13"-16"-124"0,-3-6-14 16,15 18-89-16,1-1-13 0,0 3-69 15,-2 1 5-15,2 2-4 0,-1 1-6 0,-1 4-8 16,0 11-16-16,-1 4-27 0,-2 4-5 0,0 1-35 15,-1 4-8-15,2 1-11 0,-1-1-22 0,1-1-7 16,2-2-13-16,0-1-35 0,2-15-34 16,0 4-47-16,0 2 3 0,0 0-104 15,14 10-18-15,-7-21-64 0,-1-2-45 0,9 0 24 16,-3-4-221-16,-4 0-32 0,5 0 35 0,17-12 30 16,-12 2 61-16,0 1 17 0,2-2-6 15,-2-3 2-15,2-1 50 0,-3-1-12 0</inkml:trace>
  <inkml:trace contextRef="#ctx0" brushRef="#br0" timeOffset="-39206.06">19449 12259 635 0,'0'-7'386'0,"0"0"-20"0,-2 4-50 0,0-2-39 16,-1 3 19-16,0 2-12 0,0 0-6 16,-2 2 6-16,-5 6-15 0,-2 4-22 0,3 2-16 15,0 4-7-15,-1-2-8 0,2 4-17 16,4 1 9-16,-3 1-37 0,5-2-10 15,2-11-27-15,0 6-15 0,0 1 12 0,14 16-24 16,-5-19-14-16,2-2 5 0,3-6-12 0,3-2-25 16,-8-3-14-16,6 0 11 0,17-11-21 0,-11 2-9 15,-1-5-12-15,-2-1-12 0,-1 0 9 16,1-1-2-16,-3-2-6 0,0-2-20 0,-3-1-2 16,2-1 11-16,-3 1-11 0,-1 2-12 0,-3 4 2 15,-3 3 14-15,-3-1-7 0,-1 13-6 16,0-6 17-16,-11-3-11 0,4 8 5 0,-2 1-2 15,-10 3-6-15,8-3-2 0,-26 9-4 0,12 0-18 16,2-1 1-16,0 0-41 0,3 1 3 16,2 3 8-16,2-2-96 0,0-3-47 0,4 3-33 15,2-4-28-15,6 0 28 0,2 1-207 0,1-6-29 16,1-1 48-16,0 0 23 0,10 4 37 16,-2-4 26-16,11 0 24 0,-7 0 20 0,4 0 49 15,5 0-24-15</inkml:trace>
  <inkml:trace contextRef="#ctx0" brushRef="#br0" timeOffset="-38780.99">19900 12170 781 0,'6'-7'401'0,"-1"2"1"16,-1-1-30-16,-1 1-16 0,-2 1-31 15,1 2-19-15,-1 0-35 0,0 1-17 0,-2 2-8 16,-1 1-19-16,-2 0-10 0,-5 10-27 0,-3 0-13 15,2 0-13-15,1 3-20 0,0-1-13 16,1 0-9-16,2-1-27 0,2-1 7 0,2-2-10 16,2-3-16-16,0-7-14 0,0 7 10 0,0-7-10 15,0 8-12-15,12 2-3 0,-6-8-13 16,11 1-5-16,3-3 3 0,-11 0 3 16,6 0-5-16,22-11-10 0,-17 9-5 0,1-3-7 15,-1 2 20-15,-3 1-19 0,-1 1 2 0,-4 1-13 16,-12 0 21-16,13 0-15 0,7 11 7 0,-14-4 6 15,-2 1-12-15,-4 1 6 0,0-1 1 16,0 4 3-16,-13 18-1 0,5-12-9 16,-2 2 7-16,-4-2-5 0,-1 1 4 0,1-2 5 15,-2 1 8-15,-1-2-6 0,0-2-3 0,0-1-21 16,0-3-2-16,2-1-29 0,0-3-19 16,1 0-21-16,-1-2-40 0,7-2 11 0,2-2-136 15,6 0-45-15,0 0-47 0,0 0 30 0,-11-12-227 16,13 9 20-16,0-1 43 0,0-1 37 0,9-7 54 15,6 1-6-15,-3-1 36 0,4 1 44 16,0-4-17-16,3 3 25 0,-1-3 15 0</inkml:trace>
  <inkml:trace contextRef="#ctx0" brushRef="#br0" timeOffset="-38484.73">20061 12180 272 0,'-4'-2'508'0,"1"0"-106"0,0 1-4 16,-1-1 2-16,1 1-29 0,1 0-24 0,0-1-11 16,2 1-34-16,1-1-35 0,2 0-16 0,1-1-28 15,10-3-7-15,5 2-23 0,0-1-21 16,3-2-18-16,3-1-13 0,1 3-34 0,0-2-26 15,3 0-39-15,-1-3-49 0,1 2-49 16,-1 1 5-16,-3-2-195 0,2 2 23 0,0-3-314 16,-2 0 51-16,-2 0 25 0,-2 1 30 0,-3 2 18 15,-4 1 45-15,-3 2 21 0,-2 1 23 16,-5 1 42-16,-1 2-3 0,-3 0-27 0</inkml:trace>
  <inkml:trace contextRef="#ctx0" brushRef="#br0" timeOffset="-36181.83">21395 12012 477 0,'0'-12'358'0,"0"12"-23"16,24-27-36-16,-22 23-13 0,-1-1-37 0,1 0 6 15,0 0-30-15,-1 1 41 0,0 1-16 0,1 0-34 16,-1 0-11-16,0 0-20 0,0 0-14 16,-1 3-10-16,2 1 6 0,0 1 8 0,-2 2 9 15,0 1-11-15,0 15 5 0,0-11 3 16,0 8-22-16,0 1-13 0,-10 24 11 15,7-17-27-15,-1-1-6 0,-1 0-13 0,1-3-38 16,2 0 6-16,-1-3-8 0,0 0-5 0,2-4-15 16,0-4-19-16,0-3-30 0,1 1-20 0,-1-1-21 15,0-3-41-15,1-1-33 0,0-3 11 16,0 0-122-16,0 0-29 0,4 3-48 0,-1-6 27 16,-1 0-270-16,0-1 46 0,1-1 31 0,-2 2 30 15,1-3 32-15,0 3 28 0,-2-3 29 16,0 0 16-16,-2 1 35 0,2 5 8 15,0 0 2-15</inkml:trace>
  <inkml:trace contextRef="#ctx0" brushRef="#br0" timeOffset="-35958.26">21236 12121 748 0,'-1'-2'426'16,"1"0"-67"-16,0-1 10 0,3 1 1 0,1 0-16 0,1 0-37 0,13-4-24 15,0 2-17-15,7-1-27 0,2 1-25 16,2 0-29-16,3-1-20 0,-2-4-46 16,1 4-53-16,1 1-47 0,4-2-3 0,0-2-122 15,-1 0-54-15,0-2-54 0,1 2 18 0,-3-4-294 16,-2 2 16-16,-1-1 20 0,-1 1 32 16,-2-3 26-16,1 4 41 0,-4-1 35 0,4 4 36 15,2-3-6-15</inkml:trace>
  <inkml:trace contextRef="#ctx0" brushRef="#br0" timeOffset="-33848.74">22459 11744 675 0,'0'0'268'0,"0"0"-31"16,0 0 8-16,14 0-20 0,-14-12-11 0,0 12-11 16,22-17-24-16,-19 15-12 0,-2 0 9 0,1 1-41 15,0-1 1-15,-1 2-22 0,1-3 8 16,0 2 3-16,-2 0-10 0,0-1-8 0,-1 2-2 15,-2 1-30-15,-1-1-6 0,-1 2 36 0,-7 4 7 16,-5 3 10-16,1 1-33 0,-1 3 18 16,-1-4-10-16,1 7-2 0,-2-3 11 0,2 4-12 15,1 0 3-15,-1 1-4 0,1 2 2 0,2-3-2 16,0 6 1-16,2-2-3 0,-1 3 7 16,3 3-6-16,2 2-28 0,0-3 15 0,1 5-26 15,3-1 10-15,0 2-16 0,3-1 9 0,1-14-17 16,0 6-28-16,0 4-21 0,14 30-26 15,-6-28-8-15,2-3-29 0,0 0-34 0,3-3 5 16,0 3 11-16,3-5-89 0,0-1-36 0,5-3-19 16,0-2-27-16,3-1 26 0,1-3-230 15,2-1-11-15,2-1 38 0,1-2 31 0,3-2 28 16,0-1 31-16,-1-1 7 0,0 0 16 16,0-1 25-16,0-1 19 0</inkml:trace>
  <inkml:trace contextRef="#ctx0" brushRef="#br0" timeOffset="-32949.95">24742 11753 345 0,'0'0'187'0,"0"0"-20"0,0 0-23 16,0 0-10-16,0 0-23 0,0 0 12 16,16-23-7-16,-14 21 4 0,0-1 5 0,-1 3-3 15,0-3 1-15,1 2-13 0,0-1 9 0,-1 0 7 16,0 0-6-16,0 2-12 0,0-2 23 15,0 1-11-15,0 0-1 0,1 0-22 0,-1 1 21 16,0 0 11-16,1 0-16 0,-1 0-17 0,2 0-11 16,1 0-12-16,0 1 0 0,-4-1-7 15,18 8 44-15,-4 0 6 0,1 0-12 0,1 2 14 16,-2 3 0-16,3 2-7 0,-3 2 13 16,1 4-3-16,-3 3 1 0,1 1 12 0,-1 4-1 15,-1-2-21-15,-1 7-6 0,-2 2-16 0,-3 1 1 16,0 1-14-16,-3 1 10 0,-2 2-16 15,0-22-7-15,0 12-6 0,-17 39 1 0,3-33-6 16,0 0-25-16,-5-1-11 0,-2-2-26 16,-2-3-50-16,-4 0-29 0,0-2 10 0,-1-3-140 15,-2-1-42-15,-2-6-56 0,0 1 30 16,1-1-255-16,-1-5 50 0,1-1 39 0,1-2 34 16,0 0-11-16,2-1 73 0,1-2 17 0,1 0 23 15,1 3 25-15,0-5 21 0</inkml:trace>
  <inkml:trace contextRef="#ctx0" brushRef="#br0" timeOffset="-30959.8">22683 12098 565 0,'0'0'329'0,"0"0"-38"0,0 0-17 0,0 0-30 0,-13 0-2 16,13 0-6-16,0 13-29 0,0-13-21 16,0 0-23-16,0 0 33 0,0 0 11 15,0 0-26-15,0 0 9 0,12 19-18 0,-5-18-8 16,2-1-23-16,10 2-13 0,-10-2-5 0,4 0-9 15,1 0-16-15,-1 0-18 0,4 0-3 16,0 0-15-16,18 10-35 0,-19-10-43 0,-7 0 2 16,2 0-72-16,-3 0-45 0,-2 0-39 15,0 0-21-15,-2 0-54 0,2 0 22 0,0 0-253 16,-2 1 37-16,0-1 38 0,-2 2 18 16,2-2 43-16,-4 0 10 0,0 0 7 0,0 0 15 15,9 0 16-15</inkml:trace>
  <inkml:trace contextRef="#ctx0" brushRef="#br0" timeOffset="-30527.7">23245 11998 214 0,'2'-2'391'16,"1"-1"-61"-16,0 1-32 0,-1-1-42 0,0 2-8 16,0-2-25-16,1 2-17 0,-1 0-19 0,-1 0-31 15,1-1 6-15,1 3-35 0,-2-2 20 16,1 1 1-16,-1 0-20 0,1 1-4 15,-2 1-14-15,1 2 24 0,-1 1 10 0,-1 1-7 0,1 2-16 16,-5 13 17-16,-2 1-5 0,0 1-7 16,-1 0-9-16,-3 0-10 0,-1 1 0 0,1-2-20 15,-1 0-13-15,0-1-7 0,4 1 9 0,-3-3-16 16,-1 1-9-16,4-1-4 0,-1-4-20 16,3 1-31-16,1-6-36 0,3 0 5 0,0-3-98 15,1 0-5-15,1-3-39 0,0-1-32 16,0-3-49-16,0 0 24 0,0 0-200 0,10 7-25 15,-6-6 23-15,2-1 28 0,-2-1 40 16,1 0-6-16,0-2 48 0,0 1 30 0,1 0 19 16</inkml:trace>
  <inkml:trace contextRef="#ctx0" brushRef="#br0" timeOffset="-28195.39">23559 12116 653 0,'0'0'208'15,"0"0"-21"-15,0 0-26 0,0 0-2 16,0 0-14-16,0 0-22 0,0 0-3 0,0 0-10 15,0 0-7-15,0 0 2 0,0 0-24 16,0 0 0-16,0 0-9 0,0 0-18 0,0 0 25 16,0 0-15-16,0 0-13 0,0 0-11 0,0-13 17 15,0 13-5-15,0 0-6 0,0 0-6 16,0 0 1-16,0 0 9 0,0 0-15 0,0 0 3 16,0 0-7-16,0 0 8 0,0 0-12 0,0 0 9 15,0 0-11-15,0 0 11 0,0 0-18 16,0 0 2-16,0 0-12 0,0 0 20 0,0 0-15 15,0 0 7-15,0 0-12 0,0 0-2 0,0 0 9 16,0 0 8-16,0 0-19 0,0 0 0 16,0 0-4-16,0 0 17 0,0 0-13 0,0 0 12 15,0 0-18-15,0 0 4 0,0 0-5 16,0 0 18-16,0 0-12 0,0 0 11 0,0 0-12 16,0 0 1-16,0 0 1 0,0 0 4 0,0 0 2 15,0 0 18-15,0 0-26 0,0 0 13 0,0 0-16 16,0 0 24-16,0 0-2 0,0 0-19 15,0 0-6-15,0 0 11 0,0 0-6 0,0 0 11 16,0 0-7-16,0 0 20 0,0 0-7 0,0 0-11 16,0 0 6-16,0 0-20 0,0 0 5 15,0 0 6-15,0 0-5 0,0 0-8 0,0 0 6 16,0 0 16-16,0 0-1 0,0 0-16 16,0 0-5-16,0 0 6 0,0 0 2 0,0 0-5 15,0 0 8-15,0 0 6 0,0 0-9 0,0 0 8 16,0 0-22-16,0 0 27 0,0 0 11 15,0 0-11-15,0 0-5 0,0 0-9 0,0 0-10 16,0 0-1-16,0 0 12 0,0 0-3 16,0 0-11-16,0 0 25 0,0 0-12 15,0 0 9-15,0 0-12 0,0 0 15 0,0 0-15 16,0 0 4-16,0 0 23 0,0 0-18 0,0 0-4 16,0 0 0-16,0 0 18 0,0 0-7 0,0 0 2 15,0 0-21-15,0 0-5 0,0 0 10 0,0 0-4 16,0 0 10-16,0 0-16 0,0 0 6 15,0 0 19-15,0 0-21 0,14 0 11 16,-14 0 20-16,0 0-7 0,0 0-13 0,0 0-5 16,0 0-1-16,0 0 1 0,0 0 7 0,0 0-2 15,0 0-4-15,0 0 10 0,0 0-9 16,0 0-8-16,0 0 19 0,0 0-24 0,0 0 25 16,0-12-9-16,0 12-5 0,0 0 12 15,0 0 5-15,0 0-14 0,0 0 6 0,0 0-12 16,0 0 19-16,0 0-13 0,0 0 4 15,0 0-8-15,0 0 9 0,0 0-11 0,0 0 8 16,0 0-5-16,0 0-4 0,0 0 11 16,0 0 17-16,0 0-5 0,0 0-17 0,0 0 12 15,0 0-8-15,0 0 9 0,0 0-2 0,0 0-17 16,0 0 1-16,0 0 6 0,0 0 10 16,0 0-19-16,0 0 25 0,0 0-30 0,0 0 22 15,0 0 11-15,0 0-9 0,0 0-11 16,0 0-1-16,0 0 9 0,0 0-6 0,0 0-6 15,0 0-5-15,0 0 11 0,0 0 7 0,0 0-17 16,0 0 5-16,0 0 10 0,0 0-13 16,0 0 1-16,0 0 16 0,0 0 0 0,0 0-17 15,0 0 28-15,0 0-5 0,0 0-11 16,0 0 23-16,0 0-21 0,0 0-6 0,0 0-12 16,0 0 26-16,0 0 2 0,0 0-15 15,0 0 14-15,0 0-2 0,0 0 7 0,0 0 3 16,0 0-21-16,0 0-12 0,0 0 0 0,0 0 17 15,0 0-8-15,0 0-8 0,0 0 31 16,0 0 4-16,0 0-9 0,0 0-8 0,0 0-6 16,0 0-4-16,0 0 26 0,0 0-41 15,0 0 18-15,-10-23-11 0,8 23 14 0,0-2 1 16,0 2-6-16,0 0-11 0,0-1 27 16,-1 0 5-16,0 1-19 0,2 1 18 0,-2-1-21 15,-2 1 12-15,1-1 9 0,4 0-4 0,0 0 0 16,-6 0-3-16,-12 16 23 0,9-11-3 0,1 1-4 15,-2 2 7-15,0-2 1 0,1 3-9 16,-1 1 18-16,1 1-2 0,3-2-12 0,2-1 6 16,-1-1-11-16,3 0 10 0,-1 1 17 15,2 0-6-15,-2 8-17 0,3-5 21 0,0-11-3 16,0 11 1-16,0-3-17 0,0 1 4 0,13 12 0 16,-8-12 0-16,2-2-8 0,3 3-16 15,3-2 10-15,2-1 3 0,-1 0-2 0,-2-5-5 16,0 0 5-16,-1-1-9 0,1 0 8 15,-2-1-14-15,4 0 6 0,3 0 3 0,16-13-16 16,-16 5 8-16,-1-1-11 0,-1-2-2 0,3 0 8 16,-3-1-5-16,-4-3 5 0,3-1-4 15,-3 1-2-15,-2-2 2 0,-2-1 7 16,0 0-10-16,-3 1 3 0,-3 3 8 0,-1 6-1 16,0-4-8-16,0-1 6 0,-17-15-9 15,9 15 5-15,-2 2 9 0,-3 1-24 0,1-3 7 16,-5 6 13-16,4-2-11 0,-2 4-1 0,2 2 13 15,2 2-15-15,11 1 15 0,-16 0-8 16,0 0-9-16,-2 0 9 0,-17 14-17 0,17-5-14 16,2 0-11-16,-1 2-37 0,3 2 7 0,-1-2-94 15,3 0-18-15,3-5-17 0,-3 6-22 0,5-1 21 16,1-3-174-16,4 0-106 0,1-1 45 16,1-1 35-16,0-6 11 0,0 0 25 0,10 12 23 15,6-4 53-15,0-3 17 0,2 2 2 16</inkml:trace>
  <inkml:trace contextRef="#ctx0" brushRef="#br0" timeOffset="-27520.13">24039 12003 804 0,'2'-4'323'16,"2"1"-19"-16,-1 0-36 0,0 1 1 0,-2 1-24 15,2-1-42-15,0 3-23 0,-1-2-6 0,-1 3 1 16,-1 1-19-16,0 1 38 0,-3 11 11 16,-4 5-31-16,-4-1 8 0,4 3-8 15,-3-1-12-15,0 4-19 0,0-3-2 0,-3-1 1 16,3 1-22-16,0-2-2 0,-1-2-7 0,2-1-10 16,2-2-16-16,-3-2-2 0,3 2-7 15,1-8-6-15,2 1-8 0,-1-2-11 0,3-1 19 16,-1-3-13-16,-1 1-7 0,1-3 15 0,0 0-14 15,1 1-9-15,2-1-7 0,0 0 8 16,0 0-20-16,0 0 3 0,-8-13-12 0,10 8 2 16,0 0 11-16,7-5-2 0,1 0-11 15,3 1-4-15,-2 2 5 0,3 0-19 0,-5 3 2 16,0 2 8-16,1 1-10 0,-1 0 3 0,-9 1 15 16,9 0-3-16,4 0-4 0,16 11-11 15,-15-5 4-15,0 1 7 0,-1-1-16 0,1 0 8 16,-3 2 8-16,-2-3 0 0,-4-3-22 15,2 0-15-15,-3 1 3 0,0-2-18 16,0 0-6-16,-2-1-22 0,-2 0-7 0,0 0-31 16,0 0 4-16,9-10 8 0,-7 6-19 0,2 0-24 15,-2-3 12-15,-1 1-24 0,2-9 14 0,1-1 8 16,-4 10 30-16,0-3 0 0,0-3-4 16,0 4 15-16,0-2 38 0,0 1 10 0,0 2 9 15,0-1 26-15,0 1 7 0,0-5-2 16,0 2 26-16,0 1-2 0,0 0-4 0,-9-3-1 15,8 8 29-15,-1 3 42 0,-1 2 45 0,0 1 7 16,1 2 14-16,-5 9 8 0,0 2-10 16,0 1 17-16,0 2-23 0,0 0 16 0,0 3-13 15,1 1-41-15,-1 0 16 0,2-2-21 16,2-1-8-16,-1 1-8 0,-1-1-45 0,2-1-14 16,0-3-34-16,0-4-38 0,1-2-44 15,2-1-39-15,-2-1 14 0,2-1-98 0,-1-3-34 16,1 1-46-16,0-4-47 0,0 0 29 0,0 0-239 15,0 0 48-15,12 4 44 0,-7-6 33 0,1 2 52 16,15-4 24-16,2-1-3 0,0-2 45 16,4 2 22-16,3-2-23 0</inkml:trace>
  <inkml:trace contextRef="#ctx0" brushRef="#br0" timeOffset="-26048.88">25922 12028 940 0,'0'0'379'16,"0"0"-53"-16,0 0 61 0,0 0-12 0,0 0-24 15,0 0-6-15,0 0-23 0,0 0-20 0,0 0-28 16,0 0-16-16,0 0-35 0,0 0-17 16,37-25-25-16,-19 20-16 0,2 1-3 0,1 3-21 15,2 1-29-15,-1-2-27 0,0 1-49 16,-10 1-46-16,3 0-36 0,4 0 6 0,22 11-141 16,-24-7-49-16,-7 1-23 0,-2-2 22 15,-4 1-311-15,-1-2 18 0,-3 1 67 0,-1 1 29 16,-1-1 22-16,-1-1 32 0,0 2 24 0,-2-2 61 15,1 1 1-15,-1 1 27 0</inkml:trace>
  <inkml:trace contextRef="#ctx0" brushRef="#br0" timeOffset="-25845.36">25920 12129 1043 0,'-4'0'383'0,"3"3"0"0,2-2-11 16,0-1-24-16,2 2-16 0,2 1-39 0,-1 0-26 15,15 2-32-15,1 0-23 0,1 2-34 16,4-3-25-16,-2 2-65 0,-1 1-41 0,8-3-7 16,-6-1-113-16,-1 1-77 0,4-3-71 0,-3 1 21 15,-11-2-301-15,7 0 39 0,4 0 46 16,1 0 13-16,4 0 52 0,31-16 42 0,-28 10 18 16,4 0 2-16,-1-2 5 0</inkml:trace>
  <inkml:trace contextRef="#ctx0" brushRef="#br0" timeOffset="-25598.22">26933 11927 532 0,'3'-4'453'0,"-1"2"-79"16,0-1 67-16,1 3-16 0,-1 0-25 0,0 3-23 15,-1 1-11-15,1 4-48 0,0 11-17 16,-2 2-50-16,0-8-11 0,0 8-45 0,0 3-18 15,0 2-18-15,-16 31 4 0,11-30-47 0,-1 1-37 16,-1-3-64-16,0-1-58 0,-1 1 4 16,0-4-162-16,-3-2-61 0,3-4 22 0,-6 2-323 15,-2-2 64-15,5-3 27 0,-1-3 36 16,-1-1 15-16,-1-1 56 0,4-2 22 0,1-1 25 16,0-1 34-16,-1-1 26 0</inkml:trace>
  <inkml:trace contextRef="#ctx0" brushRef="#br0" timeOffset="-23288.2">23291 13459 845 0,'16'-13'304'0,"-16"13"-31"0,0 0-13 0,0 0-17 15,13 0-27-15,-13 0 14 0,21-25-27 16,-19 25-24-16,1-2-19 0,0 2 42 0,-1 3 6 16,1-1 7-16,-1 3 0 0,6 9-26 0,-3 2 7 15,-2 4-17-15,-1 5 2 0,0 1-28 0,-2-2-1 16,0-7-17-16,0 5-5 0,0 4-27 15,0 3 9-15,-14 30-18 0,12-31-10 0,-2-1-4 16,0-1-13-16,2-2-11 0,-1-2-3 16,1-2-13-16,1-3 9 0,0-5-7 0,0-2-1 15,1-3-17-15,-1 2-14 0,-1-4-22 16,2 0-23-16,0-2-25 0,0-3-45 0,0 0 10 16,0 0-108-16,0 0-38 0,4 4-35 0,-1-4 23 15,-1-3-210-15,0 1-74 0,2-4 36 0,-1 3 37 16,7-7 31-16,-2 0 46 0,-1 3 33 15,3-2 24-15,-1 1 36 0,4 1-15 16</inkml:trace>
  <inkml:trace contextRef="#ctx0" brushRef="#br0" timeOffset="-22703.21">25204 13622 934 0,'-1'1'362'0,"0"0"-12"16,1-1-44-16,-1 0 27 0,1 0 20 0,1 0-22 16,1-1-32-16,1 0-30 0,2 1-17 15,2-1-1-15,10-1-34 0,-6 2 8 0,6 0-34 16,4 0-3-16,3 0-20 0,1 0-25 0,2 0-16 15,3 0-7-15,0 0-16 0,0 0-8 16,29 10-37-16,-32-8-17 0,-3-2-39 0,-4 7-44 16,-3-1-19-16,-3 1-43 0,-5 0 10 15,-4 0-112-15,-3 0-54 0,-2-7-58 16,-11 21 29-16,1-10-243 0,-3-1 47 0,2-1 33 16,-6 1 18-16,-1 1 43 0,1-1 10 0,-1 0 24 15,1 0 24-15,1 0 46 0,1-3-16 16</inkml:trace>
  <inkml:trace contextRef="#ctx0" brushRef="#br0" timeOffset="-22514.73">25294 13856 526 0,'0'1'428'0,"1"0"-40"0,1-1-42 0,1 0-47 16,1 0 37-16,2 0-28 0,1 1-38 0,0-1-26 15,13 0-38-15,-10 0-17 0,6 0-28 16,2 0-30-16,25 9-56 0,-16-8-7 0,-5-1-166 15,2 2-82-15,0-2 17 0,-12 0-313 16,7 0 43-16,3 0 32 0,26-16-13 0,-20 10 24 16,-1-1 27-16,0-1 13 0,0-1 77 0</inkml:trace>
  <inkml:trace contextRef="#ctx0" brushRef="#br0" timeOffset="-22114.71">26256 13525 467 0,'2'-5'389'0,"-1"0"-63"0,2 2-10 15,-2-1-1-15,0-1-41 0,-1 2-33 16,0-1-29-16,2 1 35 0,-1 3-15 0,1 0 28 16,-1 0-3-16,0 3 1 0,0 4-13 15,4 11-16-15,-4-2-21 0,0 3 0 0,-1 3-20 16,0-11-28-16,0 7-2 0,0 2-20 0,0 2-13 16,0 1-19-16,0 0-2 0,0-2-20 15,0-1 3-15,0-2-19 0,-12 14-40 0,11-22-29 16,0-1-17-16,-1-1-42 0,1-1-44 15,0-2 11-15,0-1-102 0,0 1-56 0,0-3-29 16,0-1 24-16,-1 1-265 0,1-1-2 0,0-1 39 16,-1-1 62-16,1 1 2 0,0-2 32 15,-1-1 55-15,2 3 12 0,0 0 12 0,-1-2 47 16,1 0-8-16</inkml:trace>
  <inkml:trace contextRef="#ctx0" brushRef="#br0" timeOffset="-20826.52">27455 14081 310 0,'15'-12'366'0,"-15"12"-40"15,29-22-40-15,-22 17-44 0,-3 3-26 0,-2 2-22 16,-2 0 5-16,-4 2 22 0,-10 8-32 16,-3 4-21-16,-1 1 52 0,-6 9-13 15,-2 1 15-15,-3 3-35 0,-2 1-10 0,-1 3-18 16,0 0-11-16,-2-3-19 0,2 1-14 0,-1-2-7 15,2 0-11-15,1-1-12 0,2-3-13 16,1-4 1-16,4 1-5 0,3-3-14 0,1-2-5 16,1-3-26-16,2 0-19 0,5 1-27 0,2-3 3 15,2-4-115-15,3-2-41 0,1-1-29 0,3-4-20 16,0 0 21-16,10 3-150 0,-4-4-91 16,11-6 32-16,1 2 32 0,2-3-12 0,3 0 25 15,3-2 25-15,-1-2 19 0,2-2 21 0</inkml:trace>
  <inkml:trace contextRef="#ctx0" brushRef="#br0" timeOffset="-20639.05">27572 14234 901 0,'3'-2'381'0,"-6"3"-55"0,-4 3 7 0,-11 9-12 16,-2 1-16-16,-3 4-3 0,-4 4-17 16,-2 2-19-16,-5 0-28 0,3 3-21 0,-5 2-28 15,0-3-19-15,3 2-24 0,-2-3-22 0,1 0-58 16,0-4-72-16,4 4 0 0,-2-8-176 15,6 0 18-15,-1-1-356 0,3-1 51 16,4-4 35-16,-2 2 32 0,8-2 6 0,9-4 20 16,5 0 47-16,0 0 31 0,0-7-14 0,0 9 19 15</inkml:trace>
  <inkml:trace contextRef="#ctx0" brushRef="#br0" timeOffset="-20500.7">27094 14825 310 0,'-4'1'382'0,"3"2"-72"0,-1-3-83 0,0 3-73 16,0-3-67-16,-2 0-7 0,-1-2-408 15,0 1 18-15,-11-3 14 0,-2-3-2 0</inkml:trace>
  <inkml:trace contextRef="#ctx0" brushRef="#br0" timeOffset="-17175.49">27003 10415 326 0,'0'0'190'0,"0"0"-38"16,0 0 7-16,0 0-11 0,0 0-45 0,0 0-22 16,0 0 14-16,0 0-15 0,0 0-19 15,0 0-16-15,0 0 15 0,0 0-8 0,0 0-2 16,0 0 2-16,0 0-14 0,0 0-12 0,0 0 9 16,0 0-5-16,0 0-8 0,0 0 3 15,0 0 6-15,0 0-1 0,0 0-6 0,0 0 5 16,0 0-6-16,0 0 1 0,0 0-16 0,0 0 18 15,0 0-8-15,0 0-2 0,0 0 12 16,0 0-6-16,0 0-8 0,0 0-13 0,0 0 18 16,0 0-9-16,0 0 7 0,0 0-4 0,0 0 1 15,0 0-10-15,0 0-7 0,0 0 8 16,0 0-4-16,0 0-8 0,0 0 7 0,0 0 4 16,0 0-2-16,0 0-1 0,0 0-1 15,0 0-11-15,0 0 13 0,0 0 5 0,0 0 2 16,0 0-3-16,0 0-5 0,0 0 2 15,0 0-4-15,0 0 4 0,13 0-12 0,-13 0 13 16,0 0-9-16,0 0 9 0,0 0-5 0,0 0 6 16,0 0-3-16,0 0 7 0,0 0-6 0,0 0 4 15,0 0-5-15,0 0-6 0,0 0-1 16,0 0 8-16,0 0 2 0,0 0-9 0,0 0-1 16,0 0 12-16,0 0-7 0,0 0 4 15,0 0 0-15,0 0-3 0,0 0-5 16,0 0 16-16,0 0-4 0,0 0-10 0,0 0-14 15,0 0 19-15,0 0-12 0,0 0 9 0,0 0 15 16,0 0-14-16,0 0-16 0,0 0 12 16,0 0 8-16,0 0 0 0,0 0-13 15,0 0 10-15,0 0-14 0,0 0 17 0,0 0-5 16,0 0 1-16,0 0-6 0,0 0-2 16,0 0 7-16,0 0 1 0,0 0-1 0,0 0-4 15,0 0 10-15,0 0-8 0,0 0-9 0,0 0 23 16,0 0-11-16,0 0-10 0,0 0 10 15,0 0 3-15,0 0-7 0,0 0 10 0,0 0-15 16,0 0 14-16,0 0-8 0,0 0-9 0,0 0 17 16,0 0 8-16,0 0-25 0,0 0 11 15,0 0-9-15,0 0 13 0,0 0-18 0,0 0 17 16,0 0 4-16,0 0-7 0,0 0 7 0,0 0 0 16,0 0-17-16,0 0 10 0,0 0 14 15,0 0-26-15,0 0-28 0,0 0-16 0,0 0 6 16,0 0-66-16,0 0-59 0,0 0-160 0,0 0 18 15,0 0-10-15,0 0 27 0</inkml:trace>
  <inkml:trace contextRef="#ctx0" brushRef="#br0" timeOffset="2318.01">22152 14287 483 0,'0'0'241'0,"0"0"-14"0,14 0-23 0,-14 0-32 15,0 0 1-15,0 0-10 0,0 0-15 16,0 0-21-16,14 0-5 0,0 20-17 0,-13-23 7 16,1 3-11-16,0 0-11 0,-1 0-1 0,-1-2-23 15,3 1-2-15,-2 1-11 0,1 0 1 0,-2 0-2 16,2 0-1-16,0 0-8 0,-2 0-20 16,1-1 9-16,-1 1-16 0,1 0 3 0,-1-1-4 15,0 1 8-15,0 1 0 0,2-1-11 16,-2 0-9-16,1 0 14 0,-1 0-12 0,-1 0 5 15,1 0-7-15,1 0 5 0,-1 0 4 16,1 1-8-16,-2-2-3 0,2 1 11 0,-1 0 3 16,1 0-16-16,-1-1-2 0,1 1 8 0,0-1 10 15,-2 1-15-15,2 0-2 0,-1-1 14 0,0 2-17 16,0-1 16-16,0 0-15 0,0-1 10 0,0 1-1 16,1 0-8-16,-1 0 0 0,0 0 7 15,0 1-1-15,0 0 2 0,0-1-9 16,0 0 2-16,1 1-7 0,-1-2 9 0,0 1 4 15,1 1-3-15,0-2-12 0,-1 2 12 0,0-3-3 16,0 1 2-16,-1 1-6 0,2-1 2 16,0 1 13-16,-1 0-4 0,0 0-14 0,1 0 11 15,-1 0 7-15,0 0 5 0,0 0-1 16,0 0-16-16,1 0-4 0,-1 0 10 0,0-1-14 16,0 2 11-16,1-3 10 0,0 3-7 0,-1-2 2 15,2 1 8-15,-1 0-5 0,0-1-14 0,-1 1-5 16,1 0 9-16,-1 0 0 0,1-1 9 15,-3 1-12-15,3-1 3 0,0 1 4 0,-1 0-4 16,0-1-3-16,1 1 3 0,-1-1 9 16,0 1-4-16,2 1-13 0,-4-2 6 0,2 1-7 15,2 2 20-15,-4-2-14 0,2 0-1 0,3 0-3 16,-3-1 0-16,-1 1-10 0,1 0 15 0,1 0-6 16,-1-1 12-16,-3 2-19 0,5-1 6 15,-1 0 5-15,-1 0-18 0,0 0-2 16,0-1 13-16,0 1-8 0,1-2-2 0,-2 2 14 15,2 0-4-15,-2 0 12 0,1 0-11 0,0 0-2 16,0 0 5-16,0 0 0 0,0 0 12 16,0 0-11-16,0 0 7 0,0 0 1 15,0 0-15-15,0 0 11 0,1 0-10 0,-1 0 23 16,1 0-8-16,-3-1-12 0,2 1 0 0,0 1 7 16,0-1 13-16,1 0-5 0,0 0-16 0,-2 0 7 15,2 0-3-15,-1 0 16 0,0 0 4 16,0 0-14-16,0 0-9 0,0 0 10 0,0 0-1 15,-1 2 7-15,0-2 5 0,1 0-17 16,0-2 16-16,0 2-19 0,0 0 0 0,0 0 4 16,0 0 2-16,0 0 9 0,0 0-5 0,0 0-6 15,0 0 5-15,0 0-5 0,0 0 4 0,0 0 8 16,0 0-7-16,0 0 11 0,0 0-16 16,0 0 20-16,0 0-13 0,0 0-7 0,0 0 15 15,0 0-16-15,0 0 7 0,0 0 1 16,0 0-7-16,0 0 9 0,0 0-1 0,0 0 2 15,0 0-13-15,0 0 8 0,0 0 3 0,0 0-3 16,0 0 1-16,0 0 3 0,0 0-8 16,0 0 8-16,0 0 9 0,0 0-11 0,0 0-5 15,0 0 14-15,0 0-20 0,0 0 8 16,0 0 6-16,0 0 4 0,0 0 4 0,0 0-15 16,0 0 5-16,0 0-11 0,0 0 23 0,0 0-6 15,0 0-3-15,0 0 4 0,0 0-9 16,0 0-7-16,0 0 9 0,0 0-11 0,0 0 6 15,0 0-4-15,0 0 9 0,0 0 4 16,0 0-8-16,0 0-5 0,0 0 5 0,0 0 6 16,0 0-6-16,0 0-7 0,0 0 23 15,0 0-20-15,0 0 6 0,0 0 7 0,0 0-15 16,0 0 2-16,0 0 3 0,0 0 6 0,0 0-3 16,0 0 7-16,0 0-10 0,0 0 9 15,0 0-13-15,0 0 1 0,0 0 1 0,0 0 0 16,0 0 18-16,0 0-24 0,0 0 12 0,0 0-9 15,0 0 6-15,0 0-8 0,0 0-2 0,0 0 12 16,0 0 16-16,0 0-17 0,0 0-2 16,0 0 2-16,0 0-2 0,0 0 4 15,0 0 4-15,0 0-18 0,0 0 12 0,0 0-12 16,0 0 6-16,0 0-5 0,0 0-1 16,0 0 9-16,0 0 3 0,0 0-8 0,0 0 3 15,0 0 3-15,0 0 1 0,0 0-6 0,0 0 12 16,0 0 4-16,0 0-5 0,0 0-1 15,0 0 1-15,0 0-4 0,0 0 7 0,0 0-10 16,0 0-1-16,0 0-1 0,0 0 2 16,0 0 10-16,0 0 0 0,0 0-3 0,0 0 11 15,0 0-21-15,0 0-6 0,0 0 9 0,0 0 1 16,0 0 1-16,0 0 4 0,0 0-6 0,0 0 1 16,0 0-5-16,0 0 23 0,0 0-21 15,0 0 7-15,0 0-5 0,0 0 5 16,0 0-2-16,0 0 6 0,0 0-1 0,0 0-6 15,0 0 8-15,0 0-3 0,0 0-2 0,0 0 13 16,0 0-19-16,0 0 5 0,0 0 9 16,0 0-10-16,0 0-2 0,0 0 14 0,0 0-17 15,0 0 1-15,0 0 3 0,0 0 11 0,0 0 3 16,0 0-13-16,0 0 3 0,0 0-4 16,0 0 6-16,0 0-3 0,0 0-2 0,0 0-2 15,0 0-2-15,0 0-1 0,0 0 8 16,0 0-7-16,0 0 14 0,0 0 5 0,0 0-13 15,0 0-6-15,0 0-1 0,0 0 2 16,0 0 13-16,0 0-2 0,0 0-10 0,0 0 11 16,0 0-17-16,0 0 2 0,0 0-10 15,0 0-3-15,0 0-2 0,0 0-6 0,0 0 4 16,0 0-3-16,0 0 1 0,0 0-8 0,0 0-5 16,0 0-8-16,0 0-2 0,0 0-4 15,0 0-10-15,0 0 5 0,0 0-100 0,0 0-103 16,13 0-97-16,-13 0 43 0,28-17 15 15,-16 9-17-15,3 0 11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3:10:30.7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1505 1105 462 0,'0'0'308'15,"0"0"-30"-15,0 0-21 0,0 0 3 0,0 0-17 16,0 0-21-16,0 0-27 0,0 0-3 16,0 0-46-16,0 0-6 0,0 0-16 0,0 0-3 15,0 0-45-15,0 0 11 0,10 14 0 0,4-4-12 16,2-1 6-16,-1 1-14 0,7 0 3 0,-1-3-8 15,-3 3-25-15,2-5 48 0,-4-1-33 16,1-3-7-16,-1-1 37 0,-6 2-11 0,-10-2-15 16,11 0-7-16,14-10-5 0,-12 1 14 15,-2 1-6-15,0-6-5 0,-2 3-15 0,-2 2-8 16,-3-3 6-16,-1 5-4 0,-3 0-3 0,0 7 23 16,0 0-22-16,0-8-8 0,0 8-1 0,0 0-2 15,0-7 4-15,-12 1-2 0,7 9-1 16,-1 0 8-16,1 2-20 0,-1 2-6 15,1 1 7-15,-6 2-7 0,8 2 11 0,0 5 4 16,1 3-11-16,2 0 7 0,-3-1-5 0,3 4-5 16,-2 1-2-16,2-10 2 0,0 6 17 15,0 5 13-15,10 30-21 0,-9-23 21 0,4-7-18 16,-1 2-24-16,-1-7 22 0,-1 6 16 0,-2-2-21 16,2-7 12-16,0 0-7 0,-2 1 23 15,2-7-16-15,-2-1 5 0,0-10-8 0,0 7-6 16,0 1 25-16,0-8 7 0,-12 16-24 0,1-8 6 15,1-2-23-15,1-3-8 0,-5 4 1 16,1-4-46-16,-1-3-62 0,14 0-14 0,-13 0-40 16,-17-12-40-16,20 3 17 0,-8-4-227 0,8-1-47 15,-2-1 33-15,2-2 32 0,1 0 27 0,4 0 24 16,-4 1 29-16,2 1 22 0,-1 3-28 0</inkml:trace>
  <inkml:trace contextRef="#ctx0" brushRef="#br0" timeOffset="223.53">1411 1423 643 0,'-2'1'377'0,"2"-1"-66"0,0 1-26 0,2 0-31 16,2-2-17-16,2 0-26 0,-1 1-16 15,15-3-30-15,-11 3 2 0,6 0-17 0,24-7-17 16,-14 7-15-16,-2 0-14 0,3-2-17 15,-1 1-9-15,1 0-59 0,-3 0-22 0,1 1-50 16,1-2-43-16,0 0-63 0,-2 0 15 0,3-1-211 16,-5 0-67-16,1-2 30 0,-1 0 23 0,-6 0 26 15,1 0 19-15,-1-2 10 0</inkml:trace>
  <inkml:trace contextRef="#ctx0" brushRef="#br0" timeOffset="429.58">1964 1327 880 0,'1'0'298'0,"-1"0"-28"0,0 3-26 0,0 0 16 16,-1 2-10-16,1 1-17 0,-2-1-32 0,2 13-10 16,0-9-20-16,-7 17-20 0,7-6-28 15,0-3-13-15,-2 1 11 0,2-9-10 16,0 5-12-16,0 0-10 0,0 1-16 0,0-1-9 16,0-2-78-16,0-2-10 0,0-3-49 0,0 0-34 15,0-7-57-15,0 0 14 0,19 12-208 16,-15-13-90-16,0 0 38 0,1-1 27 0,0-2 6 15,-3 0 23-15,7-6 16 0,-1-4-21 16</inkml:trace>
  <inkml:trace contextRef="#ctx0" brushRef="#br0" timeOffset="593">2012 1204 477 0,'-9'2'346'0,"-4"2"-71"0,-4 2-44 0,8 2-21 16,0 1-34-16,3 1-19 0,-3-3-43 15,5 0-44-15,2 0-23 0,0-2-54 0,2-5-26 16,0 0-27-16,0 7 5 0,13 1-223 0,-8-4-78 16,10 0 17-16,3 0 9 0,2 1 24 15</inkml:trace>
  <inkml:trace contextRef="#ctx0" brushRef="#br0" timeOffset="928.92">2174 1365 272 0,'9'11'321'15,"1"-2"-48"-15,-3 4-24 0,3-2 8 0,-5 2-23 16,-1-1-6-16,-2-2-18 0,0-3-16 15,0 2 23-15,-2-3-9 0,2 1-43 0,-2-3-17 16,0 1 42-16,0-5-35 0,0 0 15 0,0 0 6 16,0 7 5-16,0-7-7 0,0 0-5 0,0 8-18 15,0-8-23-15,0 0-6 0,0 0-3 0,-8 7-25 16,6-12 0-16,1 0-7 0,-1 0-26 16,2-3 4-16,-2-9-5 0,2 9-3 0,0-5-10 15,0-2-7-15,13-15 2 0,-3 15-21 16,2-5 2-16,1 8-6 0,-1 5 11 0,1 0-17 15,4 0 10-15,-2 4-14 0,2 3-1 0,-9 0 1 16,6 0 5-16,17 15-22 0,-15-2 14 0,0-3 0 16,-3 1-7-16,1 2 6 0,-6 0 2 15,1 2-16-15,-5-1 7 0,1 3 5 0,-5-5-35 16,0-12 1-16,0 13-40 0,-11 11 8 16,7-15-110-16,0-2-44 0,0-1-23 0,0-1-55 15,0-3 28-15,3 0-231 0,-1 0 37 0,1-2-4 16,3-2 31-16,1 0 50 0,1 0 45 15,2-1 16-15,9-2 16 0,5-3 11 0</inkml:trace>
  <inkml:trace contextRef="#ctx0" brushRef="#br0" timeOffset="1211.13">2764 1396 874 0,'2'-6'344'0,"-3"1"-23"15,2 3-55-15,-1-3 11 0,-1 3-33 16,0-1 17-16,-1-1-32 0,-2 1-25 0,1 2-37 15,-2 0-32-15,-4 1-2 0,3 2-16 0,-11 3-14 16,1 6-12-16,2 1-9 0,-3 2-3 16,4 1-11-16,3 3-7 0,1 1-14 0,4-2 13 15,1 0-14-15,2-1-1 0,2 0 15 0,0-9-5 16,0 5-7-16,12 10-11 0,-6-17-24 16,1 0-12-16,1-4 11 0,1-1 0 0,-1-2-67 15,1 2-4-15,17-13-25 0,-8 2-23 0,-5 2-14 16,1-5-25-16,-4-4-17 0,2 1-27 15,-2-4 20-15,-6-4-130 0,4-12-92 0,-3 0 29 16,3-2 27-16,-6-3-42 0,-2 1 24 16,0 2 20-16,0 20 17 0,0-5-3 0</inkml:trace>
  <inkml:trace contextRef="#ctx0" brushRef="#br0" timeOffset="1424.71">2785 1024 451 0,'-6'-14'312'0,"1"2"10"0,2 5-57 0,-5 1-31 16,5 2-22-16,0 4-24 0,2 6-17 15,-4 5 2-15,-3 6 24 0,0 3-4 0,3 4-22 16,5-10 24-16,0 10-2 0,14 32 11 15,-7-22 2-15,-1-8-13 0,1 6-17 0,2-3-12 16,0 3-17-16,-2-2-12 0,-1-1-23 0,2-1 0 16,-1 0-13-16,0-3-6 0,1-1-12 15,-1 0-14-15,3 1-23 0,-1-9-10 0,-2 1-47 16,-2-2-37-16,6-3 5 0,-5-6-111 16,0-3-91-16,3-3 24 0,-9 0-275 0,11 0-9 15,15-11 37-15,-9 3 35 0,-1-4 35 0,5 2 9 16,0-4 32-16,-1-1 35 0,2-2 37 0,3 0-21 15</inkml:trace>
  <inkml:trace contextRef="#ctx0" brushRef="#br0" timeOffset="2073.91">3610 952 675 0,'0'22'424'0,"0"-8"-47"0,0 11-48 15,0 6 30-15,0 5-14 0,0 1-22 0,0-3-26 16,6 29-17-16,3-34-15 0,-2 0-40 0,1 0-16 16,1-2-29-16,1-1-10 0,-1 1-12 0,2-3-26 15,1-3-8-15,-1-2-8 0,-1-4-2 16,3-2-17-16,0-6-19 0,1-2-22 16,-3-5-19-16,-11 0-19 0,12 0-26 0,16-14-15 15,-15 3-9-15,-1-5-24 0,-2-2-13 0,1-1 13 16,2-7 4-16,-2 1-42 0,-2 4 7 15,-3 3 15-15,0 2 1 0,-4 6 8 0,1 3 1 16,-3 4 9-16,0 3-7 0,-2 5 16 16,-1 2 6-16,0 1 45 0,-3 8 26 0,4-3 1 15,0-1 13-15,0 5-3 0,1 0 10 0,1-10-6 16,0 5 16-16,0 2-4 0,12 13 12 0,-7-9 4 16,2-9-4-16,-2-1 1 0,2-2-15 0,-1-3-5 15,2-1 2-15,2-1 2 0,-1-1-14 16,2 0 7-16,3 0-3 0,17-10-21 0,-15 2-4 15,-2 0-7-15,-4-1-5 0,-1 3-10 16,-1-1 11-16,-2 3-13 0,-3 0-4 0,0 1 11 16,-2 3-7-16,1-3-12 0,-1 3-3 15,-1 0 8-15,1 0-7 0,-1 0 6 0,0 0 5 16,0 6-4-16,0-3 13 0,1 1-15 0,1 0 10 16,-1 0-6-16,2 0-2 0,1 1 15 0,3 9-8 15,4-6 10-15,-1-1-4 0,3 2-1 16,-2-6 5-16,2-1-4 0,-3-2 9 0,-2 0-3 15,5 0-1-15,18-11 2 0,-15 8-8 16,-1-5 6-16,-4-1-2 0,3-3-2 0,-2 2 3 16,-4-2-4-16,0-1-2 0,-5 0 11 0,-1 3-16 15,-1 0 10-15,-1 10-6 0,0-7-4 16,0-3-14-16,-18-6-14 0,8 12 0 0,0 0-26 16,0 4-27-16,10 0 7 0,-13 0-105 15,-3 0-13-15,-16 9-63 0,17-4-39 0,2-2 27 16,-1 4-223-16,7-3 2 0,5 0 35 15,3 0 32-15,4 0 45 0,9 2 27 0,5-1 23 16,3 0 7-16,4-1-13 0</inkml:trace>
  <inkml:trace contextRef="#ctx0" brushRef="#br0" timeOffset="2356.64">4481 1376 911 0,'3'0'388'15,"-1"0"-47"-15,-2 0-45 0,0 2-15 0,0 3 8 16,-2-3-2-16,1 3-16 0,-1 2-8 0,-1 10-23 15,-1 0 0-15,1 0-23 0,3 1-22 16,0 4-22-16,0-14-2 0,0 4-8 16,13 15-30-16,-5-15 15 0,0 0-30 0,2-2 17 15,0-6-22-15,-1-1-8 0,2 0 5 0,-11-3-13 16,13 0-19-16,18-10-4 0,-12 5 0 0,-3-4-10 16,4-3-17-16,-7 0-5 0,1-3-39 15,-4 1 11-15,0-2-28 0,-7 1-13 16,-1-1-27-16,-2 9-32 0,-12-15-12 0,-1 10-22 15,-3 0 12-15,-4 4-117 0,-7-1-49 16,-1 2-46-16,-5 0 28 0,0 2-251 0,-5 0 35 16,-1 3 47-16,-2-1 20 0,-1 1 34 0,2 1 25 15,2-1 26-15,-2 1 47 0,0 0-12 0,6 0 7 16</inkml:trace>
  <inkml:trace contextRef="#ctx0" brushRef="#br0" timeOffset="2547.13">3780 1334 522 0,'-5'0'540'0,"2"0"-80"16,-1 0-48-16,1 0-55 0,2 1-50 15,1-2-23-15,4-3-38 0,14-6-28 16,5-2-21-16,5-2-37 0,6 1-7 0,4-1-55 16,5-1-9-16,3 2-122 0,4-3-70 0,3 2-107 15,-2-1 18-15,3 3-263 0,-4 2 21 0,-2 1 28 16,2 1 27-16,-6 4 24 0,4-4 15 15,-1 1 8-15,10-3 44 0</inkml:trace>
  <inkml:trace contextRef="#ctx0" brushRef="#br0" timeOffset="3358.19">6210 1278 1036 0,'0'15'378'0,"13"19"-11"16,-13-23-31-16,0 5-15 0,0 3-48 0,0 4-21 15,0 0-21-15,0-1-27 0,0 1-26 16,0-2 1-16,0 0-35 0,0-1-41 15,7 9-10-15,-7-18-45 0,3-5-4 0,1-2-120 16,0-4-73-16,1-2-84 0,-1-2 20 0,8-3 18 16,-2-4 20-16,-1-2-273 0,0 0 24 0,1-4 30 15,-2-3 25-15,-2 0 24 0,0-1 31 16,-2-3-2-16</inkml:trace>
  <inkml:trace contextRef="#ctx0" brushRef="#br0" timeOffset="3491.03">6272 1129 747 0,'-10'-3'288'0,"5"3"-32"0,-1 0-46 0,-4 1-32 16,9 1-77-16,-7 3-47 0,9-3-53 0,5 3 1 15,-4-5-213-15,7 5-107 0,5-3-8 0,-4 3 14 16,4 2-13-16</inkml:trace>
  <inkml:trace contextRef="#ctx0" brushRef="#br0" timeOffset="3852.5">6516 1370 383 0,'8'19'363'16,"-4"-3"-38"-16,5-2-38 0,-6-2-38 0,2 5 12 16,-2-7-35-16,-2-3 6 0,1 0-6 0,-1-3-27 15,0 0 34-15,1-3-21 0,-2 3-1 16,0-4-24-16,0 0-6 0,0 0-22 0,0 0-36 16,-6 2 3-16,3-2-14 0,0-2-12 15,0-1-1-15,1-2-26 0,-1 1 5 0,1-2-3 16,0-1-8-16,0 2-30 0,1-2 13 15,1 1-17-15,0 6 4 0,0-11-5 0,11-13-10 16,-2 13 1-16,1 0-6 0,2 3 11 0,5 2 3 16,2 2 16-16,1 1-5 0,1 3-10 0,-11 0 4 15,7 0 9-15,20 13-6 0,-14-2-17 16,-1 1 5-16,-3-1 9 0,0 5-1 0,-4-2-13 16,-1 3-1-16,-5 2 3 0,-2 0-3 15,-2-3 0-15,-2-4 3 0,-2 2-14 0,-1-14-19 16,0 12-18-16,0-4-57 0,-13 6 8 0,8-11-103 15,-1-2-47-15,1-1-81 0,0-3 29 16,3 0-250-16,1-1 42 0,1-3 34 0,3-9 26 16,-3 6 28-16,15-22 40 0,-4 8 24 0,4 3 3 15,1-13 33-15,7-3 4 0</inkml:trace>
  <inkml:trace contextRef="#ctx0" brushRef="#br0" timeOffset="4060.01">7066 1177 265 0,'3'-2'516'0,"-1"3"-85"0,-1 0-67 15,-1 4-11-15,-5 0-23 0,4 5-2 0,-3 5-20 16,3 0-31-16,0 0-17 0,0 3-10 16,-1 3-21-16,0-1-15 0,2 6-31 0,0-2-11 15,-1 1-17-15,0 0-22 0,1-14-15 16,0 6-4-16,0 2-28 0,0-2-28 16,0-2-42-16,12 14-57 0,-10-21 4 0,-1-2-115 15,-1-6-91-15,0 0 20 0,0 0-313 0,1 0 39 16,1-4 38-16,-1-1 40 0,0 0 32 0,-1-1 34 15,0 0 22-15,1-2 15 0,-2 1 8 0,1-2 18 16</inkml:trace>
  <inkml:trace contextRef="#ctx0" brushRef="#br0" timeOffset="4222.15">6973 1392 928 0,'-3'0'355'0,"1"0"-26"0,0-1-38 16,4 0-43-16,-1 0-20 0,5-1-39 0,-1 0-39 15,14-5-53-15,1 2-21 0,2-3-66 16,2 1-56-16,3-1 5 0,-5 0-264 0,0 1-93 16,0 2 26-16,0 0 23 0,-5 3 23 15,1-1 16-15,-3 2 4 0</inkml:trace>
  <inkml:trace contextRef="#ctx0" brushRef="#br0" timeOffset="5432.27">7225 1439 374 0,'1'4'389'0,"1"1"-35"0,1-2-9 16,0 1-52-16,2-1-38 0,1-1 47 0,0 0-56 15,1-1-9-15,11 1-58 0,-10-2 11 0,4 0-38 16,4 0 6-16,17-17-23 0,-15 12-17 16,-2-2-33-16,-1-2 4 0,-4 1-10 0,2-2-37 15,-3-1-3-15,-1 1-4 0,-3 2-32 0,-1-1 9 16,-2 3-1-16,-1 0-4 0,-1-1 0 15,0-6 0-15,-1 13-9 0,0 0 4 0,0-7-19 16,-17 0 38-16,11 8 5 0,-2 0-34 16,2 4 21-16,-4 5 16 0,2 6-3 0,-3-3 5 15,2 1 31-15,3 4-26 0,5 0 31 0,-1-1 3 16,2 2-1-16,0-11 6 0,0 4-11 0,15 17 19 16,-7-14 3-16,5-1 2 0,0-2 0 15,5-4-11-15,5-3-10 0,-3-1 0 0,3-2-5 16,-10-2 2-16,27-11-6 0,-13 2-18 15,-4-2 7-15,-1-1-24 0,2-2-12 0,-3-1-6 16,-3 1-9-16,1-2-13 0,-3 0-5 0,-2-2 3 16,-2 1-2-16,-5 2-1 0,-2 2-15 0,-2 4 15 15,-3 9-5-15,0 0 0 0,0 0 9 16,-15-10-19-16,9 12 13 0,0 0 4 0,-11 4 9 16,3 1-3-16,1 0 2 0,0 2 6 15,4-5-16-15,1 3 25 0,3-1-33 0,0 0 23 16,2-1-6-16,1-1-8 0,0 1 13 0,1 0-14 15,1 0 8-15,0-5 1 0,0 10 3 16,17 14 12-16,-7-10-12 0,-2 2 11 0,2 2-8 16,2 0 2-16,1 2 10 0,-3 5 3 15,0-3-8-15,-2 3 2 0,2 2-4 0,-1 0 14 16,-2 2-4-16,-1-2 13 0,-1 1-13 0,-1 2 8 16,-2-3-4-16,-2-13-1 0,0 3-2 0,0 3 6 15,0 1-7-15,-15 16 12 0,7-20-9 16,-1-3 11-16,0-4-8 0,-2-2 18 15,3-1-27-15,-2-3 16 0,2-1-1 0,1-1-2 16,1-2-2-16,6 0-6 0,0 0 4 0,-14 0 4 16,-10-19 4-16,14 7-6 0,1-1-8 0,5-6 4 15,2 1-5-15,2 7 5 0,0-5-17 16,15-21 8-16,-2 14-4 0,1 3 2 0,0-1-1 16,4 0-15-16,1 0 17 0,1 0-2 0,1 0-6 15,1 3 6-15,-2-4-2 0,2 3 6 0,0-4-9 16,-2 1-8-16,0 4-11 0,1 1 12 15,-2-1-4-15,-1-1-25 0,-3 2 11 0,2-3 21 16,-2 1-11-16,-4 1 1 0,0 2-9 16,-3 2 25-16,-1-1-13 0,-3 4-13 0,-3 3 14 15,-1 1-9-15,0 7 7 0,0 0 10 0,0-8 2 16,0 8-8-16,-11-9-7 0,6 9-10 16,1 0 10-16,0 2 13 0,0 2-13 0,1-1 22 15,-1 1-7-15,-3 9 8 0,1 1 25 16,2-3 0-16,2 7-11 0,2-8-1 0,0 0 4 15,0-2 4-15,12 13-5 0,-3-6 13 16,2-3-2-16,3-2 1 0,-7-6 7 0,3 1-9 16,4 5 8-16,-2-8-12 0,1-2-3 0,-13 0 9 15,14 0-7-15,19-12-11 0,-15 7-12 0,-3-4 7 16,-1-1-26-16,-2-2 15 0,0-3-28 16,0 3-7-16,-1-5-9 0,-2 2-13 0,-1 1 31 15,-2-1-26-15,-1 1 22 0,-2 4-15 0,0 3 29 16,-1 0-4-16,0 2-5 0,-2 1-4 0,3 1-5 15,-2 1 10-15,1 1 1 0,0 1 2 16,-1 0 3-16,-1 0 9 0,0 0 5 0,0 0 2 16,17 13 4-16,-9-5 0 0,6 2 7 15,-5 1 9-15,1 0-2 0,-2 0 5 0,0 1 4 16,-5-3 17-16,2 0-14 0,-1-2 16 0,-2 1 14 16,-1-3 12-16,0-1 18 0,0 0 0 15,-1 0 12-15,0-4 12 0,0 0 7 0,0 0-5 16,0 0 5-16,0 0 7 0,-13 10-33 0,10-10-1 15,0 0-13-15,1-3 12 0,-1 1-33 16,1-3 1-16,0 1-2 0,1-1-2 0,1-1-19 16,0-2-20-16,2-7-20 0,-2 6-36 0,11-14-1 15,-1 9-27-15,2-1-24 0,-3 2-11 16,7 5 9-16,-1-2-127 0,1 0-21 0,-2 3-49 16,3 0-45-16,0 2 32 0,0 2-195 15,0 1-17-15,2 0 21 0,2 2 47 0,0 0 25 16,1 0 46-16,-9 0 22 0,4 0 26 0,4 0 20 15,2 0 13-15,0 0-21 0</inkml:trace>
  <inkml:trace contextRef="#ctx0" brushRef="#br0" timeOffset="5752.09">8786 1298 759 0,'11'-7'283'16,"-5"0"-9"-16,2 0-37 0,-6 2 0 0,-2-3-5 15,-4 3-22-15,0 1 28 0,-6-1-41 16,8 2-11-16,-10-1-19 0,2 6-20 0,3-2-15 16,-5 0 33-16,-18 10-21 0,17-5-4 0,-2 2-17 15,2 0-25-15,-3 3-10 0,0-1 16 16,4 3-20-16,2 0-15 0,1-2 0 0,3 0-10 15,3-5-15-15,2 3-2 0,1 0 11 0,0-8-4 16,0 0-12-16,0 6 8 0,13 3-3 16,4-1 8-16,0-2-29 0,4-2 5 0,-2 2-11 15,6-1 5-15,-2 1-9 0,0 0 4 0,-4-3 0 16,-1 2-18-16,-2 0 2 0,-2-1-16 16,-4 0 14-16,0 0 10 0,-5 0-2 0,-1-1-3 15,-2 2 19-15,-2-2 18 0,0-3-10 0,0 0 15 16,0 0-15-16,-24 19 14 0,6-12-15 15,-4-1 9-15,-1 0-6 0,-2-1 3 0,-4-1-22 16,0 0-33-16,-3-3-40 0,8-1 6 16,12 0-135-16,-6 0-73 0,-24-14 24 0,25 6-290 15,6-1 35-15,5 0 38 0,5 1 29 0,1 8 53 16,23-27-14-16,1 17 18 0,8-4 33 0,11 1 41 16,10 2 23-16</inkml:trace>
  <inkml:trace contextRef="#ctx0" brushRef="#br0" timeOffset="6322.03">10157 1153 760 0,'0'1'486'0,"-5"-4"-65"0,2-2-18 16,-2 0-36-16,1 0-33 0,3-2-35 15,1 1-25-15,1 0-30 0,1-1-30 0,-2 7-21 16,17-12-31-16,-4 8-8 0,1 2-21 16,4 2-8-16,-10 0-23 0,5 0-15 0,4 0-1 15,20 18-14-15,-18-7-16 0,-2 3-9 0,-4 6 2 16,-2-5-11-16,-3 7 8 0,-6-5-8 16,-1 0-2-16,-1-8-11 0,0 4-2 0,-11 19 0 15,5-16 2-15,-1-2 2 0,-1-1 4 16,-1-2 1-16,-1-1 1 0,3 2-18 0,1-9 9 15,1 1-4-15,0-1 11 0,-2-3-17 16,4 1 8-16,3-1-30 0,0 0-8 0,0 0 4 16,0 0-14-16,-10-13-32 0,10 8-26 0,0-11 15 15,8 0 7-15,1 0-18 0,4 1 10 16,2-2 5-16,1 3-6 0,4-6 13 0,-1-1 6 16,4 4 4-16,-3 0-7 0,3-3 20 0,-6 5 6 15,-3 1 0-15,0 2 46 0,-5 7-10 16,-2-2-15-16,-3 2 33 0,1 3-17 0,-5 2-1 15,0 2 6-15,-5 1 7 0,-1 6 28 0,-2 2 10 16,-1 5-7-16,0-2-8 0,-3 3 7 16,6 0 4-16,-2 0-5 0,1-4 5 0,3 2-5 15,-1 1-1-15,1-2-7 0,3 5 2 0,0-6-2 16,1-13-6-16,0 9-2 0,0-2 5 0,0-1-28 16,11 6-19-16,-7-8-34 0,4-3-38 15,13 6 8-15,-10-7-157 0,6 0-47 16,36-15 24-16,-22 10-264 0,6-5 39 0,-2-1-21 15,-2-1 35-15,1 0 41 0,2 2 28 0,-1-4 24 16,5 3 54-16,5 0 12 0,9 3 10 16</inkml:trace>
  <inkml:trace contextRef="#ctx0" brushRef="#br0" timeOffset="7137.11">11749 1110 237 0,'1'-5'535'16,"-4"2"-118"-16,3 1-4 0,-2-1-32 15,0 4-48-15,-1-3-32 0,-7 1-29 0,1 4-40 16,-6 4-23-16,-2 3 8 0,-2-1-28 0,-3 6-8 16,2 4-13-16,-2 0-15 0,3 1 1 15,-2-3-20-15,6 0-13 0,-2 1-6 0,2 2-6 16,3-5-17-16,2 2-6 0,1-3-1 0,3 3-10 15,2-5-13-15,1-6 9 0,2 2-5 16,1-3 0-16,0-5-18 0,0 0 4 0,0 0-23 16,13 7-1-16,-6-8-27 0,10-5-9 0,0-4-25 15,10-4-10-15,-4-5-19 0,0 0-11 16,-2-1 5-16,-4-5 1 0,2 4 6 0,3 0-31 16,-12 4 14-16,0 2-24 0,-1 3 20 0,-3 2 9 15,-4 3 15-15,1 2 14 0,0-2-16 16,-3 7 0-16,-1 5 29 0,-4 0 19 0,-4 0 3 15,5 4 23-15,-1 3 0 0,0-2-2 0,1 0-2 16,1 2 8-16,1 0 16 0,1 0-8 0,0-5 1 16,1-7-8-16,0 7 7 0,0-7 16 15,11 15-7-15,-6-13-5 0,1 1 3 0,-1-1-9 16,-1-2 14-16,13 3-28 0,-9-3 17 0,4 0-25 16,18-13 4-16,-13 6-9 0,-2-3-4 15,1 1-7-15,-2-1-21 0,1-3 1 0,-1 2-35 16,2-3 2-16,1 5 22 0,-6-2-18 0,-5 4 43 15,4 0-32-15,-4 4 23 0,2 1-14 16,-8 2 25-16,6 0 2 0,7 14 38 0,-6-2-6 16,-1-3-4-16,-1 1 7 0,0 2 21 15,-2-2-4-15,1 3-11 0,-2-1-2 0,0-5-23 16,-1 1 35-16,0-1-4 0,0-3 2 0,-1-4 2 16,0 0-5-16,0 8 22 0,0-8-5 15,0 0 0-15,0 7 2 0,0-7 4 0,0 0 3 16,0 6-10-16,-14 2-8 0,10-7 1 0,0-1 9 15,-11-3-3-15,4-3-3 0,1-2 9 16,2 0-6-16,1-4-4 0,5 2-10 0,1-2 8 16,1 12-19-16,0-11 11 0,14-11-10 0,-4 14-2 15,3-5-5-15,3 8-9 0,0-1 8 16,5 4-2-16,0-1-8 0,1 2 3 0,-10 1 9 16,4 0-9-16,5 0-1 0,22 13-1 0,-21-7 12 15,-2 0-21-15,-5 3 15 0,-1 3-7 16,-5 4 14-16,-6-7-1 0,2-1-9 0,-5 4 3 15,0-12-4-15,0 7-3 0,-10 7 19 0,5-6-6 16,-2-4-4-16,1 0-28 0,-7 2-28 0,1-3-27 16,2-1 7-16,1 0-135 0,1-2-59 15,8 0-49-15,-12 0 27 0,1 0-264 0,-6-13 35 16,20 7 14-16,12 6 55 0,7-2 37 0,6 2 27 16,1-1 16-16,6-1 37 0,4 1 16 15,1 1 0-15</inkml:trace>
  <inkml:trace contextRef="#ctx0" brushRef="#br0" timeOffset="7601.85">12637 1187 973 0,'2'-11'379'0,"-2"0"-51"0,-4 1 19 15,-3 3-23-15,-3-1-17 0,-3-1-22 0,-5 5-20 16,6 4-36-16,-2 0-17 0,-24 12-10 0,11-3-25 16,0 1-4-16,0 9-21 0,4-2-13 15,5-1-1-15,3-3-19 0,2-1 3 0,5 3-7 16,-1-1-23-16,2 2 5 0,3-6-26 15,2 1-1-15,2-3-9 0,0-8 19 0,0 6-13 16,12 4-5-16,-6-9-31 0,13 0-16 0,-9-1-12 16,5 0-25-16,21-10-11 0,-5-2-27 15,-6-4-23-15,9 1 10 0,-11-3-70 0,0-3 1 16,-3 2-12-16,-2-3-14 0,-1-5 11 16,-3 1-14-16,0 1 9 0,-10-6 2 0,4 6 17 15,-2 1 14-15,-3 3 8 0,0-2 11 0,1-2 46 16,-4 15 9-16,0-2 32 0,-10-13 22 0,1 11 30 15,3 2 15-15,-2 4 28 0,-1 5 10 16,-1 1-9-16,10 2 28 0,-9 0 5 16,-1 0-1-16,-8 19 26 0,10-3-4 0,0 3 14 15,0 2-6-15,5 4 15 0,0 4 5 0,3-1-9 16,0-10 7-16,0 7-29 0,0 4-5 16,15 28-3-16,-7-35-11 0,0-1-23 15,3 1 20-15,-1-2-32 0,5 0-35 0,-1-1-31 16,5-1-24-16,0-5-46 0,5-3-31 0,1-3 11 15,4 1-154-15,1-8-74 0,3 0 29 0,-18 0-298 16,11 0 50-16,3 0 16 0,32-12 38 16,-5 0 48-16,-5-1 52 0,-3-1 1 0,5-1 77 15,0-4-10-15,-3 4-14 0,-1-2-2 16</inkml:trace>
  <inkml:trace contextRef="#ctx0" brushRef="#br0" timeOffset="8266.99">13710 1088 215 0,'-7'4'449'0,"0"9"-81"0,3 1 0 0,-7 1-44 16,-1 2-43-16,12 2-33 0,-2 0 26 0,2-11-15 15,0 4-17-15,0 2-24 0,11 8-26 16,-8-12-9-16,4 2-13 0,1-2-15 0,-1-1-15 16,-1-2-28-16,6 1-2 0,-1-6-23 0,1 0 1 15,-1-2 0-15,-11 0-25 0,18 0-24 16,22-11-2-16,-17 2-9 0,-7 0 2 0,6-3-26 15,-2 3-11-15,-4-7-13 0,2 0 7 0,-3-1 7 16,5 0 3-16,-3-2-1 0,-2 2 0 16,-2 0 1-16,-1 5-2 0,-1 2 12 0,-6 1-9 15,2 4-3-15,-3 2-4 0,-4 3 12 0,0 8-1 16,-2-3 9-16,-4 7-5 0,3 2-19 16,-2 6 49-16,-2 4 7 0,3 0 2 0,2-2 16 15,-1 7-9-15,1 1 25 0,1 5 8 0,0-4 11 16,1-14-7-16,0 11 4 0,0 7-5 0,18 47-4 15,-9-37-1-15,-2 1-13 0,-2-3 5 0,-1-2-22 16,0 1 3-16,-2-5-5 0,-2-4 6 16,0-16 12-16,0 5-13 0,-17 25-4 15,3-28 1-15,0-7 3 0,-6-2-2 0,2-7-12 16,-4-3-6-16,10 0 4 0,-22-10-5 16,15 0 15-16,-4-2-28 0,5 0 21 0,2-2-27 15,5-1-4-15,0-5 12 0,5 2-8 16,6-5 8-16,0 14-17 0,15-22 0 0,3 16-25 15,-3-4 15-15,11-1-35 0,0 6 15 16,2-1-24-16,0-2 6 0,6 3 5 0,-3 2-2 16,1 0-7-16,-3 3-4 0,1 1 3 0,1 0 17 15,-2 1-10-15,1 1 8 0,-1 0-5 0,-2 2 3 16,-5 3-2-16,-2-4 13 0,-3 0-5 16,-4 3 15-16,-2 0-14 0,-2-2 12 15,-3 4 2-15,1-1 8 0,-3 0-15 0,1 0 10 16,0 0-3-16,-3 1 8 0,2-1-4 0,-2 1 1 15,1-1-5-15,-1 0 3 0,1 0-8 0,-1 1-4 16,-2 0-8-16,0 0-33 0,0 0-29 16,0 0-12-16,0 0 11 0,0 0-70 0,0 0-51 15,0 0-32-15,0 0-56 0,11-8 30 0,-13 7-253 16,2 0 45-16,-2-1 37 0,0 1-5 0,2-3 29 16,0 1 55-16,0-2 26 0,0 1 25 15,0-1 22-15,2 2-25 0</inkml:trace>
  <inkml:trace contextRef="#ctx0" brushRef="#br0" timeOffset="9546.75">15586 991 385 0,'-5'18'342'0,"6"-7"-33"0,3 1 22 15,-4-12 4-15,16 21-42 0,2-14-1 16,4-4-12-16,9-1-56 0,3-2-6 15,-16 0-6-15,10 0-5 0,37-12-20 0,-27 6-20 16,-5-2-8-16,2 0-16 0,3-5-28 0,-9 0-7 16,2-6-1-16,-4-1-11 0,0-3-19 0,-5-2 6 15,3-6-18-15,-6 7-21 0,0-5 1 16,-5 4-4-16,-1-2-10 0,-5 4 2 0,-6 4-3 16,-2 9 1-16,0-2-15 0,-21-10-13 0,7 13-4 15,-3 5 20-15,-4 2-17 0,-4 4 7 16,2 0-5-16,4 5-4 0,-4 2 2 0,-1-1-8 15,6 2-14-15,2 3-24 0,3 3-5 0,6-3 20 16,3 2 0-16,1-1-13 0,3-14-26 0,0 12 26 16,18 17 12-16,-2-18-26 0,4 4 19 15,1-2 12-15,4-2 6 0,4 0-7 0,2 0-2 16,-2 1 4-16,1 1 2 0,1-1 2 16,0 0 3-16,-7 1 8 0,1-2 6 0,-4 0-5 15,-3 3-5-15,-5-5-22 0,-2 4 23 0,-6-2 10 16,0-1 9-16,-5 2 3 0,0-12-30 15,0 9 23-15,-19 11-1 0,9-12 29 0,-2-1-6 16,-3-2 10-16,0-1 6 0,-2-1-2 0,-1 2-1 16,0-3 7-16,2-2 0 0,-1 0-10 15,17 0 7-15,-12 0-15 0,-11-14-4 16,17 9 16-16,-1-3-3 0,7-2-8 0,0 2-8 16,0 0-9-16,11-12-17 0,-2 8 2 0,3-7-7 15,4 6 2-15,-1-1-17 0,5 2 24 16,0-6 2-16,3 7-23 0,0 1 14 0,4 0 0 15,0 4 5-15,-3 1 7 0,2 0-16 0,-3 0 7 16,-4 1 2-16,-11 4 2 0,3 0-3 0,12 18-12 16,-14-7 13-16,1 1 8 0,-6 3 6 15,0 4-19-15,-2-1 24 0,2 3-17 0,-4 0 29 16,1-4-14-16,-1-7 21 0,0 5-10 0,0 3 14 16,0-1-28-16,16 12 11 0,-14-17 24 0,3-3 2 15,-1-1 4-15,2-3 6 0,2-2 4 16,-2-1 1-16,-6-2-15 0,11 0-6 0,14-10-1 15,-10 4 0-15,4-1-10 0,-7-4 7 0,2 2-23 16,0-3 9-16,2 0-6 0,-3-1-9 16,-1 1-5-16,3-7-16 0,-1 6 5 0,-3-1-8 15,0 0 12-15,3-1-9 0,-5 2 1 0,1 5 12 16,-4-2-5-16,4 6-7 0,-7-2 7 16,-3 6-6-16,0 0-4 0,0 0 0 0,2-2-2 15,-4 6-3-15,0 4 6 0,-3 3 5 0,-1 3 18 16,0 0-4-16,-2 2-4 0,4 1 9 15,-3 0-3-15,5 0 0 0,2-5-2 0,-2 3 12 16,1 1-7-16,1-10-6 0,12 13 5 0,-2-8-6 16,2-3 10-16,1 0 9 0,1-1-4 15,4-5-30-15,-4-2-14 0,5 0-34 0,6 0 7 16,4 0-65-16,32-13-54 0,-30 5-26 0,-2-2-19 16,-2-2-44-16,-1-3 25 0,-2 2-141 0,-8-3-32 15,-2 1-60-15,-1-1 40 0,-5 0 13 16,-5 0 62-16,2-1 22 0,-5 3 23 0,0 6 203 15,0-3 12-15</inkml:trace>
  <inkml:trace contextRef="#ctx0" brushRef="#br0" timeOffset="10078.68">17180 960 1236 0,'-7'-9'221'0,"1"0"14"0,-4 2-5 0,1 0-17 16,3 2-17-16,-6 5 2 0,1-2-23 0,11 2 28 15,-9 0 5-15,-11 16-2 0,9-5-26 0,-1 1 10 16,3 4-26-16,3 1-6 0,1 5-5 16,-2-6-2-16,7 6-17 0,0-10-10 0,0 5-10 15,16 23-7-15,-7-19-12 0,5-2-10 0,-1-4 7 16,3 0-15-16,3-5 4 0,5-3-20 15,2-2-6-15,1-3-30 0,-14-2-8 0,8 0-9 16,31-14-43-16,-23 3-10 0,-5-3-30 0,5-3 9 16,-2 1-65-16,-8-5-33 0,-2-2-9 15,1-4-2-15,-4-2-19 0,0 2-1 0,-3-1 3 16,-5 1 21-16,6-1 11 0,-10 4 32 0,0-1 7 16,-2 17 53-16,0-6 33 0,-10-15 11 15,7 14 33-15,-8 3-5 0,2 4 33 0,-3 3-2 16,3 3 25-16,1 0-16 0,-1 2 3 0,-3 15-5 15,1-4 61-15,3 1 10 0,-3 4 11 0,3 7 4 16,5-3-4-16,0 7 21 0,3-15 2 16,0 7 1-16,0 6-10 0,11 32-3 0,-8-28 6 15,2-7-18-15,0 5-18 0,-1-6 0 16,-1 1-3-16,-1-6-25 0,1-3-1 0,-1-1-13 16,1-5 2-16,-2-1-2 0,1-9 8 15,5 3-19-15,-7 0 17 0,28-10-29 0,-14 3-14 16,-1-2-16-16,4-6-15 0,0 5 2 15,-1-3 4-15,0 4-11 0,0 2 6 0,-1 3-9 16,0-2 9-16,-5 2-7 0,-10 4-5 0,12 0 6 16,7 12 5-16,-11-4-2 0,1 1 0 15,-3 5 7-15,-1-4-3 0,2 7 10 0,4-5-1 16,-5 2 7-16,1-4-6 0,-1 2-5 16,-2-2 13-16,3-1-18 0,-2-1-6 0,0-3-20 15,7-3-71-15,3 0 13 0,-6-2-148 16,7 0-50-16,24-9 25 0,-17-1-201 0,4 1-70 15,1 1 19-15,3-5 39 0,0 0 53 0,4-3 37 16,0-1-4-16,2 1 36 0,2-3 61 0,1 4-15 16,1-3-14-16</inkml:trace>
  <inkml:trace contextRef="#ctx0" brushRef="#br0" timeOffset="10325.26">18642 795 1232 0,'2'-10'469'0,"2"2"-57"0,1 4-73 15,-2 8-44-15,-1 9-10 0,1 9-3 0,1 2 17 16,0 11-13-16,0 2-33 0,-1 4 15 16,-3-20-29-16,0 11-22 0,0 8-20 0,0-2-20 15,0-4-16-15,0-2 0 0,0-3-38 0,-6-3-22 16,-6 23 7-16,5-27-5 0,3-6-13 0,1-6-23 16,1-2-19-16,0-4-78 0,0-4-54 15,1 0 6-15,-3-9-200 0,0-1-76 16,1-5 31-16,-1-4-289 0,4 9 87 0,0-7 20 15,0-4 58-15,-11-23 7 0,0 22 21 0,2 1 66 16,-2 1 2-16,-1 6 36 0,-1 2 12 0,-3 0 32 16</inkml:trace>
  <inkml:trace contextRef="#ctx0" brushRef="#br0" timeOffset="10874.18">18391 1042 724 0,'-4'2'469'15,"2"-1"0"-15,2-1-36 0,-2 0-30 0,3 0-13 16,2 0-43-16,1 4-19 0,5-4-30 15,4 1-33-15,-1-1-48 0,3 0 2 0,8 0-23 16,34 6-23-16,-22-4-20 0,2-1-29 16,6-1-7-16,-20 0-32 0,10 0-30 0,7 0-34 15,46-17-23-15,-42 12-36 0,-2-4-26 0,-5-2-2 16,-2 2 7-16,-1-3-58 0,-6 1 36 16,-8-2-8-16,-11 1 6 0,0 3-14 0,4-5 6 15,-10 5 9-15,-3-5-1 0,0 14 29 0,-11-14 19 16,-2 6-11-16,-2-4 4 0,-2 9 5 15,-6-1-9-15,5 3 29 0,4-6-8 0,5 7 30 16,-2 0-8-16,-15 16-8 0,13-10 32 16,1 3-2-16,1 4 17 0,0-6 16 0,3 11 10 15,1-2 1-15,-1 3 28 0,6 6 4 0,-2 1 19 16,2 0-3-16,-1 2 4 0,3-14-2 16,0 7-19-16,0 1 2 0,15 24-21 0,-11-26 9 15,-1-7-19-15,-1-3 9 0,2-2-25 0,-2-1-7 16,0-2-4-16,-1 0 23 0,0-2-6 15,3 4-17-15,3-3 10 0,1-7-28 0,-8 3-6 16,10 0-13-16,14-7-15 0,-10 1-12 16,1-4 8-16,3-2-25 0,-2-3 17 0,5 5-7 15,-5-2-3-15,-1 2 15 0,2 1 5 0,-3 4-12 16,-3 0 0-16,-2 4 10 0,-9 1 8 0,9 0 21 16,9 11-3-16,-7-3-2 0,0 2 3 0,-2 1 0 15,1 1-8-15,-2-2 12 0,1 0-2 16,3-1-5-16,-7-1-4 0,1-1-25 0,-1-2-21 15,2 0-33-15,2-1 6 0,3-1-99 16,-12-3-36-16,12 0-32 0,4 0-16 0,2 0-34 16,29-11 27-16,-24 3-120 0,-2-1-56 0,0 0-3 15,3-2 18-15,-1 1 36 0,-3-5 26 16,-6-2-24-16,-3 3 22 0,-2-1 348 16,-3 3 0-16</inkml:trace>
  <inkml:trace contextRef="#ctx0" brushRef="#br0" timeOffset="11385.03">19515 1115 1318 0,'-2'-8'215'15,"-4"2"10"-15,-8 2 11 0,0 2-3 0,1 4-25 16,5-2-25-16,-18 8 54 0,11 2 1 0,-2 0-8 15,4 6-9-15,-4-1-9 0,2 4-22 16,2-3-7-16,3-1-13 0,4 2-7 0,0-5-23 16,4 1-12-16,1-4-8 0,1-9 0 15,0 7-11-15,0-2-16 0,11 9-1 0,-8-12 3 16,3 1-12-16,0 0-22 0,11 0-10 0,-4-3-7 16,-3 0-20-16,7 0-10 0,3 0-15 0,23-13-3 15,-23 4-6-15,3 1-5 0,-5-3 4 16,-1 3-11-16,-1-2 3 0,0 5 8 15,-8 1-1-15,-3 1-1 0,2 1 2 0,-7 2-1 16,0 0 11-16,8 0-18 0,6 14 3 0,-8-7 13 16,1 1 6-16,1-2-1 0,-4 0-7 0,2 1 20 15,-1-4 0-15,1 2 2 0,0-3-6 16,1 0 9-16,0-2-7 0,1 0 4 0,4 0 5 16,3 0-21-16,4 0 12 0,16-14 3 15,-19 4-9-15,-2 0-18 0,-1-3 5 0,-3-2-15 16,-1-2 12-16,3-5-10 0,-3 2-8 0,-2-9-16 15,4 3 10-15,-3-3-3 0,2-2 10 0,-1 1-3 16,1-4 3-16,-3 5 14 0,0 4 26 16,-4 4 12-16,3-4 3 0,-3 7 7 0,-1 11-4 15,-2 4-3-15,0-2-7 0,-6 9-1 16,-2 4 17-16,-2 8 27 0,-3 0 7 0,0 10-3 16,-2 3 0-16,2 8 36 0,3 0 3 0,1-2-10 15,2 1 32-15,3 1-37 0,1-6 15 0,-1-7-14 16,4-14-9-16,0 6-8 0,0 1 1 15,0-1-21-15,12 16 1 0,-8-23-26 0,3-2-4 16,1-4-117-16,0-3-56 0,1-1 14 0,14-8-205 16,0-5-102-16,-2-4 36 0,1 0-236 15,-4-2 53-15,-4-2 50 0,-2 0 61 0,-4 0 40 16,-7 3 16-16,-1 9 29 0,0-2 50 16,-17-14 3-16,4 13 22 0,-4 5 11 0,-4 0-3 15</inkml:trace>
  <inkml:trace contextRef="#ctx0" brushRef="#br0" timeOffset="11551.96">19732 1027 724 0,'-9'0'567'0,"-3"0"-69"0,8 0-60 0,3 0-31 16,-1 0-39-16,4 0-32 0,3 0-21 0,7 1-48 15,6 1-20-15,-5-2-38 0,5 0-12 16,6 0-71-16,27 7-35 0,-23-5-48 0,-2 1-69 16,-14-3 2-16,5 0-193 0,0 0 20 15,4 0-338-15,13-12 32 0,-18 10 37 0,1 1 34 16,0-8 28-16,3 6 28 0,5 3 23 0,6-9 53 15,4 4 50-15,5 2-75 0</inkml:trace>
  <inkml:trace contextRef="#ctx0" brushRef="#br0" timeOffset="18608.27">22268 732 510 0,'0'0'303'0,"0"0"-37"0,0 0-23 15,0 0-23-15,0 0-36 0,0 0 0 0,0 0 0 16,22 12-7-16,-22-1 16 0,0 8-24 16,-16 26 4-16,10-13-6 0,-1 0-41 0,-5-2-12 0,-2-1-13 15,5 3 4-15,0 0-7 0,0-3-30 16,-1-1-8-16,3-3-6 0,1-3 22 0,0-1-29 15,-1-1-48-15,3-7-35 0,-1-2-19 0,4-4-23 16,-5 0-15-16,6-7-60 0,8 3 15 16,0-3-243-16,2 0-41 0,2-1 17 0,3-5 39 15,1-2 11-15,4 8 23 0,-2-5 12 16,4-1 52-16</inkml:trace>
  <inkml:trace contextRef="#ctx0" brushRef="#br0" timeOffset="19189.78">22862 935 451 0,'3'-9'334'0,"-4"-1"-53"16,1-4-8-16,0 3-25 0,0 4-25 0,0-1 9 15,-5-20-13-15,5 28-35 0,-10-29-8 0,10 20-33 16,-8 4-11-16,-2-1-15 0,-4 2 10 15,2 1-33-15,4 3 25 0,-5 0-23 0,-23 14-9 16,17-6-9-16,-6 3-35 0,2 2 35 0,-1 1-26 16,-1 1 2-16,6 0 4 0,0 2-15 15,5-3-4-15,2 1-5 0,6-1-3 16,1-4-3-16,3 2 21 0,2-12-6 0,0 8-2 16,11 4-14-16,1-9-2 0,1 1-2 0,1-6 19 15,-7 2-23-15,5 0-5 0,19-12-1 0,-10 4 7 16,-1-1-9-16,0-1 20 0,-2 0-2 15,-3-4-34-15,-2 2 1 0,4 0-1 0,-2 1 26 16,-2-5-3-16,0-2-2 0,-4 3-2 0,1 1-2 16,-2-1-30-16,-2 1 3 0,-2 5 44 15,1-5-3-15,-1 7-4 0,-3 3 23 0,1 0-15 16,1-1 8-16,-1-2-12 0,-2 7-28 0,-5 3 12 16,5 4 11-16,-2-4 11 0,-2 12 19 15,-1 3-4-15,-2 3 27 0,-5 1-9 0,3 3 5 0,-1 3 6 16,-1-1 4-16,2-1 7 0,0 1-4 15,-2 0-9-15,5 0-10 0,-4 0-18 16,0-5-3-16,1 0-2 0,2-1-5 0,-2-2 12 16,3-2-5-16,-1-3-11 0,2-1-31 0,0-2 3 15,2 1-33-15,-1-4-18 0,2 0-6 16,0-4-34-16,2 1 7 0,0-5 9 0,0 0-54 16,0 7-39-16,11 1-16 0,-9-8-34 0,0-1-36 15,1-3 26-15,2-4-190 0,3 1-71 16,-1-4 36-16,1 0 33 0,2-1 6 0,0-3 18 15,4-1 22-15,5 2 24 0,0-1 14 16,3-2 42-16</inkml:trace>
  <inkml:trace contextRef="#ctx0" brushRef="#br0" timeOffset="19788.8">23283 719 477 0,'1'0'311'0,"-1"0"-25"0,4 0-36 15,-4 0-22-15,0-1-37 0,-3 3-6 0,-3 8-1 16,1 2-13-16,-8 6 22 0,4 0-18 15,-3 6-18-15,-3 1-18 0,1 5-16 0,-4-2 47 16,3 3-22-16,0-5-8 0,2 3-3 16,-4 1-31-16,5-4-3 0,0 3-31 0,3-4-6 15,-1-1-23-15,1-3-8 0,3-3-11 16,1-3-32-16,1-2-47 0,-2-4-19 0,5-1-36 0,1-8-36 16,0 0 14-16,8 5-254 0,-4-7-66 15,6-1 24-15,3-2 41 0,-1-6 27 0,2 2 13 16,1-4 19-16,4 0 11 0</inkml:trace>
  <inkml:trace contextRef="#ctx0" brushRef="#br0" timeOffset="20060.08">23576 828 929 0,'-7'7'336'0,"-5"6"4"15,4 2-43-15,-8 0-38 0,-1 5-32 0,-1 0 27 16,1 0-34-16,1 0-4 0,2 2-9 0,0-4-24 15,5 0 4-15,-2 1-35 0,3-5 4 0,5 1-16 16,1 2-10-16,2-17-15 0,0 12 7 16,15 10 0-16,0-14-19 0,3-2-8 15,2-1-20-15,3 2-4 0,2-3 2 0,0-1-6 16,-4-3-11-16,2 3-22 0,-13-3-29 0,6 0-42 16,2 0-20-16,3 0 5 0,-4 0-122 0,-3 0-40 15,9-16-62-15,-14 5 26 0,-2 6-280 16,-3 0 41-16,-3-1 48 0,-4-2 26 15,3 8 28-15,0-8 23 0,-10-8 36 0,5 9-7 16,-2-2 7-16</inkml:trace>
  <inkml:trace contextRef="#ctx0" brushRef="#br0" timeOffset="20287.18">23596 969 226 0,'-5'-3'466'0,"1"2"-108"0,-1 3-5 15,-1 7-46-15,0 1 46 0,2 5-14 0,-6 1 14 16,5 4-13-16,-2 2-29 0,-3 1-31 15,3 4-12-15,0-1-44 0,0 1-3 0,-1-5-43 16,0 0-19-16,4-8-8 0,-1 1-6 16,1 0-43-16,-3-3-44 0,2-2-25 0,0-1-56 15,2-2-44-15,1-1 7 0,-1-2-129 16,0-1-95-16,1-3 27 0,2 0 26 0,0 0 21 16,3-5-280-16,2-2 37 0,0-3 33 0,4-2 23 15,2-2 3-15,5 0 52 0,5-2 24 0,-3-3 16 16,7 4 13-16</inkml:trace>
  <inkml:trace contextRef="#ctx0" brushRef="#br0" timeOffset="20838.08">23838 979 458 0,'0'-10'487'16,"3"0"-90"-16,-1 2 11 0,-1-1-11 0,4 2-39 15,0-5-24-15,-1 4-37 0,1-1-34 0,3 1-18 16,1 2-30-16,1 3-19 0,1 1-22 15,2 1-13-15,2 1-17 0,1-2-15 0,-9 2-10 16,16 15-23-16,-9-5 0 0,0 7-4 0,-3-1-24 16,-2 2-6-16,-2 3-1 0,-4-1-13 15,-3-3-8-15,0-5-7 0,0 2 10 0,-18 18-3 16,8-16-1-16,0 0-11 0,-4-3 4 16,4 0-11-16,-5-1 2 0,2-5-12 0,0 3 6 15,3-5 6-15,-3-3-2 0,1 1 1 0,2-2-30 16,1-1 4-16,9 0-16 0,-9 0-14 15,-7-11-11-15,14 6-28 0,4-5 12 0,1 3-15 16,3-3 17-16,3 0 5 0,1-3 7 0,2-2-22 16,4 0 6-16,0 1 8 0,3-4 4 0,4 3 5 15,3-1-19-15,-5 2 7 0,1 0 46 16,3 1-11-16,-5 1 5 0,1-2 17 0,-1 1 9 16,-5 4 13-16,-3 1-3 0,0-2 14 15,-5 2 6-15,0 0 9 0,-3 7 8 0,1-6-4 16,-5 4-9-16,2-1 3 0,-2 4-21 0,-2 0 10 15,-3 4-11-15,-6 7 9 0,2-2 3 0,-1 8 8 16,-4 2 4-16,2 1-1 0,-3 3-1 16,2 0 16-16,0 1-6 0,3 0-18 0,1-2 13 15,2-1-3-15,2-1-13 0,3-5 1 0,2 2-9 16,0-10 7-16,0 4-1 0,14 9-8 16,-6-10-12-16,1-5-26 0,6-3-26 0,-7-2-39 15,5 0-16-15,23-12 10 0,-12 4-148 16,-2-3-51-16,1 0 27 0,-5 0-260 0,1 1 45 15,-1-2 37-15,-3 0-35 0,4-2 48 0,0 2 36 16,1 0-3-16,-2 0 51 0,6 1 23 16,-1 2 14-16,5 0 12 0</inkml:trace>
  <inkml:trace contextRef="#ctx0" brushRef="#br0" timeOffset="21510.29">25342 744 234 0,'1'-2'443'0,"3"1"-64"16,-2 0-42-16,-4-1-15 0,2 4-26 0,1 2-35 16,-1 3 9-16,0 5-4 0,0 8 10 0,0-10-4 15,0 12-16-15,0 5-7 0,-14 33-22 16,8-22-7-16,0 0-32 0,0-3-19 15,-1-2-19-15,-2-3-16 0,4-1-9 0,4-3-25 16,-5-6-38-16,3-1-34 0,-3-6-30 16,6-13-47-16,0 9 6 0,0-9-135 15,-4 7-112-15,3-12 28 0,-1 0-291 0,0-4 55 16,7 2 18-16,-7-6 56 0,2 13 9 0,0-9 31 16,-13-15 39-16,12 12 46 0,-1-1-24 15,-4 1 7-15</inkml:trace>
  <inkml:trace contextRef="#ctx0" brushRef="#br0" timeOffset="21725.34">25116 1002 320 0,'-3'-1'604'0,"2"1"-94"0,1 0-39 0,-1-3-65 16,3-3-3-16,-2 7-26 0,2 0-40 16,4-4-44-16,1 5-15 0,6-1-40 0,7 0-9 15,-9-1-40-15,6 0-17 0,3 0-30 16,3 0-41-16,0 0-44 0,2 0-52 0,-1 0-65 15,2 0 6-15,0 0-173 0,-2 0-78 0,-1 0 31 16,0 0-260-16,-3 0 45 0,1 0 35 16,16-9 27-16,-28 9 47 0,7 0 40 0,1 0 3 15,1 0 29-15,2 0 45 0,24 13-29 16</inkml:trace>
  <inkml:trace contextRef="#ctx0" brushRef="#br0" timeOffset="22890.87">26509 972 251 0,'16'0'395'0,"-16"0"-65"0,0 0-20 16,15 0-13-16,4-7-43 0,-12 7-19 15,-3-6 23-15,0-1-40 0,2 0-27 0,-4 0-21 16,0-1 48-16,1-1-29 0,-3-1-2 0,0 1-25 16,0 9 7-16,0-12-16 0,0-1-2 15,-12-4-32-15,5 6-12 0,-2 5-9 0,-3-1 0 16,-8 4-26-16,3-2 5 0,-2 5-10 15,7 0-12-15,-5 0 0 0,-24 14-13 0,17-4 5 16,0 3-7-16,1-1-11 0,0 3 2 0,6 1-9 16,0-1-4-16,5-3 7 0,1 4-4 0,3-1-3 15,4 0 3-15,4 2-3 0,0-9-5 16,0 2 10-16,16 14-6 0,-4-11-3 0,0 0 6 16,5-1-9-16,-1 0-6 0,3 0 5 15,4 0 4-15,-3 0 0 0,-4-1-3 0,1 0-4 16,3-1 0-16,-3 0 5 0,0-1-11 0,-5 1 7 15,-4-2-7-15,-2-1-13 0,-1 1 7 0,-3 0 11 16,-2-8 1-16,0 8-7 0,0-2 20 16,-18 5 10-16,3-5-4 0,2-2-1 0,-1-1 6 15,-1-2 0-15,-2-1 3 0,17 0-18 16,-13 0 10-16,-3 0-1 0,-15-10-10 0,19 3 8 16,0 2-3-16,1 3 5 0,2-5-7 0,2 1 3 15,1-1 2-15,6 0-9 0,0 7 13 16,0-12-5-16,12-8-15 0,-2 5 2 15,3 4-8-15,2-2 7 0,2 1-12 16,-1-1-9-16,5 1-18 0,-1 2-24 0,0 0-1 0,3 0-37 16,-1 2-22-16,0 2 11 0,-2-2-115 15,-1 4-51-15,0-2 26 0,-3 1-164 0,0 1-110 16,-4 0 41-16,0-1 33 0,-3 2 37 16,-2-2-1-16,-1 4 39 0,-3-1 44 0,-1-2-9 15,1 3 45-15,3 0-8 0</inkml:trace>
  <inkml:trace contextRef="#ctx0" brushRef="#br0" timeOffset="23395.16">27076 929 306 0,'0'-11'418'0,"-2"1"-15"0,0 2-90 16,1-5-10-16,1 13-19 0,0-9-53 0,-11-4-28 16,3 8-23-16,-4 1 5 0,-3 4-44 0,5 0-2 15,-7 0-23-15,-22 15-11 0,14 0 30 0,2 0-19 16,-3 3 5-16,-1 3-13 0,4-2-35 16,2 1 20-16,5-8-4 0,1 4-8 0,5 0-1 15,5-1-28-15,-1-3-1 0,2-1 1 16,4-11 10-16,0 8-17 0,14 6 16 0,-2-12-7 15,6-2-11-15,1 0 1 0,-9 0-20 0,5 0 20 16,25-12-18-16,-20 6 0 0,1-1 1 16,4-6-10-16,-5 8-15 0,-1-5 18 0,-5 1-9 15,1-4-19-15,4 4 19 0,-7 1-4 0,-3 0-7 16,1 2 4-16,-4 0-11 0,2 2 28 16,0 0-22-16,-3 4-4 0,-5 0 3 0,0 0-22 15,-2 14 22-15,3-4 2 0,-1 4 9 16,0-7 22-16,-14 23-25 0,7-10 20 0,-1 1 1 15,0-4-17-15,-2 4 16 0,1 1-6 0,0-3-8 16,0 1-5-16,0-4 7 0,2-2-20 16,-1-1-7-16,2-1-40 0,3-5 6 0,3 1-52 15,-2-3-15-15,-1-3-39 0,1 0-38 0,2-4-51 16,4-2 22-16,3-1-283 0,4 0 35 0,-4 0 36 16,1 1 19-16,4-2 61 0,2 1 23 15,2-2 7-15,1-3-8 0,2 3 29 0</inkml:trace>
  <inkml:trace contextRef="#ctx0" brushRef="#br0" timeOffset="23947.14">27586 900 320 0,'-4'-4'333'0,"-3"0"-42"0,-2-2-27 0,4 1-29 15,-7 1-5-15,-1 0-40 0,1 4 5 0,-6-3-9 16,7 3-9-16,-21 15-34 0,9-6 10 16,-2 3-5-16,1 1-13 0,1-1-11 0,3-1-8 15,1 3-24-15,2-1-9 0,5 3-1 0,-1-3-5 16,3-2 6-16,2 0-9 0,0-1-1 15,7-3-7-15,-3 1-2 0,4-8 6 0,14 11-5 16,-3-8-8-16,0-2 1 0,4-1-8 0,1 1-13 16,-8-1-2-16,6 0-5 0,2 0 4 15,22-14-10-15,-21 9-2 0,4-2-19 0,0 2 0 16,-1-2 14-16,-1-1-2 0,-2-2-1 16,3 0 22-16,-7 4 4 0,-1 1-17 0,-3 0 9 15,-1 0-1-15,0 1-26 0,-4 4 11 0,-1-1-8 16,-3 1 12-16,-1 0 1 0,-2 8 14 15,-1 4 29-15,-2 2-12 0,1 3 17 0,-2 1 1 16,-3 4 2-16,-2-1-8 0,1 1 6 16,0 1-18-16,2-1-2 0,-3-5 2 0,2 2-13 15,-2-1 3-15,3-2-4 0,2-3-6 0,0-3-5 16,2-3-28-16,2-3-29 0,1 3-19 16,-2-2-29-16,4-2 6 0,-4-1-71 0,4-2-51 15,5 0-55-15,3-5-51 0,-4 0 29 16,6-2-252-16,-1-3 40 0,-2-5 49 0,5 4 32 15,-1 1 28-15,0 0 24 0,1-4 31 0,0 4 19 16,2-4 12-16,-3 2-43 0</inkml:trace>
  <inkml:trace contextRef="#ctx0" brushRef="#br0" timeOffset="28504.92">27846 1085 614 0,'0'-16'401'15,"16"3"-16"-15,5-8-69 0,-12 14-41 0,-6 2 47 16,-3-1-31-16,3 4-17 0,-2 0-38 15,-1-4-21-15,0 6-8 0,-2 3-35 0,-5 2 7 16,2 5-16-16,0 2 8 0,-1 4-22 0,3 4-13 16,-4 0 5-16,1 4-26 0,1 0 0 15,-1 0 6-15,3-2-11 0,1-3-21 0,1-6-5 16,1-1 8-16,0-12-7 0,0 8-16 16,0-2 14-16,0-6-23 0,12 14 8 0,1-9-19 15,-1-2 0-15,-2-3-16 0,3 0 2 0,19-17-8 16,-13 8 4-16,1-4-23 0,0-3 0 15,3-2-25-15,-3-1-9 0,-6-1 10 0,6-1 1 16,-2-2-4-16,-2 4 6 0,-3 1 7 16,0 3-7-16,-4 1-10 0,-3 3 2 0,-1 1 18 15,-1 6-15-15,0-1 10 0,-4 5 1 0,-5 3 0 16,1 6 1-16,-7 1-1 0,5 2-4 16,-6 6 10-16,0 5 15 0,0 2 7 0,-2 3 9 15,2-2 8-15,1 2 12 0,0-2-20 0,3 3 14 16,-5 7 11-16,1 1 15 0,0 1-14 15,1 1 6-15,0 7 16 0,-3 0-16 16,5 2-6-16,-3 1 5 0,0-5-3 0,-2-1-21 16,0-2 11-16,2-5-7 0,-3-2-14 0,2-4-8 15,-2-4-2-15,2-4-1 0,0 1 13 16,-2-5-2-16,-2-3-10 0,-1-6 1 0,0-2-10 16,2-4 21-16,16-3-2 0,-13 0-3 0,-10-15-11 15,12 1 2-15,6-5-17 0,2-3-1 0,3 10 1 16,0-8-17-16,14-28-8 0,0 18-28 15,2 1-17-15,4-2-8 0,4 2-23 0,3-3-34 16,1-1-31-16,6 1 15 0,2 3-126 16,0-1-40-16,-4 2-41 0,19-18 32 0,-8 9-242 15,-1 7 42-15,-5 1 32 0,-1 0 50 16,-3 5 29-16,1 1 28 0,-2-5-4 0,-5 5 25 16,1-1 37-16,0 5 44 0</inkml:trace>
  <inkml:trace contextRef="#ctx0" brushRef="#br0" timeOffset="28756.05">28476 1023 845 0,'-2'0'470'0,"2"0"-35"0,0 2-11 0,0-6-31 15,2 7-40-15,0-4-14 0,2 1-51 0,0-1-34 16,4-1-12-16,1 4-28 0,2-4-41 0,-3 2-14 15,5 0-14-15,4 0-7 0,2 0-34 16,1 0-45-16,21 12-49 0,-33-12-30 0,7 0 1 16,-2 0-156-16,0 0-60 0,16 13 24 15,-20-12-205-15,-2 2 35 0,-2 1 30 0,-5-1-82 16,2 1 6-16,-8-4 40 0,-2 7 11 0,-5 0 38 16,0 1 18-16,-4 0-5 0,-1 0 12 15</inkml:trace>
  <inkml:trace contextRef="#ctx0" brushRef="#br0" timeOffset="28938.02">28454 1194 280 0,'-8'4'484'0,"4"-1"-73"0,-3-2-66 16,4 1 40-16,2 0-17 0,1-2-45 0,3 3-19 15,-2-3-22-15,0 1-27 0,2 0-29 16,3 2-21-16,3 3-25 0,5-3-27 16,0 2-4-16,2-3-31 0,1-1-46 0,3 3-9 15,4-1-135-15,-17-3-70 0,6 0-88 0,2 0 19 16,3 0-292-16,-2 0 23 0,2 0 34 0,0 0 32 15,1 0 53-15,1 0 23 0,-1 0 25 16,4 0 4-16,-4 0-7 0</inkml:trace>
  <inkml:trace contextRef="#ctx0" brushRef="#br0" timeOffset="29503.96">29064 1071 553 0,'-5'-15'387'0,"3"3"-28"0,0 3-44 0,-9-1-45 15,-3 1-17-15,5 6-3 0,-4 0-31 16,5 3-6-16,-6 0-23 0,-17 15-17 0,9-5-13 16,-1 5-21-16,0-1-15 0,2 0-22 0,1 0 21 15,3 4-28-15,4-4-13 0,2 0-2 16,3 0-8-16,1 2-10 0,3-4-33 0,4-12 29 16,0 7-9-16,0 0-12 0,17 5 19 0,-9-9-14 15,3-2-6-15,-2-2-12 0,-1 1 16 0,5 0-27 16,22-14 8-16,-19 8-6 0,5-3-19 15,0-1 34-15,-3-2-12 0,1-2-19 16,-2-1 8-16,2 2-22 0,-1-1 27 0,-5 0-28 16,1 2 2-16,2-3 22 0,-4 7 17 0,-1 5-10 15,-2-3 2-15,-2 6-4 0,-7 0 0 0,0 0-2 16,12 10-1-16,-10-1-2 0,0 4 10 16,-2-4-14-16,0 8 29 0,0 5-6 0,-17 27 25 15,12-25 14-15,0 5 24 0,-2 0 23 0,-3 2-5 16,2 5 4-16,-3 1-19 0,-2 7 18 15,-1 1-22-15,0 1 1 0,-1 2-11 0,-2-1-1 16,1-3 0-16,-3 1-12 0,3-4-17 16,-2-4 4-16,2-4-6 0,-2-4 9 0,1-5-17 15,4-2-4-15,2-3-5 0,-3-1 15 16,2-10-8-16,2-4-5 0,2-2-7 0,8-2 12 16,0 0-6-16,-13-10 6 0,7-6-27 0,2-1 3 15,1-3-12-15,3 8 14 0,0-7-28 0,18-27 1 16,-9 19-18-16,2 2 21 0,4-2-16 15,0-1-24-15,4 1-24 0,0-1-19 0,1-1-12 16,0 1-38-16,5-1 13 0,2-1-134 16,13-16-68-16,0 5 31 0,0 7-244 0,-7-3-20 15,2 4 71-15,-10-1 30 0,0 5 28 0,-2-1 13 16,-2 4 46-16,1 4 31 0,-2 0-2 16,1 1 47-16,-4 6 10 0</inkml:trace>
  <inkml:trace contextRef="#ctx0" brushRef="#br0" timeOffset="29788.69">29484 940 771 0,'0'1'364'16,"-4"-2"-53"-16,-3 6-25 0,-5 2 3 0,-1 1-37 15,-4 5-28-15,0 2 20 0,0 3-22 16,-1 0 2-16,-1 3-31 0,6 0 3 0,-3 1-26 15,4-2-9-15,-1-1-25 0,4 2-11 16,3-3-14-16,1 5-4 0,5-10-11 0,-1 1 1 16,1-14-5-16,0 10-15 0,17 7-13 0,-6-13-9 15,3-3-30-15,-5-1-42 0,9 0 2 16,3 0-113-16,25-17-40 0,-21 7-62 0,2-2-21 16,3-3 24-16,1 1-214 0,-2-2 35 0,-1 0 31 15,-1 6 28-15,-1-5 24 0,-9 1-17 16,5 1 24-16,-5 0 20 0,-1 3 6 0,-5-3-19 15</inkml:trace>
  <inkml:trace contextRef="#ctx0" brushRef="#br0" timeOffset="30285.48">29763 1002 241 0,'-3'-6'369'15,"3"1"-34"-15,-1 0-35 0,-2 0-18 0,-1 2-16 16,2-1-15-16,0 2-27 0,-1 2-27 16,-4 0 8-16,-11 1-23 0,18-1-11 0,-29 11 19 15,14-1-25-15,-8 2-6 0,5 5-10 0,0 2 4 16,0 0-6-16,3 5-6 0,0-2-21 15,3 2-2-15,2-2-17 0,3 2 2 0,5-7 1 16,0 0-20-16,2-10-12 0,0 1-2 16,16 7-11-16,-11-11-16 0,14 1 1 0,0-3 0 15,4-2-25-15,-11 0-16 0,26-11-28 0,-15 0 1 16,2-2-69-16,-5-3-20 0,-2-3-50 16,3 0 5-16,-5-3-22 0,3-2-11 0,-3-5-2 15,-3 0 3-15,-2-3 15 0,1 3 17 16,-3 0 25-16,-5-5 3 0,-1 9 29 0,-1-3 20 15,-1 1 30-15,-1 14 47 0,0-5 25 16,0-1 36-16,0-1-6 0,0 2 18 0,0 2 18 16,0 2 14-16,-10-1 5 0,10 15-10 0,0-10 48 15,0 10-2-15,0-9-10 0,0 9-3 0,0-9-20 16,0 9 2-16,4-9-16 0,-4 10-8 16,-2 7 20-16,0 13 15 0,-4-3 18 15,-1 4-2-15,-7 6-7 0,7 8 2 0,-3 1 16 16,2 1-10-16,0 5-10 0,2-1-28 0,0-1-6 15,2-1-3-15,0-3-31 0,4-19 5 0,0 2-4 16,0 1-3-16,0 0-26 0,0-3-28 16,0-2-2-16,0-3-39 0,0-2-13 0,0-3-20 15,0-1-26-15,0-7-53 0,0 0 15 16,11 12-166-16,0-12 28 0,-1-9-248 0,2 4-39 16,3-8 32-16,-1-3 65 0,1-1 16 15,4 0 31-15,0 0 42 0,6-3 1 0,10 1 57 16,-4 0-24-16,3-1 45 0</inkml:trace>
  <inkml:trace contextRef="#ctx0" brushRef="#br0" timeOffset="30598.78">30396 689 988 0,'1'-4'372'0,"-1"2"-51"16,0-3 7-16,1 3-60 0,5 1-31 15,-11 0-27-15,0 2-3 0,-1 1-11 0,-3 4-18 16,-5 1-4-16,1 4 7 0,-5 5 10 0,5 2-14 16,-6 8-8-16,-2 1 8 0,0 2 1 15,2 2-18-15,2 5 8 0,-4 3-10 0,3 1-2 16,3 5-17-16,1 0-9 0,1-4-25 16,7-8-10-16,1-4-15 0,3-1-11 0,1-1 4 15,1-15-27-15,0 6-24 0,10 20-23 0,-4-19-5 16,2-5-37-16,3-3-39 0,4 0 8 15,3-3-132-15,1-6-37 0,-3 0-49 0,-3-2 25 16,4 0-239-16,3 0-37 0,29-19 40 0,-19 6 37 16,-3 0 32-16,-2-3 21 0,-1-2 23 0,0-1 26 15,1-3 73-15,3-3-6 0</inkml:trace>
  <inkml:trace contextRef="#ctx0" brushRef="#br0" timeOffset="30872.98">30572 744 819 0,'2'0'324'0,"-4"4"-32"0,2 3 6 16,0 6-38-16,4 2 52 0,-4-6-5 0,0 9-18 16,0 6-6-16,0 5-17 0,-11 34-9 15,3-27-25-15,0-3-33 0,4-3-8 16,-3 4-16-16,1-5-20 0,-4-1-13 0,1-4-27 15,5-1-8-15,-4-6-26 0,3 2-31 0,-3-5-33 16,2-4-35-16,4 2 0 0,2-5-105 0,0-6-56 16,2-2-82-16,-2-3 27 0,6-4-302 0,2 1 33 15,-3-4 37-15,5 0 33 0,-1-1 18 16,3 0 46-16,1 1 5 0,-1-1 49 16,3-2 12-16,3 0-61 0</inkml:trace>
  <inkml:trace contextRef="#ctx0" brushRef="#br0" timeOffset="31318.62">30852 899 503 0,'6'-10'456'15,"-6"-7"-81"-15,-3 10-33 0,8 0-46 16,-7 0-35-16,2 7-33 0,-10-15-11 0,3 14-17 16,-5 0-13-16,-5 5-23 0,9-4-17 15,-22 11-23-15,10 0-15 0,2 1-11 0,0 0 5 16,0 3-14-16,5-3 10 0,-4 3-45 0,9-3 20 15,-3 1 7-15,1-2-18 0,4-6-16 0,1 4 12 16,3-1-21-16,0-1 8 0,2-7-14 16,0 0 9-16,0 7-19 0,15 3-1 0,-5-12-1 15,1 5 18-15,0-4-23 0,-2 1-4 0,0 0-1 16,16-10-1-16,-12 3-1 0,3-3-1 16,0 2-34-16,0-2 2 0,4-2 4 0,-7-1-13 15,2 1 15-15,-3 1-21 0,-3-3 15 16,-2 7 2-16,-5-1 3 0,5 5 2 0,-4 2 2 15,3-3 12-15,-6 4 0 0,-2 7 32 0,-2 0-12 16,1 4 32-16,-4 2 22 0,2 2-10 16,-4 5 0-16,1-2 3 0,-2 6-2 0,0-2-7 15,1-1 9-15,2-1-10 0,-2 0-17 0,-4-1 11 16,8 0-13-16,0-2-5 0,0-2-23 16,1-5-3-16,0 2-66 0,2-4 7 0,2-8 6 15,0 0-77-15,0 9-24 0,4 0-42 0,-2-14-65 16,3 0 23-16,2-2-243 0,0 4 35 15,3-11 34-15,2 6-11 0,-1-3 43 0,2 3-6 16,3-6 29-16,-1 0 36 0,4-1 10 0</inkml:trace>
  <inkml:trace contextRef="#ctx0" brushRef="#br0" timeOffset="31535.67">31109 858 710 0,'0'-1'338'0,"-4"4"11"0,-2 2-20 16,2 3-44-16,-2 6 42 0,-1-4-16 15,-2 8-3-15,0 4-21 0,2 0-24 0,-1 3-5 16,1 1-30-16,-1 6-32 0,-2-6-8 0,1-2-16 16,1 1-34-16,0-1-22 0,1-5-35 15,1-2-32-15,-1-5-14 0,2 1-50 0,1-5 1 16,4-2-78-16,0-6-59 0,0 3-72 0,2-4 24 16,-2-8-173-16,4 1-93 0,1-4 35 15,2 0-26-15,0-2 30 0,5-1 54 16,-4 0-1-16,5-6 54 0,1 1 13 0,1-1 24 15</inkml:trace>
  <inkml:trace contextRef="#ctx0" brushRef="#br0" timeOffset="31798.34">31239 838 493 0,'0'-3'373'0,"2"3"-33"16,-4 1-20-16,0 5-7 0,0 5-41 16,-5 1 49-16,-2 4-2 0,0 1-20 0,2 4-15 15,-6 0-6-15,0 5-27 0,1 1-15 0,-1 0 1 16,2 2-33-16,-1-2-13 0,5-1-14 0,-1-2-15 15,5-4-7-15,-1 0-12 0,4-2-7 16,0-10-18-16,0 2 0 0,0 1-14 0,15 10-12 16,-5-15-6-16,3 2 0 0,3-3-14 15,0 1-21-15,4-6-46 0,-3 1-24 0,2-1-56 16,-13 0-49-16,21-12 12 0,-12 4-157 0,-3 3-42 16,4-4 30-16,-5-3-211 0,0-1-66 15,-2 3 43-15,-1-1 39 0,-2-1 42 0,-1 0 40 16,1 4 23-16,-4-2 22 0,0-1-19 0,1 3 15 15,-3 8 27-15</inkml:trace>
  <inkml:trace contextRef="#ctx0" brushRef="#br0" timeOffset="31996.85">31343 1038 473 0,'-3'-4'354'15,"1"0"-38"-15,0 1-21 0,-3 1-27 16,7 1-5-16,-6 2-20 0,0 5-29 0,-3 2 72 16,0 5 4-16,-2 3-18 0,0 3-27 0,-1 3 2 15,-2 3-27-15,3 1-31 0,0-5-10 0,4-3-25 16,-2 3-13-16,-1-1-20 0,1-1-21 15,0 3-32-15,0-9-35 0,-1 2-51 0,1-2-14 16,3-2 4-16,0-3-120 0,2-2-24 0,-2-2-47 16,4-3 21-16,0-1-275 0,0 0 38 15,0 0 33-15,2-1-27 0,2 0 15 0,2-1 49 16,11-4 36-16,-1-2 7 0,11-4 14 0,-1-4 5 16</inkml:trace>
  <inkml:trace contextRef="#ctx0" brushRef="#br0" timeOffset="32190.34">31469 1184 520 0,'-4'8'476'0,"4"6"-87"0,-8 3 35 16,1-2-6-16,1-1-27 0,-3 3-33 0,2 2-38 15,-2 0-31-15,-2 1-45 0,-1-1-31 0,4-1-10 16,-1-4-26-16,-1 3-36 0,0-4-55 16,3-2-28-16,2-1-46 0,1-4-2 0,1 0-96 15,-1-3-43-15,1-2-57 0,1-1-71 0,2 0 23 16,0-5-261-16,2 1 25 0,-1 1 51 0,5-13 14 15,4-1 32-15,3-7 24 0,3-3 23 16,1 1 26-16,6 1 0 0</inkml:trace>
  <inkml:trace contextRef="#ctx0" brushRef="#br0" timeOffset="32738.3">31965 964 553 0,'4'-12'417'0,"-1"0"-79"0,3-5 3 16,2 4-32-16,-8 13-40 0,0-10 19 15,0 2-56-15,0 1-39 0,-19-6-27 0,10 9-18 16,-9 1-16-16,1 3-2 0,5 0-10 0,-3 0-5 16,-29 12-17-16,21 0-6 0,-5 2-21 0,1 2 0 15,0 0-7-15,7 0-5 0,-3 2-8 16,3-1-20-16,6 3 9 0,-3-2 4 0,7 0-8 15,8-4 4-15,0 4-10 0,2-10 14 0,0 3-23 16,16 15-7-16,-5-14 9 0,1-7 10 16,3 7-21-16,6-4 4 0,0 3-2 0,-2-4-4 15,4 3-6-15,-6-2-8 0,1-4 4 0,-3 2-18 16,0-2 19-16,-4 1 3 0,0 2-3 16,-4-2-16-16,2 2 26 0,-7 1-1 0,4 1-35 15,-6-4 5-15,0-5 2 0,-9 15 29 16,1-8 5-16,3-2-13 0,-1 1 12 0,-2-1 9 15,0-2 2-15,1-2-22 0,-7 6 34 16,1-5-6-16,2 1-1 0,-1-2-4 0,2 0-5 16,3-1 16-16,-3 0-16 0,10 0 16 0,0 0 13 15,-10 0-7-15,-1 0 0 0,-1 0 5 16,-11-14-4-16,14 10 10 0,5-2-3 0,-3-1-15 16,8-1 6-16,1-2 2 0,6 1-9 0,3-3-2 15,3 0-1-15,2-5-16 0,2 2-10 16,2 2-7-16,-2-4-19 0,2 7-13 0,1-3-7 15,-1 3-36-15,2 0 9 0,1 3-90 0,-6-2-34 16,2 0-37-16,-6 3-52 0,-1-3 29 16,3 4-282-16,-6-2 40 0,-4-1 35 0,1 3 27 15,-1 0 32-15,-1-2 42 0,-4 7 48 16,0 0 16-16,0 0-13 0,5-5 1 0</inkml:trace>
  <inkml:trace contextRef="#ctx0" brushRef="#br0" timeOffset="33229.64">32257 976 550 0,'7'-12'394'0,"-1"-1"-20"0,1-5-54 0,-5 8-42 15,-2 1 19-15,0 9-28 0,-11-14-51 0,0 6-3 16,-7 6-20-16,10 2-24 0,-9 0-30 15,-18 11-10-15,10-2 5 0,5 2-15 0,-1 1-33 16,1-1 19-16,3 2-38 0,1 0 9 16,2 1-1-16,3-4 6 0,2 2-35 0,2-3 9 15,7-9-1-15,0 9-11 0,0-2 0 0,0-1-4 16,0-6 9-16,0 7-12 0,5 1-2 16,3-6-5-16,4 0 4 0,-1-2-8 0,-11 0 8 15,11 0-22-15,3 0 4 0,13-12 5 16,-14 8-21-16,1-1-3 0,-1-6 2 0,0 4 13 15,-3 7-21-15,-1-8 3 0,-1 4 4 0,-2 1 1 16,0 0-8-16,-6 3 6 0,0 0 10 0,0 0-11 16,9 11-10-16,-11-4 42 0,0 3-7 15,-1 3 9-15,-3 1 28 0,0 1-11 0,0 3 13 16,1 0-9-16,-3 3 5 0,3-3-13 0,-4 5 7 16,2-1-6-16,1-5-7 0,3 0-19 15,-3-8-13-15,3-1-20 0,1 0-15 0,0-3-27 16,2 1-26-16,-1-1 9 0,1-5-55 15,0 0-34-15,0 0-53 0,0 0-5 0,19 7-24 16,-10-6-13-16,3-4 23 0,-2 3-245 16,15-14 35-16,-5 6 33 0,1-4-1 0,-1 1 35 15,5-3 54-15,-3-2-11 0,5 2 1 16,-4-2 28-16</inkml:trace>
  <inkml:trace contextRef="#ctx0" brushRef="#br0" timeOffset="33662.75">32538 984 532 0,'5'-13'337'0,"-1"0"-36"0,-6 3-29 15,2-3 16-15,0 13-25 0,0-9-27 0,0 1-22 16,-9-7-16-16,3 11-16 0,-4 4-15 0,-8-2-41 16,2 2-15-16,8 0-12 0,-21 11 35 15,10-3-25-15,0 3 10 0,0 2-22 0,4-5-12 16,1 4-4-16,1 1 16 0,1 0-53 16,5 0-3-16,-1-2-4 0,3 1 16 0,0-3-5 15,1-3-4-15,2 1-4 0,1 1-2 0,1-8-9 16,0 0-5-16,0 7-5 0,12 1-3 0,-3-2-1 15,0-11 11-15,2 5-4 0,1 0-4 16,-12 0 1-16,12 0-5 0,11-10-4 0,-9 4 4 16,-1-2-7-16,3 2-22 0,0-7 23 0,-2 6-16 15,-1-1 31-15,2 0-10 0,-1 4-5 16,-3-5 17-16,1 5-11 0,-6-2 15 0,-1 4 9 16,-3 2-9-16,2 0-9 0,-4 0 23 15,0 9 9-15,0 1 2 0,-4 4 5 0,0 6 11 16,-3 2-6-16,0 2 13 0,-2 2-1 0,-2 3-21 15,2-2-3-15,2-5 6 0,2-1-9 0,-3-2-16 16,3 0 6-16,-1-2-25 0,1-1-22 16,-2-2-5-16,3-1-28 0,1-4-19 0,1-2-28 15,2 0 9-15,-2-3-99 0,2-3-62 16,-2-1-59-16,2 0 28 0,0-2-259 0,4 0 52 16,0-11 12-16,1 4 43 0,1-6 13 0,2-2 27 15,0-3 23-15,5-5 73 0,-3-1-38 16,-1-4-2-16</inkml:trace>
  <inkml:trace contextRef="#ctx0" brushRef="#br0" timeOffset="33927.43">32658 701 376 0,'2'-3'467'0,"2"-2"-105"0,0 2-8 0,3 6-42 15,7-2-38-15,1 3 36 0,4 6-16 0,3 2-30 16,0 5-10-16,5 8 0 0,0 8-20 15,-4 6-3-15,4 8 7 0,-5 7-8 0,-6 12-3 16,-2 9-4-16,-3 0-26 0,-9 0-21 0,-2-37-14 16,0 18 5-16,-19 62-41 0,-2-57-10 0,-6-5-9 15,-7-5 2-15,-5-5-58 0,-6-8-32 16,3-8-38-16,-3-8-61 0,1-1 6 0,0-4-202 16,-8-1-103-16,-1-1 33 0,1 0-241 0,-2-3 53 15,2-1 40-15,7-1 37 0,3-2 33 16,5 1 19-16,4-1 40 0,6 2 36 0,3 1 20 15,8-1 1-15,5 5 24 0</inkml:trace>
  <inkml:trace contextRef="#ctx0" brushRef="#br0" timeOffset="34077.31">32073 2007 416 0,'1'3'484'0,"0"-1"1"16,0 0-29-16,-1 1-14 0,2-1-35 16,-2 0-22-16,2-1-61 0,-2 0-26 0,0 0-30 15,2 1-52-15,0-1-57 0,-2 0-42 0,2 0-83 16,-2-1-4-16,0 0-213 0,0-3 17 15,0-1-361-15,0 3 26 0,-2-3 37 0,0 1 32 16,-2-2 45-16,-6-6 32 0,-1-2 26 16,-4-1 18-16,-3-3 30 0</inkml:trace>
  <inkml:trace contextRef="#ctx0" brushRef="#br0" timeOffset="50003.88">706 1380 896 0,'0'-14'302'0,"-13"14"-62"16,13 0-20-16,0 0 2 0,0 0-25 15,-29 10-18-15,29 4 0 0,-3 2-29 0,-3 0 4 16,0 4-22-16,2 1-5 0,4 0-33 0,-2 1 28 15,2-2-38-15,0 2-2 0,0-15-29 0,0 7 5 16,0-2 4-16,0 3 9 0,14 10-36 16,-14-25-40-16,0 7-20 0,0 0-38 0,0-7-26 15,13 11-33-15,-6-18 11 0,0-1-233 16,0-4-97-16,-1-1 47 0,-1-2 3 0,1-1 25 16,2-2 21-16,-4-1 36 0,0 2-16 0</inkml:trace>
  <inkml:trace contextRef="#ctx0" brushRef="#br0" timeOffset="50522.2">689 1189 262 0,'-13'-12'348'0,"-1"5"-32"0,-1 1-57 16,0 0-16-16,-1 1-23 0,1 3-3 16,-8-3-31-16,2 3-33 0,-2 6 11 0,-2 2-13 15,0 0-35-15,2 2 7 0,0 1-1 16,0 6-33-16,4-3 5 0,-4 5-10 0,6-3-24 15,-1 6 31-15,2 0-12 0,5 3-35 0,2 1 32 16,0 3-30-16,2 2 1 0,4 0 11 16,1 3-27-16,0 3-3 0,2-17 6 0,0 11 5 15,18 43-6-15,-13-30-2 0,3 4 12 16,2 0-5-16,5-2-3 0,2-6-5 0,2 1 35 16,2-7 2-16,6-2 5 0,-2-4 4 15,4-3-29-15,0-4-11 0,3-2 13 0,-1-10 9 16,1 5-16-16,-1-9 6 0,7-1-8 0,-20-2-15 15,29-13 5-15,-16 4 2 0,0-3-4 16,-5-2 12-16,-1-4-18 0,-3-4-16 0,-4 1 11 16,0-5 5-16,-3-3-10 0,-1-3 0 0,-5-4 7 15,0-2-6-15,1-4-8 0,-7 2 7 16,4-2 0-16,-7 0 10 0,0 19-18 0,0-11 1 16,-16-46-12-16,9 31 18 0,-4 3-11 0,-3 3 7 15,1 4-8-15,-3 1-4 0,-1 6 10 16,-1 5 2-16,-2 3-7 0,0 10 1 0,-1 3-5 15,-2 7 0-15,3 4-6 0,7 0 13 0,-21 12-15 16,9 1 14-16,1 5-17 0,-1 0 2 16,2 3-1-16,3 4 2 0,2 4-50 0,0 1-30 15,3 1-26-15,3-1-34 0,6 0-16 0,-5 3-27 16,1 1-37-16,4 0 20 0,1 2-245 0,5-2 35 16,-4 2 30-16,2-4-4 0,2-16 39 0,0 9 19 15,0 7 28-15,0 1 26 0,0 1 15 16</inkml:trace>
  <inkml:trace contextRef="#ctx0" brushRef="#br0" timeOffset="51941.91">938 3506 242 0,'-3'4'385'0,"-5"0"-64"16,2 2-46-16,-2-1-39 0,-1-1-1 0,-3 1 7 16,4-4-58-16,3 1-6 0,5-2 7 15,-9 0-17-15,0 0 4 0,-7-13-28 0,10 3-44 16,-1 3 10-16,0-4-9 0,1-2-22 0,4 0 6 15,-5-2-12-15,-1-6 19 0,4-1-47 16,2-2 22-16,2 0-8 0,0 12-4 0,0-5-6 16,0-1 19-16,0 4-6 0,0 5-6 0,0 0-6 15,0 9-6-15,14-14-4 0,-5 21-4 16,-1 6 20-16,4 1-10 0,-3 7 2 0,0 3-5 16,0 1-10-16,0 5-11 0,-5 7 18 0,1-4 0 15,-1 2-18-15,2-2 21 0,-6-16-9 16,0 8 0-16,0 2-5 0,0 2 7 0,0-3-14 15,-15 26 2-15,9-29-1 0,-4-6-15 0,3 5 11 16,-1-8-7-16,-1-3 9 0,0 0 2 16,0-3-3-16,0-6-3 0,-3 2-3 0,4-4-6 15,8 0 3-15,-11 0-19 0,-8-11 27 0,11 3-22 16,1-4 1-16,0-3-14 0,5 1 12 16,1-4-4-16,1 0-18 0,0 8 33 0,0-5-15 15,0 1 4-15,14-12 0 0,-9 15-7 0,1 4 5 16,3 1 8-16,3 3-19 0,-6 3 16 15,3 0-13-15,14 12 23 0,-10-3-7 0,1 2 12 16,1 2 5-16,1 0-4 0,-3 2 8 0,4-1-10 16,-2 1 20-16,-1-4-21 0,-1-1 1 15,-1-2 2-15,0 3-19 0,-1-5 21 0,1-3-6 16,-5 1-10-16,-3-3 1 0,-4-1 12 16,7 0-9-16,1 0 2 0,7-16-14 0,-9 4 26 15,1 3-18-15,0-6 1 0,-1-4-4 0,-3 1-39 16,3-1 3-16,0-4 2 0,-4 3 6 0,0-5-32 15,-2 11 14-15,0-9-8 0,0-5-25 16,0-4-6-16,0-3 6 0,0-2 16 0,-10-38-2 16,6 31 5-16,2 8 3 0,-5 0 31 15,-1 1-20-15,0 3 19 0,0 4-13 0,-3 6 1 16,-1-4 23-16,1 4 15 0,-4 3-40 0,0 2 38 16,-3 5-23-16,3 0 17 0,-3 4 2 0,0-1-17 15,2 9 14-15,-4-1 22 0,8 1-19 16,-19 10 0-16,12-2 21 0,-2 4-15 0,2-2 1 15,-2 8 5-15,0 0-7 0,1 3 30 0,0 3-5 16,-5 4-7-16,5 3 4 0,1 1 22 0,0 3-26 16,2 3 6-16,-2 3-2 0,5 0 11 15,1 3-5-15,1 0 24 0,6 1-5 0,1-2-5 16,1 0 11-16,4-1 6 0,0-23 6 16,0 10-3-16,11 41-15 0,-1-34 1 0,0-1 14 15,3 0-7-15,1-2 4 0,2-3-6 0,2 3 7 16,-1-2-15-16,2-3 14 0,3-1-9 0,5-4 13 15,-5-3 3-15,6-3-6 0,1-1-1 16,2-6-11-16,3-1-3 0,0-6 9 16,-17-3-6-16,11 0-8 0,41-17-13 0,-33 4 10 15,-4 0-11-15,2-1 5 0,-3-3-13 0,3 1 11 16,-5-4 4-16,1 0-26 0,-2-3 3 0,-3 2 13 16,0-5-5-16,-3-2 1 0,-3-4-18 0,-2-1 14 15,-1-3-4-15,-5-2 7 0,-2-5-7 16,-2-1-7-16,-2-2 13 0,-1 0-7 0,-4-4-7 15,2 2 4-15,-2 24 9 0,0-10-11 0,-18-45-4 16,9 41-1-16,-4-1 10 0,-3 7-6 16,1 2-1-16,-15-11-8 0,-3 13 5 0,2 7 3 15,-2 6-4-15,3 6-4 0,-3 4 10 0,20 5-18 16,-10 0-18-16,-26 21-13 0,23-11-17 16,2 5-29-16,0-3 4 0,3 9 9 0,4 0-119 15,1-2-34-15,3-2-48 0,4 2 28 16,1-5-226-16,-1-2 38 0,9-4 34 0,0-8-23 15,0 0 11-15,0 7 27 0,13 0 25 16,-7-9 60-16,2 1 7 0,4-2 24 0</inkml:trace>
  <inkml:trace contextRef="#ctx0" brushRef="#br0" timeOffset="53362.16">2200 3442 563 0,'0'0'347'0,"0"0"-49"0,0 0-16 0,0 0-19 15,0 13-25-15,-21 0-16 0,16-10-39 0,2-3-13 16,-3 2-2-16,4 0-12 0,-1-1-17 16,0-1-15-16,1 2 50 0,0-2-32 0,1 0-3 15,-2 1-48-15,3 0 19 0,3 1-4 0,-1 0-23 16,1-1 5-16,3 2-1 0,13 2-2 15,-1 1 0-15,5-3-15 0,1 0 3 0,-1-1-16 16,-11-2-26-16,6 0 33 0,2 0-23 16,2 0-1-16,0 0 11 0,0 0-24 0,22-13-3 15,-24 7-1-15,-3-7-1 0,0 6-16 0,-1-4 1 16,-1 1-8-16,-6-2 7 0,0 2-1 16,-2 2-1-16,-1-5-10 0,-4 3 2 0,-1 1-18 15,-1 1 26-15,0 2-9 0,0 6 1 16,0 0 10-16,0-7-9 0,-13-4 4 0,9 8 0 15,-1 3 12-15,0 2-17 0,-1-1-17 0,-9 8 13 16,3 4-4-16,3 4 32 0,-3 3 1 0,2 1 0 16,3 5 6-16,1 0 3 0,2 5 26 0,4 1-18 15,0 1 16-15,0-16-20 0,0 9 16 16,12 34-10-16,-7-27 10 0,0 2 2 0,1-3-14 16,-3-3 9-16,3 3-9 0,-2-4-11 0,-2-2 10 15,0-2-13-15,-1-3-3 0,0-1 0 0,-1-9 3 16,0-11-6-16,0 9-4 0,0 5-3 15,-13 8-9-15,7-14-32 0,0-3-30 0,-1-1-43 16,1-2 9-16,-1-3-145 0,1-1-52 0,-7-6 25 16,-4 1-276-16,2-2 19 0,0-2 67 15,2 1 26-15,-4 0 23 0,3-4 43 0,-2 4 25 16,5-1-11-16,-2 0 14 0,0 0 76 16</inkml:trace>
  <inkml:trace contextRef="#ctx0" brushRef="#br0" timeOffset="53588.74">2135 3878 716 0,'-2'0'363'16,"1"2"-56"-16,-1-2-29 0,1 0-21 0,2 0-39 15,0 0-37-15,1 0-1 0,6-2-46 0,-2 2-14 16,14-3-16-16,-9 3-10 0,22-9-50 15,-9 3-29-15,4 1-34 0,-1-1-30 0,-2 0-53 16,2-2-32-16,-2 0 14 0,2 1-276 16,3-1 7-16,-2 1 19 0,-3-1 47 0,0 2 1 15,-6-2 5-15</inkml:trace>
  <inkml:trace contextRef="#ctx0" brushRef="#br0" timeOffset="53777.72">2598 3735 464 0,'-1'-2'333'0,"0"0"-35"0,1 1-17 15,0 1-43-15,-2 1 12 0,2 2-7 0,0 2-39 16,0 1 23-16,-2 11-33 0,-1 1-21 16,3-9 4-16,0 7-21 0,0 0-16 0,0 4-15 15,0-1-39-15,14 19-9 0,-11-21 12 0,0-7-9 16,0 0-93-16,-1-3-43 0,2-1-13 0,-4-6-74 16,2 2-36-16,0-4 15 0,1 0-289 15,0-1 50-15,1-2 3 0,2-7 20 0,-1-2 25 16,1-3 54-16,0 0 11 0</inkml:trace>
  <inkml:trace contextRef="#ctx0" brushRef="#br0" timeOffset="53930.11">2628 3596 661 0,'-7'0'284'0,"0"0"-26"0,1 3-27 16,-1-1-36-16,3 1-6 0,0 0-57 0,0 2-26 15,4-1-41-15,-2-2-47 0,2 4-44 16,2-2-32-16,0 2 5 0,7 5-129 15,1 0-40-15,3 0-5 0,1 1-9 0,3 1 13 16,-1 0 90-16</inkml:trace>
  <inkml:trace contextRef="#ctx0" brushRef="#br0" timeOffset="54220.36">2734 3766 985 0,'14'14'126'0,"-4"-1"8"0,0-1 11 15,-2 0 13-15,-1-4-1 0,-2 1-8 16,-2-4-16-16,-1-1 14 0,-1 2 18 0,0-3-20 16,-1 1-21-16,0 0 13 0,0-4-22 0,0 0 23 15,0 0-36-15,0 7 10 0,0-7-10 16,0 0 19-16,-13 13-26 0,10-13-11 0,-1 0-21 15,1-2-6-15,0-1 33 0,0 1 0 0,2-3-20 16,0 1 3-16,1-1 2 0,1 0-17 0,0 0 13 16,6-7-7-16,3 2-6 0,1 0 7 15,2 2 19-15,3-1-19 0,-2 5-6 16,5 0 3-16,-1 3 0 0,-5 1-11 0,-6 0 4 16,1 0-16-16,0 0 9 0,16 14-5 0,-11-6-10 15,-5 3-11-15,-1-3-3 0,-4 2-21 0,2 7-27 16,-3-6 2-16,-1-1-94 0,-1-10-57 15,0 7-23-15,0-2-66 0,0-5 25 16,0 8-237-16,0-8-9 0,0 0 67 0,0 0 1 16,1 9 43-16,3-9 7 0,3-3 35 15,9-4 23-15,1 0 8 0</inkml:trace>
  <inkml:trace contextRef="#ctx0" brushRef="#br0" timeOffset="54652">3149 3793 343 0,'3'-8'371'0,"0"3"-38"0,-3-1-26 16,1-1-5-16,-2 2-56 0,-1 0-5 0,-2 2-24 15,-9-4-21-15,3 2-22 0,0 5 22 16,1 0 7-16,-3 0-33 0,-16 14 5 0,11-4-7 16,5 3-21-16,0 6-8 0,1 0-10 0,4 1-4 15,4 1 8-15,1 2-34 0,2-12 3 0,0 4-15 16,11 19-5-16,-1-22-11 0,1-2-10 16,0-2 8-16,4-2-10 0,-4-2-15 0,-11-4-2 15,15 0-25-15,14-11-13 0,-13 3-16 0,-2-4-27 16,0-3 7-16,-1-2 11 0,-4 1-14 15,0-3 2-15,-1-4 5 0,-5 0 1 0,2-2-64 16,-2-4 44-16,-1-1-25 0,-2-2 19 16,0 16-23-16,0-7 26 0,0-3-8 0,-16-29 1 15,8 25 2-15,2 4 26 0,-5 1-17 0,0 0 12 16,-2 5 25-16,-1-1 1 0,3 8 10 0,-2 3 2 16,4 4 2-16,4 6 50 0,5 0 2 15,0 0 10-15,-13 16-2 0,11 2 25 0,2 3 15 16,0-8-2-16,0 8 28 0,15 28 3 15,-6-16 8-15,3-2-25 0,0 2 2 0,0-1-21 16,0-1-3-16,1 0-11 0,1-2-18 0,-2-1-22 16,-1-2-3-16,1-4-37 0,-1-1-39 15,-1 0-32-15,1 1 7 0,-2-7-129 0,-6-6-50 16,4-6-56-16,-1 0 26 0,-6-3-302 0,0 0 58 16,8 0 41-16,-1 0 32 0,9-19 51 15,-9 6 11-15,0 1 15 0,2-4 23 0,-2 3 57 16,0-4-17-16</inkml:trace>
  <inkml:trace contextRef="#ctx0" brushRef="#br0" timeOffset="60242.47">7161 3883 530 0,'0'0'202'0,"0"0"-27"16,0 0-44-16,0 0 0 0,0 0-6 0,13 0-16 15,-13 0-11-15,0 0 13 0,0 0-4 16,0 0-11-16,0 0 8 0,0 0-19 0,0 12 2 16,0-12 12-16,0 0-23 0,0 0 22 0,0 0-15 15,0 0 10-15,0 0-10 0,0 0-12 0,0 0 17 16,0 0-9-16,0 0 19 0,0 0-10 15,0 0-27-15,0 0-6 0,0 0 13 0,0 0-25 16,0 0 9-16,0 0-15 0,0 0-7 16,13-6 8-16,-20-5-4 0,-5 1-9 0,-2 4 17 15,0-4-2-15,-1 0-15 0,0 2 19 16,-2 1-20-16,-2 1 14 0,0-1-5 0,0 3-6 16,0 2-4-16,9 2-19 0,-5 0 2 0,-2 0 25 15,-18 9 7-15,13 1-24 0,6 1 14 0,0 6 9 16,3 0-2-16,0 0 3 0,4 3 5 0,-1 2-14 15,4 0 6-15,4 1-5 0,2-12 17 16,0 3 15-16,0 4-17 0,17 18-2 0,-5-20-11 16,1-3 8-16,2-1-25 0,0-3 22 15,1-1-5-15,1-4-1 0,-8-4 3 0,4 0-20 16,4 0 7-16,-1 0 2 0,22-15-22 0,-21 6 20 16,0 0-8-16,-3-4-1 0,1 1-14 0,1-1-8 15,-3-1 26-15,-3-1 3 0,-1 0-29 16,-3 0 24-16,2-5 3 0,-1 3-12 0,-4 1 7 15,1 0-6-15,1 7 7 0,-3-1 16 0,1 3-19 16,-1 0 9-16,0 2-11 0,-1 2 15 16,0 1-6-16,-1 2 7 0,0 0 9 0,0 0 11 15,1 11 3-15,-1-5 12 0,1 14 13 16,-1 2 4-16,1 4-5 0,0 1 0 0,0 3 17 16,-1-1-25-16,2 0 13 0,-1 1-11 0,-1-18-9 15,0 10-8-15,0 2 4 0,0 0-13 0,0-1-3 16,0 0-11-16,0-3-41 0,0-3-12 15,0-3-28-15,0-5-29 0,0-1 8 0,0 0-63 16,0-8-61-16,0 0-36 0,-5 11-74 16,6-13 28-16,1 0-250 0,-1-1 25 0,1-2 34 15,4-10 53-15,-3 4 20 0,2-4 41 0,2 1-14 16,-3-1 61-16,1 2 16 0,3-1 8 0</inkml:trace>
  <inkml:trace contextRef="#ctx0" brushRef="#br0" timeOffset="61235.1">7385 4017 422 0,'-2'-1'300'15,"0"1"-24"-15,-1-2-39 0,0 1-23 0,1 1-3 16,-1-1-3-16,0 1-35 0,0 0-7 0,-1 1-1 16,2-1 10-16,0-3-8 0,-1 3-14 15,0 0-20-15,2-1 15 0,-2 0-17 0,0-1-13 16,1 1-13-16,0-1 27 0,1-1 0 0,0 2-46 15,-1-5 5-15,1 4-12 0,0-2 16 16,1-2-21-16,1 2-5 0,0-3 5 0,-1 1-14 16,13-13-18-16,-5 8-2 0,3 1-10 0,0 1 6 15,1 1 3-15,-1 3-12 0,-1 2-3 16,-1 1-7-16,-9 2 8 0,24 12-5 0,-7-4-14 16,-2 6 25-16,-1 0-14 0,-2 2 10 0,-2 1 15 15,0 4-16-15,-5-2 1 0,-3 2 5 16,-2-1 2-16,0-3-8 0,0-8 4 0,0 5-8 15,0 1 10-15,0-2-20 0,-13 16 0 0,6-17 7 16,2-2-6-16,0-3 0 0,1 0-1 16,0-2 4-16,1-1 1 0,0 0-10 0,-1-2 17 15,1 0-19-15,0-2 7 0,1 1-10 0,-1-1-13 16,3 0 10-16,0 0-9 0,0 0-12 0,0 0 9 16,0 0-6-16,0 0-8 0,0 0 9 15,-7 0-1-15,7 0-1 0,0 0 18 16,0 0-6-16,0 0-3 0,0 0 0 0,0 0 11 15,-9-10-9-15,9 10 9 0,0-1-9 0,0 1 3 16,-1-2-4-16,1 2 10 0,0 0-2 0,0 0-11 16,0 0 13-16,0 0-19 0,0 0 28 15,0 0 1-15,0 0-2 0,0 0-2 0,0 0-9 16,0 0 1-16,0 0 4 0,0 0-4 16,0 0 0-16,0 0 2 0,0 0-14 0,-6-1 0 15,5 1 14-15,1 0 9 0,-1 0-13 0,1 0-9 16,0 0 10-16,0 0 8 0,0 0 0 15,0 1 1-15,0-1-6 0,0 0 2 0,0 0-4 16,0 0 10-16,-1-1-11 0,1 1 7 16,0 1-13-16,0-1 7 0,0 0-1 0,0-1 19 15,-1 1-18-15,2 0 4 0,-1 0 2 0,0 0 0 16,0 0-4-16,0 0 1 0,0 0 2 16,0 1-15-16,2-2 10 0,-2 2-15 0,0-1 17 15,0 0-1-15,0 0 4 0,1-1-7 16,0 1 4-16,-1 0 2 0,0-1 2 0,0 1 13 15,0 0-20-15,1 1 1 0,-1-1 13 0,0-1-10 16,0 1 12-16,0 0-23 0,0 0 12 0,1 0-11 16,-1-2 10-16,0 1 15 0,0 1-15 0,1 0 18 15,-2 0-16-15,2 0-11 0,-2 0 8 16,2 0 4-16,1 0-15 0,-2 0 1 0,0 0 18 16,0 1 1-16,0-2-11 0,1 1 7 15,-1 0-3-15,0 0 8 0,0 1-16 16,0 1 4-16,0-2-22 0,0 1 14 0,0-2-29 0,0 1 3 15,0-2-39-15,0 1-40 0,1 1-13 16,0-3-9-16,-1 3-23 0,0-2-31 16,1 0-31-16,0 0 19 0,-1 0-165 0,0 1-91 15,0 1 23-15,0-2 29 0,1-2 16 0,-1 2 26 16,1-2 30-16,0 2 21 0,0-1 6 0</inkml:trace>
  <inkml:trace contextRef="#ctx0" brushRef="#br0" timeOffset="61795.53">7432 4201 209 0,'-1'2'332'15,"1"-1"-54"-15,-2 0-20 0,3-1-8 0,-2 2-21 16,1 0-10-16,0-2-17 0,0 0 2 15,0 0-19-15,-1 1-29 0,2-1-4 0,1 0-9 16,-2 1-28-16,0-1 37 0,1 2-10 0,-1-4-15 16,2 2-1-16,0 0-7 0,0 0 7 0,2 0 2 15,-1 0-17-15,2 0 1 0,1 0-8 0,1 0-22 16,-2 2 0-16,3-2-13 0,-8 0 1 16,13 0-2-16,15 12-4 0,-13-4 6 0,2 0-21 15,-5 1 8-15,-1 0-18 0,2 2 19 16,-5 0-7-16,-3 1-3 0,0-1 3 0,-2-1 1 15,-3 1-9-15,0-11 4 0,0 13-3 0,0 3-11 16,-19 16-6-16,10-18 6 0,-2 3-7 0,-2-2-4 16,-2-1 3-16,-2-3-1 0,0-1 0 15,2 0-14-15,-3-2-13 0,2-1-17 0,0-3-36 16,4-2 6-16,2-1-103 0,10-1-18 16,-7 0-24-16,-1 0-44 0,8 0-28 0,-13-12 24 15,11 7-208-15,0 1-8 0,2-1 22 16,0-1 12-16,0 0 36 0,0-2 39 0,0-4 39 15,0 1-5-15,11-11 7 0</inkml:trace>
  <inkml:trace contextRef="#ctx0" brushRef="#br0" timeOffset="62587.61">7747 4152 867 0,'-1'0'282'0,"-1"-1"-31"16,1 1 11-16,1-1-11 0,-2 1-40 0,2-1 6 16,-1 1-7-16,1-3-32 0,-2 2-18 0,1-1-18 15,2 0-16-15,-2-1 45 0,0-1-7 0,3 2-28 16,-1-3-2-16,1 2 3 0,0-3-20 15,2 2-5-15,8-7-9 0,-2 1-8 0,-2 5-23 16,2 1 6-16,-1-1-11 0,-1 4-10 16,-8 1 0-16,12 0-3 0,16 14-4 0,-15-4-1 15,-1 2-3-15,-2 6 9 0,-3-1-16 0,-1 1 10 16,-3 0-21-16,-2 2 11 0,-1-1-8 0,0 1-3 16,0-9-8-16,0 1-2 0,-12 19 9 15,6-13 0-15,-1-4-10 0,1-2 12 0,0 3-11 16,0-8 0-16,2 0-10 0,-1-2 0 0,2-1-8 15,0-1 3-15,0 0-23 0,2-1 2 16,1-2-14-16,0 0-16 0,0 0-10 0,0 0-3 16,-6-7 6-16,7 2-12 0,1 0-24 0,4-7 13 15,-1-5-12-15,4 0 25 0,4 1 9 16,-4-2 5-16,2-1 1 0,0 2-7 0,1-3 18 16,1 3-17-16,-1-2 28 0,-2 0 1 15,0 2 10-15,0 3-17 0,0-3 10 0,-3 3 20 16,0 2 30-16,-3 1-4 0,-1 3 20 15,0 2-16-15,-1 0 21 0,0 5 6 0,-1-2-19 16,-1 3 18-16,0 0 20 0,0 7 12 0,0-1 8 16,-4 13 16-16,0-1 8 0,1 3 7 0,0 1-18 15,1 2-6-15,1 1 13 0,-1-3-8 16,2 2-13-16,0-13-9 0,0 5-6 0,0 3-22 16,13 18 0-16,-3-22-33 0,3-6-11 15,0 0-41-15,2-5-37 0,4-1 6 16,-10-3-144-16,4 0-22 0,21-11-45 0,-13 1-56 15,1 1 31-15,3-4 30 0,-5 2 23 0,2-4-249 16,1 1 41-16,0-1 11 0,4-2 75 0,-3 0 6 16,1-2 7-16,0 1 15 0,4-2 34 0,0 2-5 15</inkml:trace>
  <inkml:trace contextRef="#ctx0" brushRef="#br0" timeOffset="62855.86">8611 4007 702 0,'-2'-4'484'0,"0"0"-73"16,0 4-30-16,1-1-38 0,-1 1 1 0,0 1-19 16,0 3-20-16,0 1-20 0,1 3 5 0,-1 12-34 15,0 3-2-15,2 1 15 0,0-12-28 0,0 9-7 16,0 2-26-16,0 2-22 0,0 2-19 16,0-2-15-16,11 23-14 0,-9-25-15 0,1-5 1 0,-2 0-18 15,1-2-11-15,0-4-74 0,-1-2-42 16,0-3-12-16,-1-2-20 0,0-3-62 0,2 0 10 15,-2-2-130-15,0-2-71 0,0 1-59 16,0-5 31-16,0 4 29 0,1-4 32 0,-1 0-260 16,-1-2 29-16,-3-6 56 0,-6 0 39 0,5 1 26 15,-1 1 25-15,-1 1 19 0,0-4 19 16,-1 6-23-16,3 1-2 0</inkml:trace>
  <inkml:trace contextRef="#ctx0" brushRef="#br0" timeOffset="63173.67">8351 4205 425 0,'-6'0'451'0,"2"1"-71"0,1 0-29 15,-1-1-33-15,-1 0-41 0,2 0 40 16,2 0-41-16,-2 2-11 0,1-2-26 0,-1-2-11 16,2 2-18-16,2 2-2 0,2-2-14 0,2-2-1 15,4 2-14-15,12-2-20 0,-8 2-16 0,5 0-18 16,30-10 5-16,-16 4-23 0,-3 2-15 15,3-1-8-15,0 0 2 0,4 1-10 0,1-1-19 16,0 1-1-16,-2 0-4 0,-5-1-13 16,-2-2-16-16,1 4-23 0,-6 1-9 0,-2 2-19 15,-8-2-17-15,3-3-7 0,-5 2-25 0,-3 2 7 16,-1-1 6-16,-7 2-77 0,0 0-12 16,0 0-32-16,0 0-34 0,9-2-34 0,-11 1 28 15,0 0-287-15,-1 0 43 0,1-1 24 16,0 1 33-16,0-2 40 0,4 3 29 0,2-3 15 15,1 2-13-15,19-3 9 0,4 1 24 16</inkml:trace>
  <inkml:trace contextRef="#ctx0" brushRef="#br0" timeOffset="64240.9">9610 3999 464 0,'2'1'317'16,"-2"4"-21"-16,2-2-21 0,-2-3-9 0,0 0-29 16,-1 10-15-16,1-5-28 0,-1-1-11 15,0-1 1-15,-1 0-32 0,-1 0-9 0,1-2-13 16,-1 0-16-16,0 0-12 0,-2 1 38 15,1-1-14-15,0-1-16 0,1-3-3 0,-1 3-4 16,0-1-12-16,-1-2-25 0,1 0 23 0,1-1-13 16,-5-8-24-16,2-1 20 0,1 2-1 15,0-3-25-15,3 2 1 0,2-1-2 0,0 13-2 16,0-10 9-16,0-2-14 0,0-1-12 0,14-6-6 16,-6 7 6-16,3 3 6 0,-1 3-11 15,0 2 4-15,-1 4 9 0,-9 0 15 0,14 0-13 16,15 14 11-16,-13-3-7 0,-1 2-9 0,-2 7 16 15,2-2 11-15,-4 2-5 0,0 3 9 0,-1 0 3 16,-1 3-1-16,-3 1-5 0,-1-3 8 16,-1-2 2-16,-4 1-16 0,0-2-6 0,0-11 7 15,0 5-9-15,-14 17-5 0,6-13-11 16,-4-2 16-16,0-2-1 0,-3 0-25 0,-2 0 18 16,-3-4-1-16,1 0-29 0,-3 0-15 0,1-3 4 15,-1-1-20-15,2-4-13 0,-1 1-6 16,2-4-3-16,11 0-5 0,-3 0-13 0,-12-13-7 15,14 5-10-15,4 1 19 0,1-2 12 16,3 1 4-16,1 0-2 0,0 8-22 0,0-9 34 16,20-12 13-16,-10 10-9 0,2 2 6 15,-1 4 20-15,-2 2 23 0,4 2 10 0,-3 1 5 16,0 0 21-16,17 11-3 0,-9-6-11 16,-1 5 12-16,0-2 7 0,-1 1-10 0,-1 2-7 15,1 0 7-15,-1-1-6 0,-1 0-4 0,-3 1-7 16,-1-2-6-16,0-3-18 0,-4-2-23 0,-3-1-23 15,1 0-17-15,0-1-30 0,-1-2 9 16,-3 0-115-16,0 0-30 0,0 0-23 0,0 0-53 16,17-12 30-16,-7 4-241 0,1-4 9 15,-1-2 32-15,0 2 66 0,2-3 15 0,-2 1 41 16,0-1 9-16,4 1 8 0,0-1 29 0,2 2-29 16</inkml:trace>
  <inkml:trace contextRef="#ctx0" brushRef="#br0" timeOffset="64540.95">10008 3984 584 0,'1'-8'416'0,"0"2"-38"0,0 2-47 16,-1-1-44-16,0 2-4 0,1 1-1 16,-1-1-53-16,0 0-11 0,0 3 1 0,1 2 11 15,-1 1 7-15,1 1-11 0,-3 12-10 0,3 2 10 16,-1-10-20-16,0 9-17 0,0 4-8 0,0 2 9 15,9 25-29-15,-7-24-11 0,1 2-20 0,-1-2-8 16,0-1-16-16,1-4-3 0,-2 1-20 16,1 0-2-16,0-2-27 0,0-6-42 0,-1-3-24 15,-1-1-44-15,1-4-24 0,-1-4-36 16,0 0-18-16,0 7 11 0,0-7-106 16,0 0-42-16,0 0-48 0,8 9 29 0,-4-11-237 0,1 1 42 15,9-6 28-15,-3-3 17 0,4 1 46 16,-2-2 26-16,2-1 32 0,-1-2 18 0,2 0 0 15,2 3-3-15</inkml:trace>
  <inkml:trace contextRef="#ctx0" brushRef="#br0" timeOffset="65865.93">10492 4008 730 0,'1'0'278'0,"0"-1"-38"0,0-1-13 15,0 1-29-15,0 0-26 0,-1-1-18 0,1 2 0 16,0-1-22-16,-1 1-26 0,0 0 13 16,1-1-18-16,0 1 19 0,-1 0-26 0,0 0 14 15,0 0 0-15,0-1-23 0,0 2 11 0,0-1 7 16,1 0-7-16,-1-1-7 0,1 2-12 16,-1-1 6-16,0 0-5 0,0 0-7 0,0 0-15 15,0-1-20-15,0-1 19 0,-1 2-14 16,2-1 0-16,-1-1-4 0,-2 1 17 0,2 0-8 15,0 0 2-15,-1-1-8 0,0 1 5 16,1-1-7-16,-1 4 4 0,1-5-12 0,-1 3 23 16,0-2-3-16,0 1-17 0,1 1-7 0,-1-1-10 15,1 0 10-15,0 0 15 0,-1 2-7 16,1-2-1-16,-1 0 5 0,1 1-3 0,0 0 7 16,-1-2-11-16,1 2-5 0,-1 0 3 15,1-1 5-15,0 1 0 0,0-1-8 0,0 0 7 16,0 1-13-16,-1 0 4 0,1-1 0 0,-2 1 1 15,2 0-10-15,0 0 9 0,0 1-8 0,2-1-13 16,-1-1 11-16,-1 1 4 0,-1 0-7 16,2-1-3-16,-1 1 7 0,-1 0 9 0,1 0-8 15,-2 0 10-15,2 0 0 0,0 0-1 16,0-3 5-16,0 3-8 0,0 0-2 0,0 0 0 16,0 0-8-16,0 0 3 0,0 0-9 0,0 0 1 15,0 0-2-15,0 0 7 0,0 0-4 0,0 0 6 16,0 0 7-16,0 0 0 0,0 0-3 15,0 0 2-15,0 0-10 0,0 0 5 0,0 0 0 16,0 0 7-16,0 0-13 0,0 0 5 16,0 0 3-16,0 0-7 0,0 0-7 0,0 0 5 15,0 0-6-15,0 0 7 0,0 0-6 0,0 0 10 16,0 0-1-16,0 0-4 0,0 0 0 16,0 0-9-16,0 0-1 0,0 0 11 0,0 0-4 15,-14-25-10-15,12 21 2 0,-1 1 11 0,0-1-13 16,1 0 13-16,-1 1 1 0,0-3-17 15,0 4 12-15,1-2-8 0,-2-1 10 0,2 1-6 16,-2 0-7-16,1 2 4 0,-1-3 11 0,-1 4-7 16,0-3-5-16,0 2 2 0,-1 0-9 0,0 0 9 15,-1 1 4-15,-1-1-6 0,1 2 1 16,-1 0-5-16,-1 0 10 0,-6 0 5 0,-15 11-14 16,15-5 4-16,0-1-4 0,0 4 5 0,2 2 4 15,0 2-9-15,2-1 6 0,1 0 9 16,3 1-5-16,-1-2-9 0,5 3 7 0,3-8 8 15,0 2 2-15,0 1-12 0,12 15 12 16,-3-11-8-16,-1-1 12 0,3-8 0 16,-1 1-13-16,0-3-4 0,6 2 12 0,2-1-3 15,-11-3 2-15,5 0-10 0,2 0-3 0,18-14 12 16,-17 9-1-16,-1 2 2 0,1-5-2 16,-1-2-4-16,-1-1 6 0,-3-2-12 0,1 1 13 15,-2-1-14-15,1 1 5 0,0-5-6 16,-5 3 8-16,2-1 0 0,1 1 0 0,-2-1-8 15,-1-2 4-15,-3 2 6 0,1 1-1 16,-1 5-7-16,0 1 9 0,0 1-4 0,0 2-13 16,-1 1 10-16,0-1-3 0,-1 1 9 0,2 0 8 15,-2 1-6-15,1 0 10 0,0 1-12 16,-1 0 4-16,1 0-2 0,-1-1 12 16,1 1-21-16,-1 2 13 0,0 0-2 0,0 0 15 15,0 0 7-15,0 0 12 0,4 11-9 0,-4-5 17 16,2 12-7-16,0 3 22 0,0-2-2 0,-1 6 5 15,1 1-19-15,-2-2-5 0,2 3 23 16,-2-1-12-16,1 2 17 0,-1-14-8 0,0 5-6 16,0 5-6-16,0-2-6 0,0 2-2 15,0-2-18-15,0 0-7 0,0-3 20 0,0-3-16 16,0-3 3-16,0-1-4 0,0-2-2 0,0-3-4 16,0 0-15-16,0-7 13 0,0 5-14 15,0-5-1-15,0 0-44 0,0 0-13 16,0 0-3-16,6 10-12 0,-5-12-25 0,0 0-13 15,0-1-17-15,1-3-33 0,-1 2-21 0,1-1 19 16,0 0-91-16,0-2-31 0,-1 2-39 0,0-3-27 16,1-12 31-16,0 3-235 0,0 2 30 15,-1 3 41-15,-1 12 32 0,0-13 45 0,0 3 32 16,0 1 25-16,0 0 32 0,0-3 8 16,11-10-16-16</inkml:trace>
  <inkml:trace contextRef="#ctx0" brushRef="#br0" timeOffset="66665.48">10891 3902 776 0,'3'-2'326'0,"-1"1"-6"0,1-1 15 16,-1 0-50-16,0 0-34 0,1 1-30 0,-1 1-24 16,0-3 22-16,-1 3 9 0,0-2-22 15,2 2-11-15,-2 1-33 0,0-2-1 0,0 1-9 16,-1 0-24-16,1 2 0 0,-1 2 6 16,-1 3 7-16,-1-1 0 0,-2 12-3 0,4-9-10 15,-5 19-3-15,4-8-19 0,1 2 13 0,-1-1-4 16,1-11-32-16,0 4 13 0,0 1-10 0,0-1-10 15,12 16-25-15,-9-19 7 0,1-1-18 16,-1-4 6-16,-1-1-11 0,1-1 19 0,0 2-18 16,2-4 10-16,0 0-17 0,0-1 7 15,1-1-5-15,1 0-11 0,-7 0 7 0,7 0-17 16,5 0-5-16,18-15 5 0,-15 6-14 0,-1-1 13 16,-1-3-18-16,0-1 3 0,-3-2-14 15,2 1 1-15,1-2 3 0,-3 2 10 0,-1-1-12 16,1 2 13-16,-2 1-8 0,0 0 14 0,-3 3-5 15,-2 3 5-15,1 3-7 0,-1-1-8 0,0 0 1 16,-1 1 3-16,-1 2 0 0,1-2 10 0,-1 2-1 16,0-1-5-16,0 1 4 0,0 0 12 15,0-1-3-15,-1 0-10 0,2 2-1 16,-1 0 11-16,0 1-11 0,-1-1-5 0,1 1 14 16,-1 0 3-16,0 0 10 0,0 0-1 0,3 10 8 15,-3-4-6-15,6 9 14 0,0 6-1 0,1-1-7 16,2 1 17-16,1 3-15 0,1-1 14 15,0 3-1-15,3 2 10 0,1 5-4 16,3 2 2-16,-3 3 4 0,2 2-5 0,-3 1 26 16,-1 1-14-16,-1 1-3 0,-2 0-23 0,-2 0 28 15,-4 1-16-15,-1-2-13 0,-3-3-5 16,0-20 17-16,-11 34-23 0,5-22 2 0,-4-1-5 16,0-3 16-16,-2-4-12 0,-1-2 12 15,-1-3-10-15,-5-2 2 0,3-5-7 0,1-5 2 16,0-3 14-16,2 0-18 0,13-3-12 0,-13 0-13 15,-10-20-5-15,16 8-1 0,2-6-29 0,4-2-7 16,1 9-9-16,0-8-24 0,11-29-6 0,-1 19-5 16,0-1-28-16,4-3-6 0,1 2-15 15,3-1-25-15,3 0-19 0,2 3 17 0,7-1-82 16,1 1-20-16,1 2-53 0,3 0 30 16,-2 3-278-16,2 2 27 0,0 0 62 15,1 2 50-15,-2-1 7 0,-1 4 31 0,1 0 29 16,-4 2 40-16,1 0 11 0,-1 1 8 0,-2 7 10 15</inkml:trace>
  <inkml:trace contextRef="#ctx0" brushRef="#br0" timeOffset="67621.98">12506 3955 232 0,'0'0'285'0,"-13"0"-66"0,13 0-16 16,0 0-45-16,0 0-7 0,-29 6-4 0,25-7-1 16,1 1 11-16,-1 1-23 0,1 0 1 15,0-1 7-15,0 0 13 0,1 0-7 16,0 0 14-16,-1 0-4 0,2 1 10 0,1-1-5 16,0 0-16-16,0 0 14 0,0 0 4 0,-2 1 27 15,5-1-19-15,2 0 3 0,1 0-23 16,17 0-2-16,-12 0-11 0,8 0-16 15,3 0-23-15,1 0-6 0,29-9-7 0,-41 9-26 16,8 0-29-16,2 0-49 0,0 0 2 0,0 0-134 16,-3 0-65-16,-4 0-43 0,-1 0 25 15,7-9-306-15,-13 7 57 0,-1-1 38 0,-2 0 36 16,-2 0 28-16,0 0 47 0,0 1-12 16,0-2 15-16,-3 2 65 0,0-1-52 0</inkml:trace>
  <inkml:trace contextRef="#ctx0" brushRef="#br0" timeOffset="67842.55">12555 4062 621 0,'-5'3'463'0,"2"0"-78"0,1 0-59 16,1 0-41-16,1 0 8 0,1 1-52 15,3-1 3-15,2-2-25 0,9 5-30 16,4-1-8-16,1-1-33 0,1-4-48 0,4 0-11 15,-13 0-116-15,5 0-71 0,4 0-71 0,23-15 15 16,-19 12-301-16,-1-5 13 0,-1 1 57 16,-1-1 21-16,0 1 13 0,1 0 22 0,-2-2 12 15,2 1 10-15</inkml:trace>
  <inkml:trace contextRef="#ctx0" brushRef="#br0" timeOffset="69589.66">13903 3831 550 0,'0'0'324'0,"0"0"-29"16,0-14-35-16,0 14-15 0,23-24-27 0,-25 18-13 15,-6-10-13-15,-1 2-37 0,0 0 3 16,-4 3-29-16,2 2 0 0,-2 0-16 0,-4 2-7 16,-1 2-21-16,-1 4 12 0,-4 1-9 15,12 0-6-15,-21 12 4 0,8-1-12 0,3 2 11 16,1 4-10-16,1-1 9 0,2 2 10 0,4 2-36 15,2-3-3-15,1 0 11 0,2 1 8 0,6 0-9 16,2-7-20-16,0-1 19 0,0 0-9 16,17 11-13-16,-8-13 3 0,3-1-1 0,0-3 0 15,-1-3-5-15,-11-1-15 0,15 0-2 16,2 0 14-16,18-13-15 0,-17 4-17 0,1 1 1 16,-2-3 29-16,-2 0-28 0,1-1 13 0,-3 1-3 15,1-4-11-15,-6 3 1 0,3-2-2 16,-1 0 4-16,-4 2-16 0,1 4 14 0,-3 0-16 15,-1 4 26-15,-1-1-11 0,1 1-7 0,-1 3 13 16,-2 1-21-16,0 0 32 0,0 0-7 0,1 14 16 16,-1-6-8-16,-1 12 18 0,1-10 7 15,0 9 22-15,0 2-7 0,0 6 1 0,0 2 7 16,0 0-14-16,0 3-1 0,0 1 13 16,0 0-7-16,0-1 5 0,0 4-14 0,0-2 15 15,0-1-21-15,0-3 9 0,5 34 10 0,-5-33-2 16,0-19-8-16,0 5-1 0,0 3-6 15,-15 17 6-15,7-22 4 0,-1-2-11 0,-1-5 3 16,-2-1 1-16,1-3-13 0,11-4-11 16,-12 0 9-16,-1 0-19 0,-16-19 9 0,13 6-7 15,3-3 2-15,2-1-22 0,1-5 5 0,3-2-18 16,1-1-5-16,3-1-12 0,3 12 11 16,0-8-29-16,10-26-4 0,-2 21-2 0,3 5-19 15,2-2-8-15,1 2-30 0,-2-1-36 0,6 4 16 16,-3-2-99-16,2 4-12 0,0 1-28 15,3 0-35-15,0-1 27 0,1 3-256 0,-1 2 13 16,0-1 39-16,0 0 34 0,1 3 44 0,1 5 21 16,0-5 39-16,3 4 52 0,-7 2-5 0,0 0 7 15</inkml:trace>
  <inkml:trace contextRef="#ctx0" brushRef="#br0" timeOffset="69876.39">14263 3827 574 0,'2'-6'422'0,"0"-1"-66"0,-2 0-24 0,1-8-44 16,0 4 21-16,-1 11-16 0,0-10-20 15,0 3-26-15,0 2-15 0,0 5-34 0,0 0-13 16,-13-9-14-16,6 13-12 0,-4 13 3 0,0 0-6 16,-3 3-3-16,1 2-16 0,1-1-2 15,3 3-8-15,0 3-13 0,4-4-7 0,-1 2-10 16,6-2-16-16,0-1-2 0,0-14-9 15,0 5 8-15,16 9-20 0,-7-15-22 0,1-3-23 16,1-6-32-16,-1 2-58 0,20-10 9 0,-8 0-114 16,1 1-37-16,-1 0-28 0,3-4-38 15,-1 1 29-15,0 0-230 0,-2 1 12 0,0 0 20 16,-1 2 34-16,-1-4 28 0,1 6 49 16,0-2 13-16,-3-1 6 0,0 0-15 0,-2 3 60 15</inkml:trace>
  <inkml:trace contextRef="#ctx0" brushRef="#br0" timeOffset="70155.63">14676 3805 514 0,'-3'-2'445'0,"1"-1"-52"0,0 3-56 15,-5-1-12-15,3 1 36 0,-5 1-35 16,-8 4-14-16,-2 0-23 0,0 3-26 0,2 3-13 16,-1 2-27-16,1 5-13 0,-2-3-16 15,6 3-3-15,0 4-21 0,-1-3 7 0,5 3-39 16,2-1 12-16,4-2-24 0,1 1-4 15,0-8-28-15,2-1-1 0,0-11-11 0,0 10-41 16,0-2-8-16,18 9-24 0,-9-15-35 0,1-2-36 16,-2-1-33-16,1 1 8 0,19-12-65 0,-8 1-26 15,-3-3-22-15,-1-4-38 0,-2-2-17 16,2 0-12-16,-3 1 24 0,-2-4-119 0,1-2-63 16,-4-1-21-16,-1-2 20 0,0-1 43 15,0-1 18-15,0-2 14 0,-3 1 16 16,0 0 29-16,-4-4 127 0</inkml:trace>
  <inkml:trace contextRef="#ctx0" brushRef="#br0" timeOffset="70362.16">14703 3584 636 0,'-5'-25'224'0,"-3"3"8"0,1 2 15 16,-4 5-9-16,1 1 8 0,4 5-23 16,-8 1 6-16,6 7-26 0,8 1 57 15,-5 0-9-15,-9 10 2 0,8 10-7 0,1 1 0 16,3 4 6-16,0 6-7 0,2-15 10 0,0 8-17 16,10 30-4-16,-2-21-25 0,-1 2-31 0,3-3-11 15,0 2-31-15,1-2-1 0,0-3-15 16,1-2-12-16,-1-2-60 0,2-1-47 15,-1-2-34-15,0-2-37 0,-2-4-42 0,1 0 10 16,0-8-140-16,1-5-44 0,-12-3 26 0,9 0-302 16,4 0 25-16,21-14 42 0,-14 6 36 15,0-1 35-15,0 0 11 0,3-1 49 0,-1-1 30 16,6 1 3-16,-1-1 42 0,6 1 15 16</inkml:trace>
  <inkml:trace contextRef="#ctx0" brushRef="#br0" timeOffset="70710.55">15530 3453 539 0,'0'-10'389'0,"0"3"-67"0,0 1 1 0,0 0-20 15,-2 1-30-15,-1 2-35 0,1 0-15 0,-2 0 8 16,1 3 8-16,-3 0-21 0,-8 8-5 0,-1 4-13 16,-4 9 9-16,4-1-8 0,-1 7 10 0,1 4-7 15,-2 3 3-15,4 4-12 0,-1 2-24 16,3 0 3-16,3 4-21 0,3-1-14 0,0-1-3 16,5-2-10-16,0-20-19 0,0 9-45 15,18 36-15-15,-7-33-57 0,3 0-67 16,4-7-24-16,0-1 8 0,5-4-136 0,2-4-36 15,-4-5-53-15,7-3 29 0,-3 1-258 0,6-7 30 16,-17-2 36-16,6 0 35 0,27-13 32 16,-20 3 47-16,-5-4-9 0,3-1 48 0,0-1 20 15,0-2 9-15</inkml:trace>
  <inkml:trace contextRef="#ctx0" brushRef="#br0" timeOffset="71185.27">16224 3707 858 0,'-4'-19'377'0,"-1"1"-64"0,-3-2 0 0,-1 4-35 16,-1-1-43-16,-1 3-29 0,1 3 31 16,-7 1-31-16,-1 3 5 0,-2 3-35 0,0 4 1 15,9 0-27-15,-7 0 2 0,-18 16-20 16,17-2-8-16,-2 2 1 0,2 2-2 15,1 0 2-15,3 2-13 0,4-1-6 0,1-1-8 0,4-1-4 16,5-1-13-16,-1 0-7 0,2-16-15 16,0 8 10-16,0 1-14 0,11 6-14 0,-6-12-9 15,2 0-14-15,0-2-24 0,-1-1-12 0,3 0-18 16,1 0 11-16,5 0 1 0,20-14-10 16,-16 5-14-16,-1-2 14 0,0-2 24 0,0-1-9 15,-3 2 3-15,-1-3-12 0,-3 4 29 0,1 1-14 16,-3 2 14-16,-3 3 6 0,-3 1-10 15,-1 2-6-15,-2 2 19 0,0 0 28 0,0 0 5 16,14 12 19-16,-10 2 6 0,0 4 5 0,1 3-5 16,-1 1 15-16,-2 4-12 0,0-4-7 15,1 3 7-15,-3 3-2 0,3-1-13 0,-1-2-4 16,0 0-37-16,-2-13-33 0,0 3-38 16,0 0-38-16,0 0 10 0,0-1-106 0,0-3-36 15,0-4-71-15,0-7 28 0,0 0-283 16,7 0 46-16,4 8 30 0,-7-12 36 0,6-4-6 15,0-4 32-15,1 0 24 0,6-3 51 16,1 0 63-16,3-1-38 0</inkml:trace>
  <inkml:trace contextRef="#ctx0" brushRef="#br0" timeOffset="71758.73">16487 3742 430 0,'-8'-11'450'0,"1"3"-62"0,0-3-42 15,2 0-43-15,1 2 5 0,-1-4-25 0,1-2-25 16,2 3-23-16,2 2-23 0,-2 0-12 0,2 10-17 16,0-8-22-16,0 1-7 0,0 7-19 0,11-16-19 15,-7 11-4-15,8-4-24 0,-6 4 5 16,1 3-10-16,0-1-17 0,-7 3 10 0,6 0-11 16,8 0 15-16,13 12-19 0,-12-3-5 15,-1 0 1-15,2 2-4 0,0 2-2 0,-3-1-14 16,1 1 4-16,-3 1-1 0,2 0-9 0,-6 0-5 15,-1-4 1-15,-1 2 0 0,-5-12-9 16,0 10 9-16,0-3-16 0,0 1 13 0,0-1-2 16,0 0-5-16,0-7 4 0,-13 15 2 0,7-12-12 15,2 2 4-15,-9 4 7 0,-1-1-9 16,3 2-13-16,-2-3 13 0,-3 0 2 0,5-1-15 16,2-1 8-16,0-2-11 0,4 0 1 0,1-1 5 15,-2-1-11-15,4 2 8 0,-2-3-5 16,4 3-7-16,0-3-1 0,0 0 11 0,0 0 0 15,0 0-8-15,12 4 10 0,-7-3 1 0,1 0-4 16,17 0 5-16,-2 1-9 0,-4 0 2 0,6-2 3 16,-3 6 10-16,2-4 4 0,-2 0-5 0,-1 3 4 15,-2 4 3-15,-1-1-3 0,-2-2 1 16,0 2 6-16,-6 1 4 0,-1 0 11 16,-1 4 15-16,-4-5 10 0,-2 0-13 0,0-8 2 15,0 7 19-15,-13 12-13 0,2-11 2 0,-5-2-4 16,3 2-15-16,-7 3 4 0,1-2-10 15,-2-2-6-15,-5-1-6 0,2-1 5 0,1-2-22 16,5-3-22-16,-2 3-41 0,9-3-43 0,-1 0-23 16,-1 0 12-16,-14-14-154 0,16 8-56 15,4-2 32-15,5 0-285 0,2-1 52 0,0 9 41 16,0-13 7-16,24-13 53 0,-7 9 37 16,5 4 14-16,2 0 18 0,6 1 37 0,1 1-3 15,3 2 18-15</inkml:trace>
  <inkml:trace contextRef="#ctx0" brushRef="#br0" timeOffset="72541.81">16999 3730 491 0,'-1'0'308'0,"-1"0"-22"0,-1-2-24 0,3 1 4 16,-2 1-16-16,0-2-16 0,0 2-16 15,0 0 7-15,0-2-25 0,1 1-2 0,0-1-23 16,-1 0 8-16,2 0-16 0,0-1 2 16,-2 0-21-16,2 2 3 0,0-2-26 0,2 0-3 15,1 1-4-15,2 0-18 0,-1 2-4 16,2-1 2-16,-1-1-8 0,3 2 3 0,-2 0-8 16,4 0-12-16,13 13-15 0,-10-2 1 0,-1 1-8 15,0 5 5-15,-6-2-5 0,3 2 4 16,-2 2-16-16,-3-2 3 0,-2 3 12 0,-1-2-9 15,-1-9-5-15,0 5 12 0,0 0-4 16,-16 17-10-16,9-19-7 0,1 3 9 16,-1-2-6-16,-1-6-15 0,2-2-4 0,-1-1 2 15,3-2 5-15,-1-1-18 0,0 1-14 0,1-2 4 16,4 0-10-16,0 0-13 0,0 0-8 16,0 0-11-16,-9-13-8 0,9 9 9 0,0-3-9 15,5-8 13-15,-1 4-7 0,3-5 9 16,2 2-16-16,0-1 6 0,4 1 9 0,-1-1 7 15,-1 1-8-15,1-3 22 0,3 2 8 0,1 1-29 16,-1-1 17-16,1 1-12 0,-5-1 18 0,3 1 7 16,-3 2-2-16,0-1 0 0,1 1 9 15,-3 0 9-15,-3 4 15 0,-2 2 3 0,-1 1 9 16,2 2 13-16,-3-1 2 0,0 1-2 0,0 2-2 16,-2 1-3-16,0 0 6 0,-2 3 18 15,0 1 5-15,-1 1 5 0,-4 11 11 0,-1 1-9 16,-4 5 16-16,3 0 3 0,1 2 21 15,1 0-20-15,2 1 2 0,-1-2-23 0,2 3-10 16,2-8 7-16,2-10 4 0,0 6-17 16,0 2-14-16,13 18 4 0,-9-24-13 0,3-4-26 15,-1-1-42-15,3-2-34 0,-2-2-29 0,-1-1-53 16,-6 0 14-16,15 0-135 0,13-13-32 0,-14 5-35 16,-1-3 32-16,3-1-268 0,-3-1 44 15,2-3 42-15,0-1 24 0,1-2 49 0,1 2 13 16,1 0 46-16,3 2 16 0,1 1-4 15,5 3 29-15,2-2 34 0</inkml:trace>
  <inkml:trace contextRef="#ctx0" brushRef="#br0" timeOffset="72867.14">17906 3612 582 0,'1'0'419'0,"1"0"-37"0,-1 1-54 0,1 3 56 16,0 0-33-16,0 0-4 0,0 2-27 0,3 11-13 16,0 1-11-16,-2 0-27 0,2 4-1 15,-2 0-34-15,3 0-7 0,-1-1-27 0,1 0-10 16,-2 1-28-16,2-2-17 0,-2-3-13 0,0 0-15 15,-1-5-44-15,-3-3-35 0,4-3-33 0,-2 0-34 16,-1-1-25-16,-1-2-53 0,0 1 11 0,0-3-158 16,3-1 22-16,-3 0-340 0,0 0 17 15,-3 0 54-15,2-4 39 0,0 0 32 0,-2 0 28 16,1-1 27-16,-6-5 39 0,0-3 29 16,-1-1 13-16,3 5-3 0</inkml:trace>
  <inkml:trace contextRef="#ctx0" brushRef="#br0" timeOffset="73088.32">17741 3791 307 0,'-3'0'610'0,"-1"0"-88"0,0 0-48 0,2 1-42 16,-1-1-22-16,3 0-27 0,0 1-52 16,3-1-20-16,-1 0-44 0,6 0-12 0,1 0-40 15,11 0-17-15,-9 0-19 0,4 0-31 0,7 0-46 16,2 0-65-16,24-10-56 0,-19 7 1 15,-2-2-154-15,-2 1-47 0,1-1 20 0,-1-1-282 16,-5-2-39-16,0 2 32 0,-4 1 30 0,0-4 55 16,-2 2 29-16,0 0 47 0,-2-3-23 15,5 2 40-15,-1 1 8 0</inkml:trace>
  <inkml:trace contextRef="#ctx0" brushRef="#br0" timeOffset="75584.74">17894 3788 647 0,'0'0'282'0,"0"0"-7"16,14-13-38-16,-14 13-15 0,0 0-36 15,0 0 7-15,0 0-14 0,0 0-10 0,0-12-4 16,22-4-42-16,-19 14-13 0,-1-1 10 16,2-1-36-16,9-3 3 0,-1 0 5 0,1 2 3 15,-6 2-12-15,2 3-18 0,-2-3 20 0,0 3-15 16,-4-1-26-16,1 1 15 0,-4 0-20 0,0 0 36 15,0 0-9-15,0 0 33 0,8 13-5 16,-10-8 9-16,-6 7-12 0,-2-1-15 16,-3-1 1-16,1-2-10 0,-3 3 0 0,1-2-3 15,0-2-1-15,3-3-5 0,0 0-13 0,4-1 6 16,-2 0-9-16,2-2-4 0,2 0 15 0,0-1-19 16,5 0 5-16,0 0-7 0,0 0 4 15,-7 0-17-15,7 0 13 0,-6-14-11 16,8 10 2-16,4-8-17 0,5-1 15 0,-2 1-17 15,6-2 1-15,-1 1-1 0,0 0 10 0,-2 4-9 16,1 0 6-16,-1 1 1 0,-4 3-2 16,-1 4-17-16,-2 1 12 0,-5 0-1 0,0 0 0 15,7 9 18-15,-8-1 6 0,-2 8-3 0,3-9 11 16,-15 18-7-16,4-6 6 0,-2-5-7 16,0 3 5-16,-1-2-3 0,-5-1-6 0,6 1-3 15,-1-3-4-15,-1 2 9 0,0-6-7 0,1-3 1 16,-3 2-4-16,5-6 2 0,0 2-9 15,3-2 7-15,9-1-10 0,-7 0 8 0,1 0-5 16,6 0-5-16,-17-10-9 0,15 5-14 16,0-2 8-16,2 1-2 0,4-10-6 0,3-3-1 15,4-1 3-15,1-1-13 0,3 2 11 0,1 1-6 16,2 4 4-16,0-1-2 0,5 4 1 16,0 0 4-16,-1 2-4 0,0 5 8 0,-2 2 6 15,-13 2-9-15,6 0 12 0,13 10 0 0,-13 0 5 16,-3 3-1-16,-5-1 15 0,-3-1 8 15,-2 2 10-15,0-5-1 0,0 5-3 0,-13 16 6 16,5-14-12-16,-3-1 9 0,-1 1-9 16,-1-4 10-16,-1 0-4 0,-1-4-3 0,4-2-5 15,1-1-9-15,-1-3-5 0,1 2 11 0,1-3-8 16,9 0 13-16,-8 0-11 0,-2 0-8 16,-13-13-17-16,15 6-12 0,3-1 2 15,-1-6-4-15,6 1-19 0,0 4-8 0,0-5 16 16,11-15 2-16,1 11-12 0,-3 0 6 0,2 3 13 15,1 1 1-15,2 0-15 0,0 1 5 0,1 2 20 16,-2 5-4-16,-2 2 4 0,-1 3-1 16,-10 1 5-16,8 0-3 0,4 10 11 0,-9-3 10 15,-1-2-3-15,0 3 0 0,-4 9 20 16,2-8-7-16,0 3 1 0,-13 17-8 0,6-15 10 16,0 1-10-16,-1-1 16 0,-2-1-17 0,-3-2 12 15,1-1-8-15,-3-4-13 0,-1 2-16 16,-2-3-61-16,2-2 9 0,-8 0-106 0,-2-3-71 15,12 0-44-15,-9 0 30 0,-2 0-264 16,-33-14 49-16,26 10 27 0,0-2 36 0,-5-1 10 16,3 2 24-16,-4 2 24 0,-1-4 47 0,2 5 8 15</inkml:trace>
  <inkml:trace contextRef="#ctx0" brushRef="#br0" timeOffset="76758.27">17152 3885 1062 0,'-2'-3'353'0,"2"1"-45"15,0-3-40-15,2 2 46 0,0 0-26 0,8-6-46 16,4 0 3-16,6 1-18 0,2 3-31 16,7-2-7-16,-2 1-12 0,6 1-16 0,1 3-28 15,8-2-8-15,-1 0-15 0,2 1-6 16,0 1-6-16,0-1-14 0,-2 1-15 0,-6 2 1 16,-18 0-14-16,11 0-17 0,3 0-11 0,-1 0-2 15,-3 0-4-15,-3 0-5 0,-5 0-19 0,10 11 23 16,-22-8-11-16,-5 0-8 0,-2 0 6 15,-3-1-2-15,-1 2-11 0,-9 4 2 0,-5-2-10 16,-3 0 19-16,-4 0 0 0,-6 0-1 0,1-1-7 16,0 0-10-16,-3 1 19 0,-4-2-10 15,1 2 4-15,-3-2-2 0,-3 0-5 0,2-1 15 16,1-1-6-16,1 1-1 0,2-2-3 16,1 0 1-16,3-1 16 0,7 1-24 0,0 0 25 15,19-1-3-15,-3 0 11 0,0 0-13 0,-5-11-12 16,12 7 8-16,4 0-7 0,9-7 9 15,6-1-2-15,4-1 2 0,4-2-16 0,4 1 9 16,7-1-13-16,7-2 11 0,3-1-20 16,3 1 20-16,2-1-5 0,0 4 7 0,0 1-9 15,2 3 15-15,-2-1-13 0,-1 4 2 0,-2 1-6 16,-2 3 8-16,-3 2 2 0,-24 1-7 0,9 0-4 16,1 0 2-16,30 14-1 0,-36-5-8 15,-6 1 13-15,-7 1-9 0,-5 0 12 16,-4-1 9-16,-1-3-6 0,-16 16-13 0,1-9 4 15,-6 0 25-15,-2-1-23 0,-4-2 8 0,-6-1 8 16,-3 0-8-16,-6 2-1 0,-4-2-2 16,-4 0-7-16,-5-1-19 0,-1 0 11 0,-2 1 0 15,-1-4-5-15,2 0 12 0,0-3-7 0,6-1 1 16,4-1-12-16,4-1 21 0,22 0 1 16,-4 0 1-16,-4 0-12 0,-22-15 1 0,36 7-4 15,7 1 12-15,6 0-19 0,6-1 5 0,9-4 3 16,6 0 0-16,3 0-15 0,0 2 21 0,9 0 12 15,4 1-4-15,3 0-14 0,4 1 8 0,3 3-8 16,2 0 8-16,1 1 2 0,1 1-3 16,-4 3 5-16,0-1-1 0,-22 1 11 0,8 0-11 15,4 0 2-15,1 0-1 0,-4 0-6 16,34 11 0-16,-41-11 2 0,-8 3-12 0,1 1 2 16,-9 0-22-16,-6-1 3 0,-2 1 4 0,-7-1-15 15,-1 0 0-15,-11 3-17 0,-4-3 2 16,-8 0 9-16,0 2-4 0,-4-2 5 15,-2 1-21-15,-4-2 17 0,-4 1-18 0,-3 1 15 16,2-2-7-16,0 0 10 0,-3-1 3 0,4 1 12 16,3-1-3-16,1 1 22 0,6-1 15 15,3 1 2-15,20-2 16 0,-3 0-22 0,4 0 6 16,3 0 5-16,2-10-9 0,12 7 16 16,10-4 19-16,8 1 6 0,4 1-13 0,5-1 0 15,4-1 14-15,7-2 16 0,0 2-6 0,7 0-8 16,0-1 11-16,2 3-2 0,1 1-20 0,-3 1-19 15,-2 1 15-15,-6 2 20 0,-25 0-27 16,10 0-13-16,2 0-16 0,24 13-7 0,-36-7-16 16,-12 0-10-16,0-1-24 0,-7 0-29 15,-3 0-21-15,-4-1-50 0,-7 6 15 0,1-4-224 16,-5 3 29-16,-2-3 27 0,2 0 24 0,-2 0-87 16,2-3 28-16,4-2 70 0,-3 3-3 15</inkml:trace>
  <inkml:trace contextRef="#ctx0" brushRef="#br0" timeOffset="77858.08">18314 4042 509 0,'0'0'360'16,"0"0"-64"-16,0-14 22 0,0 14-25 15,0 0-36-15,0 0 17 0,0 0 2 0,0 0-33 16,0 0-26-16,0 0-5 0,0 0-21 0,14 0-6 16,1-16-1-16,-13 20 2 0,-1 0-20 0,0 3 0 15,-1 0-11-15,0 0-26 0,0 1-1 16,0 3-16-16,-11 14-9 0,9-14-27 15,-5 3-42-15,1 0-29 0,-1-4-33 0,2-2 1 16,2-1-118-16,-2-3-49 0,1 1-45 0,2-3 24 16,0 1-286-16,-1-2-7 0,0-1 50 15,3 0 24-15,0 0 42 0,0 0 34 0,-2-4 14 16,2 2 19-16,2-3 11 0,1 1 8 0</inkml:trace>
  <inkml:trace contextRef="#ctx0" brushRef="#br0" timeOffset="78738.91">18767 3707 427 0,'3'1'385'0,"0"0"-54"0,2 0-41 0,-3 1 20 16,0-1-54-16,1-1-29 0,-1 1 28 0,-2 1-34 15,1-1-12-15,-1-1-16 0,0 1-25 16,-1 1-8-16,-1-2-18 0,1 1-17 0,0 0-2 15,0 0-9-15,1-1-20 0,-1 0-23 16,0-1 5-16,-1-1-9 0,-3 1-5 0,3-1-26 16,-2-1 19-16,1-1 7 0,-7-3-5 0,3-1-40 15,0 0 20-15,-1-3 3 0,4 2-10 16,0-1 3-16,1 1 3 0,2 0 7 0,0 1-21 16,1 1 9-16,-2-1 3 0,2-1-16 0,0-3-6 15,15-13-2-15,-6 15-1 0,-3 3-1 16,0 0-6-16,2 4 12 0,-1 2-10 0,3 1-6 15,-10 0 26-15,12 0 8 0,17 18 6 0,-13-3-1 16,0 2 7-16,0 3-1 0,-4 1 12 16,-2 3 6-16,-1-1-1 0,-3 3 2 0,-3 0 13 15,-2 1-19-15,-1-15 7 0,0 6 9 16,-10 24-6-16,2-22-2 0,-1 1 15 0,-3-4-5 16,-5 0-8-16,4 3-10 0,-4-5 0 0,2-6-15 15,-3 3 4-15,-4 0-12 0,7-5 3 16,-5 1-5-16,4-6 2 0,1-1-32 0,-3 0-1 15,11-1-15-15,-3 0-11 0,-5 0-20 16,4 0-1-16,-10-13-5 0,15 6-12 0,3 1 15 16,1-1-4-16,1 2 0 0,1 0 7 0,0 5 7 15,0 0 1-15,12-24-2 0,2 14 7 16,-3 3 16-16,4 0 8 0,3 4 9 16,-8 3 2-16,3 0 18 0,4 0 8 0,3 0-5 15,21 10-5-15,-20-4-8 0,1 3 2 0,-3-4 1 16,0 1 5-16,-3 0-15 0,-5-2-17 0,3 1-26 15,-5 0-48-15,-2-3 8 0,-2 1-73 0,2-2-31 16,-3 0-18-16,-4-1-42 0,0 0-53 16,0 0 31-16,0 0-229 0,8 0 4 0,4-12 31 15,-8 10 32-15,8-9 40 0,-2-1 27 0,4 3 24 16,-2-3 43-16,7-5-29 0,-7 0 23 16</inkml:trace>
  <inkml:trace contextRef="#ctx0" brushRef="#br0" timeOffset="78967.5">19223 3662 661 0,'8'-5'402'0,"-3"0"-60"16,-2 3-21-16,0 0-40 0,0 3 42 0,1 2 5 16,-1 1-4-16,5 8-11 0,0 4 0 0,-2 2-31 15,1 5 1-15,-1 2-41 16,0 0-29-16,-3 2 2 0,1-2-45 0,3 0 12 0,-3-2-40 16,2 1-18-16,0-7-24 0,1 1-32 0,-5-2-41 15,2-6-47-15,-2 0-46 0,0-3-35 16,7 4 9-16,-1-6-85 0,-1-5-20 15,-7 0-43-15,8 0 8 0,0 0-12 0,6 0 25 16,20-14-109-16,-17 2-28 0,0-5-43 16,0 2-37-16,1-2 28 0,-1-1 29 0,-2 0 29 15,2-1 55-15,-2-2 125 0,-3 4 139 0</inkml:trace>
  <inkml:trace contextRef="#ctx0" brushRef="#br0" timeOffset="79373.58">19606 3771 1210 0,'8'-17'173'0,"-1"0"18"16,-1 0 29-16,-2 4-3 0,-1-1-16 15,-2 5-3-15,-1 9-24 0,0-10 38 0,0-2 22 16,-12-9-8-16,7 15-26 0,-2 2-2 15,0 1-4-15,-4 4-4 0,3-1-19 0,-21 10 5 16,6 1-15-16,3 1-14 0,0 2-15 0,4 2-1 16,-3 1-27-16,2 1 9 0,3 0-23 15,3-1-11-15,5-1 4 0,-2-1-18 16,3-1-6-16,2-3-2 0,1-2-9 0,2-9 13 16,0 0-19-16,0 7-6 0,0-7-10 0,16 12-3 15,-8-12-15-15,-2 0-14 0,12-3-1 16,-9 3-3-16,18-13-14 0,-10 4-3 0,3-3-1 15,-2-3-2-15,2 0-11 0,-5-2 14 0,3-2 1 16,0 3 10-16,-2 2-3 0,-1 0 1 16,-4 2 16-16,-2 2 1 0,-2 3 1 0,0 1-7 15,-4 5 8-15,-3 1 2 0,0 0 28 16,0 0 13-16,7 11-2 0,-6-4 16 0,-1 1-4 16,1 12 4-16,0 1 6 0,-1-9 3 0,0 5 17 15,0 2-15-15,0 3-12 0,0-1 1 16,0 0-9-16,0 0 8 0,0-1-15 0,0-3-21 15,11 12-36-15,-9-20-37 0,-2-9-33 16,0 6-29-16,0-6-11 0,0 0 12 0,0 6-126 16,0-6-56-16,0 7-37 0,0-9 29 0,1 0-262 15,-1-2 47-15,1-2 39 0,0 1 36 16,-1-3 31-16,2-12 28 0,-2 10 5 0,0-7 69 16,0-3 7-16,0-2-2 0,4-24 13 0</inkml:trace>
  <inkml:trace contextRef="#ctx0" brushRef="#br0" timeOffset="79657.8">19731 3343 599 0,'-1'-6'523'16,"0"0"-75"-16,1 0-51 0,-1 2-37 0,1-1-22 16,1 3-32-16,2 0-18 0,1 2-10 15,11 9-17-15,4 1 4 0,2 5-25 0,3 2-11 16,5 12-8-16,2 2-26 0,3 5 2 15,0 7-26-15,-1 3-13 0,0 2-22 16,-5 2-6-16,-4 3-10 0,-7-1-12 0,-3 0-25 16,-11 1-2-16,-3-27-28 0,-16 49-31 0,-2-29-33 15,-8-2-49-15,-6-3-56 0,-2 1 13 16,-9-4-158-16,-2-2-59 0,3-2 29 0,-3 0-300 16,2-6 46-16,-1-1 50 0,4-4 42 15,0-2 55-15,4 0-7 0,8-1 59 16,6-2-11-16,5-2 45 0,4 2-15 0,7 1 24 15</inkml:trace>
  <inkml:trace contextRef="#ctx0" brushRef="#br0" timeOffset="79819.72">19647 4618 751 0,'6'2'543'16,"2"-2"-83"-16,-3 0-34 0,0 0-45 0,0 0-51 16,-1-2-31-16,1 1-37 0,0-3-60 0,-2 2-56 15,0-1-60-15,0-1-10 0,-2 0-133 16,0 0-88-16,0-1 13 0,-3-1-291 15,-1 1-20-15,-6-8 11 0,-5-1 72 0,-2-3 19 16,-4 5 0-16,-2-2 17 0,-1 2 59 0,-3-1-1 16</inkml:trace>
  <inkml:trace contextRef="#ctx0" brushRef="#br0" timeOffset="81479.52">7228 4276 343 0,'0'0'201'0,"-14"0"-6"0,14 0-41 0,0 0-26 15,0 0-24-15,-15 0-2 0,-1 23-22 16,13-22 6-16,-1-1-29 0,2 1 23 0,0 1-28 16,0-2 20-16,0 1-27 0,1-1-20 0,-1 0-3 15,1 1-3-15,0-1 21 0,-1 0-14 0,0 1 1 16,2-2 1-16,-2 2-3 0,2 0-6 0,-1-2-13 16,1 1 4-16,-2 1 23 0,2-2-15 15,0 1-17-15,0 0 17 0,0 0-5 0,0 0 10 16,0 0-1-16,0 0 3 0,0 0-5 15,0 0-2-15,0 0 3 0,0 0 9 0,0 0-17 16,0 0 13-16,-12-10-3 0,10 7 8 16,1 3-11-16,1-1-2 0,0-1 2 0,-1 0-4 15,1 0 1-15,0 0 12 0,0 2 13 0,0-2-8 16,0 1 14-16,-1-1-9 0,0 0 15 0,1 1-11 16,0 0 11-16,0 0-18 0,0-1 7 15,-2 1 11-15,2 1-15 0,0-1 14 0,1-1-24 16,0 1 5-16,0 1-12 0,-2 0 18 15,1 0-13-15,1 0 13 0,-2 0-8 0,1 0-7 16,1 1-7-16,-2 2 1 0,2 1 23 0,0 1-18 16,1 0 31-16,1 12-23 0,-3-8 9 0,7 19-1 15,-3-8 18-15,0 0-14 0,-2 1-5 16,1 0-4-16,-1 0 3 0,0 0-5 16,5-1 10-16,-5 1-24 0,-1-4 12 0,-1-9-8 15,0 1-4-15,0 1-1 0,0-1 2 0,0-1-9 16,0-1-15-16,0-7 6 0,0 9 8 0,0-3-22 15,0-6-2-15,0 0-11 0,0 8-12 16,0-8-30-16,0 0-25 0,0 0-31 0,0 0-44 16,11 9 14-16,-11-10-184 0,2-2-96 0,-1 1 21 15,-1-3 49-15,0 2 25 0,-1-3 10 16,2 2 32-16,-1-2 10 0</inkml:trace>
  <inkml:trace contextRef="#ctx0" brushRef="#br0" timeOffset="81654.46">7454 4473 296 0,'4'0'169'16,"0"-1"-178"-16,-1 0-133 0</inkml:trace>
  <inkml:trace contextRef="#ctx0" brushRef="#br0" timeOffset="105724.84">6142 5767 385 0,'0'0'313'0,"0"0"-36"15,0 0-20-15,-13 0-25 0,13 0 1 0,0 0-29 16,0 0-3-16,-23 22-2 0,20-22-18 16,1 0-29-16,0 1-2 0,0-2 14 0,-2 2-27 15,1-1-28-15,1 0 5 0,-2-1-12 16,1 1-11-16,1-1-9 0,-1 0 52 0,3 1-43 16,0 0 7-16,0 0-7 0,0 0-19 15,-9-10-10-15,10 5 10 0,0 0 0 0,5-8-21 16,1 0-17-16,4-3 2 0,2 0 2 0,3-1-12 15,1 2 6-15,1 1-6 0,1 3 13 0,1 2-18 16,-1 3 0-16,-4 5-2 0,-5 1 4 16,1 0 6-16,16 20 6 0,-16-6-2 0,0 5 3 15,-3 1-9-15,-3 2 5 0,0 1 0 16,-1 2-5-16,-3-1 9 0,0 1-7 0,-1 1-8 16,0-14 9-16,0 5-7 0,-10 18 0 15,7-16-9-15,-2 0-5 0,0-4 9 0,-2 1 0 0,1-2-6 16,1-2 14-16,0-4-21 0,1 0 10 0,-3-1 1 15,4-2-13-15,-1 0 9 0,0-1-13 16,1-1-2-16,-1-2-3 0,1 0-5 0,1 1 5 16,0-2-4-16,2 0-22 0,0 0 14 15,0 0 6-15,-5-16-2 0,7 11-7 0,2-11 0 16,-4 7 24-16,11-18-11 0,-1 7 4 0,1 0-3 16,-1-3-15-16,2 2 12 0,0-1-16 0,0-2 25 15,1 4 5-15,-4-1 0 0,1 4-4 0,0-2-6 16,-2 3-4-16,-1 1-8 0,-1 3 15 15,-1 0 3-15,-1 4 12 0,-1 3-18 0,0 0 0 16,-2 2 13-16,-1 0-5 0,1 3-2 16,-1 0 4-16,-1 5 7 0,-1-1 23 0,1 3 3 15,-2 12 14-15,0 1 8 0,-2 3 12 0,3 1 3 16,1 3-15-16,0-1 0 0,1 0 3 16,0-14 4-16,0 5-8 0,0 3-7 0,16 20-18 15,-8-21 10-15,1-2-4 0,3-4-11 16,-2-4-2-16,3 0-23 0,2-3-30 0,-2-6-33 15,6 0 6-15,-10 0-124 0,18-11-38 0,-8 2-40 16,-4-1-58-16,0-2 27 0,-2 0-228 16,0 0 25-16,-1 0 37 0,-2 0 19 0,0-2 49 15,-1-1 23-15,-1 3 41 0,2-6-26 16,-2 5 70-16,-1 2 13 0</inkml:trace>
  <inkml:trace contextRef="#ctx0" brushRef="#br0" timeOffset="105930.36">6719 5752 1093 0,'-1'-2'430'15,"0"-1"-54"-15,0 1-41 0,1-1-55 0,1-1-26 16,0 2-11-16,1 0-37 0,3 0-7 16,-2 0-40-16,1 2-27 0,0-1-25 0,1 1-10 15,0 0-138-15,0 0-40 0,-1-1-74 16,1 3 13-16,-2-3-256 0,2 3-36 0,-5-2 55 0,0 0 13 15,0 0 31-15,0 0-3 0,7 0 31 16,-7 0-1-16,0 0 41 0</inkml:trace>
  <inkml:trace contextRef="#ctx0" brushRef="#br0" timeOffset="106139.4">6714 5862 702 0,'-4'6'469'16,"0"-2"-64"-16,2 1-19 0,-1-1-48 15,2 1-24-15,0 0-9 0,-1-2-26 0,3 3-38 16,0-3-17-16,1 2-19 0,-2-5-34 16,0 0-9-16,10 12-28 0,-4-8-51 0,10 1-64 15,0-2-2-15,-3-1-103 0,-3-2-63 0,0 0-72 16,-10 0 19-16,14 0-281 0,-2 0 44 16,11-14-1-16,-5 8 48 0,-9 0 32 15,6-2 23-15,0 0 52 0,0 2-28 0,2-2 49 16</inkml:trace>
  <inkml:trace contextRef="#ctx0" brushRef="#br0" timeOffset="106699.83">7119 5782 549 0,'-6'-3'357'0,"2"2"-29"16,-1-2-10-16,0 0-12 0,-9-2-26 15,4 1-31-15,2-1-29 0,1 0 26 0,1 2-28 16,1-1-19-16,2 0-36 0,0 0 1 0,0 2-25 16,2-2 5-16,1 0-10 0,0 4-28 15,0 0 4-15,0 0-26 0,0-7 12 0,20-8-12 16,-9 13 3-16,-1-1-10 0,2 2-1 16,-12 1-10-16,12 0 11 0,17 14-7 0,-16-3-9 15,-1 2-9-15,-2-1-4 0,-4-4 9 16,1 7-8-16,-5-4-10 0,-1 1 1 0,0-5 0 15,0 3-9-15,-1-10-11 0,0 6-1 0,0 0 14 16,0-6-6-16,0 8-14 0,0-1 13 0,-12 3-2 16,8-6-15-16,1-1 13 0,0-1-7 15,0 0-2-15,0 1-3 0,0-1 0 0,0-1-9 16,1 0-1-16,-1 0 2 0,2-1-11 0,0 0 10 16,1 0-4-16,0-1 5 0,1 0-7 15,3 1-5-15,0 0 5 0,1 0 5 0,0 0-6 16,1 1 0-16,1 0 7 0,0 1-1 15,1-2 4-15,16 9-6 0,-12-3 9 0,2 2 0 16,-4 1-11-16,-3-3 18 0,0 2-3 0,-5-3 21 16,2 2-14-16,-1-1 26 0,-2 0-10 0,-1 0 8 15,0-6 8-15,0 0-22 0,0 13 1 16,-18 10-3-16,6-14-6 0,0-1 2 0,-5 1-1 16,0-3-31-16,0-2-24 0,-2-2-30 0,3-1-52 15,3 1 9-15,3-2-95 0,10 0-28 16,-20-12-56-16,14 4 26 0,0-3-241 0,5 1-9 15,1 10 16-15,0-12 57 0,14-13 56 16,0 11 17-16,-5 0 29 0,6 2-2 0,4-1 50 16,2 3-15-16,0-2 0 0</inkml:trace>
  <inkml:trace contextRef="#ctx0" brushRef="#br0" timeOffset="107248.78">7424 5796 602 0,'-3'-2'393'0,"-1"0"-46"16,0-1-43-16,1 0 33 0,0 1 3 15,0-1-45-15,0 1-15 0,1 0-38 0,0-2-14 16,1 1-36-16,1-2-8 0,2 2-17 0,-1-1-22 16,2 0-28-16,1 0 1 0,1 4-23 15,0-4-5-15,3 3-10 0,10-3-1 0,-2 4-13 16,-16 0-7-16,14 0-3 0,15 12 3 0,-15-4-6 15,-3 1-12-15,-1 0-2 0,-1 3-8 16,-4-2 2-16,-3-1 11 0,-2-9 2 0,0 8-4 16,0-1-11-16,0 1 7 0,0 0-2 0,0 1-13 15,-14 11 6-15,9-13 5 0,-5 2-8 0,-1 1-3 16,2-3-6-16,0-2-9 0,2-2 1 16,0 0-8-16,1 0-11 0,1-3 3 0,1 3-5 15,1-2-1-15,-1 0 2 0,1 1-6 0,1-1-7 16,2-1 21-16,0 0-16 0,0 0 9 15,-3 0 6-15,6-1-21 0,-1-1 18 0,2 1 2 16,0 0-4-16,2 1 6 0,1 0-12 0,1 0 13 16,10 2-3-16,-10-2-1 0,5 0 9 0,16 12-16 15,-16-9 5-15,0 6 15 0,-3-2 1 16,-2 0 11-16,-3-1-9 0,1 2 9 0,-5-4 7 16,1 3 1-16,0-2-1 0,-2-5 11 15,0 0 1-15,0 12-1 0,-16 10-18 0,9-14 13 16,-1-4-7-16,-5 5-6 0,-1-1-6 15,-2 2-12-15,-1-6-27 0,-1-1-30 0,3 1-22 16,0-3 6-16,3 0-101 0,12-1-31 0,-15 0-56 16,-5-11 24-16,8 1-202 0,5 3-58 0,4 0 13 15,-1 0 41-15,2 2 46 0,1-2 40 16,0 3 15-16,1-2 17 0,0 6 5 0,0 0 31 16,18-17-4-16</inkml:trace>
  <inkml:trace contextRef="#ctx0" brushRef="#br0" timeOffset="107498.41">8228 5966 383 0,'5'2'504'0,"-4"0"-100"0,0 2 3 0,0 0-31 16,0 3-18-16,-1 10-29 0,0-10-39 0,0 6-21 15,0 1-33-15,0 0-26 0,0 3-20 16,0 0-14-16,0-2-50 0,0 2-45 16,-11 12-52-16,9-17-3 0,1-5-143 0,-2 0-42 15,1-2-76-15,0-1 22 0,2-4-246 0,0 0 22 16,0 0 34-16,0 0 23 0,1 4 35 0,1-5 24 16,0-3 12-16,0 1 25 0,3 1 25 15</inkml:trace>
  <inkml:trace contextRef="#ctx0" brushRef="#br0" timeOffset="108844.63">9451 5884 456 0,'0'0'387'0,"0"0"-35"0,0 0-51 0,0 0 3 15,0 0-15-15,0 0-36 0,-14 7 27 0,14 2-22 16,-5 22-16-16,5-21-17 0,0 3-18 0,0 4-16 15,0 1-4-15,0 0-14 0,9 16-8 0,-2-18-20 16,2-3 2-16,1-4-13 0,0 2-18 16,5-5-14-16,-3-3-9 0,-1-1-12 15,2-2 2-15,-4 0-24 0,6 0-2 0,17-14 6 16,-13 5-15-16,1-2-1 0,-2-3-3 0,-1-1-24 16,1-3 3-16,-4-2-16 0,2 0 3 0,-2-1-18 15,0-2 6-15,-2 0-15 0,-2 1 21 0,3 0-10 16,-3 3 4-16,-1 1-4 0,-1 4 3 15,-2 4-5-15,-3 1 11 0,1 1-3 0,-1 3-3 16,-1 3-3-16,-2 2 8 0,0 0 0 0,0 0 10 16,0 0-4-16,2 10 5 0,-2-4 9 15,0 12 6-15,0-8 2 0,0 7 2 16,0 7 15-16,0 3-8 0,0 2 19 0,0 3-9 0,12 45 22 16,-11-35 11-16,3 3-3 0,-4 1-17 15,0-22 9-15,0 10-6 0,0 7 5 0,0 2-3 16,-17 44-8-16,11-46 0 0,-4-1-11 15,2-5 9-15,-1-2-7 0,-1-5-6 0,1-2-3 16,-3-4-5-16,-1-1-4 0,0-3-3 0,0-6-3 16,3-7-2-16,-1-3-4 0,11-2 0 15,-8 0 5-15,-12-12 8 0,12 0-12 0,0-5-3 16,0-1-11-16,8-5-10 0,0 8-24 0,0-6-7 16,13-31-24-16,-4 26 13 0,2 0-19 15,0-2-15-15,2 2-21 0,2-1-10 0,-2 1-23 16,3 2-36-16,1 0 19 0,0 0-95 0,1 1-32 15,-4 0-41-15,5 3 28 0,-6-1-249 16,4 4 11-16,-2-3 39 0,4 1 25 0,-3 1 46 16,1 0 34-16,-4-4 34 0,5 5 20 0,2 1 16 15,-3-1 34-15,4 1-31 0</inkml:trace>
  <inkml:trace contextRef="#ctx0" brushRef="#br0" timeOffset="109047.1">10202 5859 1143 0,'-2'0'459'0,"3"0"-64"15,0-2-54-15,2-1-44 0,0 3-13 16,2 0-50-16,0-1-27 0,3 0-22 16,9-1-21-16,2-2-26 0,-5 3-72 0,3-1-7 0,-3 0-166 15,-4 0-79-15,-1 1 17 0,-2 0-309 16,-1-1 58-16,-1 1 30 0,-2 0 27 0,0 1 4 15,-2 0 51-15,0 0 19 0,-2 0-22 16</inkml:trace>
  <inkml:trace contextRef="#ctx0" brushRef="#br0" timeOffset="109260.15">10217 6018 764 0,'-5'6'510'0,"1"-1"-42"0,1 0-44 16,2-1-28-16,-1 0-38 0,0 0-16 15,3 0-47-15,1-1-23 0,0 1-31 0,2-1-16 16,12 4-30-16,-4-4-19 0,7 1-61 16,1-3-45-16,-2 2-74 0,2-3 1 0,-14 0-190 15,7 0-72-15,3 0 28 0,-1 0-252 16,16-11 22-16,-15 7 32 0,-4 0 20 0,6-1 68 16,-7 1-3-16,0 1 36 0,3-2-2 15,3 1 22-15,-1 0 12 0</inkml:trace>
  <inkml:trace contextRef="#ctx0" brushRef="#br0" timeOffset="109777.98">10843 6067 636 0,'0'1'377'0,"0"1"-31"0,0 1 1 15,-1-1-45-15,0 0-18 0,0-1-2 0,0 0-17 16,1 1-40-16,1-1 2 0,-1 2-7 0,3-1-13 15,1 0-4-15,0 0-21 0,3-1-24 0,7 3-7 16,2 2-4-16,-3-4-29 0,5 3-10 16,-1-3 1-16,4 0-25 0,-1 1-5 15,1-3-30-15,2 0-47 0,-14 0-21 16,7 0 0-16,1 0-105 0,0 0-32 0,-4 0-55 16,1 0 20-16,-4 0-216 0,0 0-82 0,6-10 54 15,-11 8 15-15,-1 0 28 0,1-1 8 16,-1 3 37-16,0-3 28 0,-1 2 20 0,0-2-23 15</inkml:trace>
  <inkml:trace contextRef="#ctx0" brushRef="#br0" timeOffset="110134.53">11386 5949 722 0,'2'-3'356'0,"0"1"-29"16,0-1-29-16,0 1-31 0,-1 0-33 0,1 1 44 16,1 2-26-16,-2 1-13 0,1 3 1 15,0 0-12-15,2 12-18 0,-3 0-20 0,0 3-5 16,-1 1-24-16,0 0-12 0,0-11-9 0,0 7-25 15,0 2-7-15,0 0-9 0,0-1-15 16,0 3-16-16,0-3-4 0,0-1-39 0,0-4-35 16,0-1-20-16,0-1 5 0,0-3-103 0,0-2-27 15,0-6-36-15,0 0-53 0,0 8 23 16,0-8-193-16,-4 4-26 0,8-4 2 0,-1-4 28 16,1-1 54-16,8-6-8 0,2-3 39 15,-3-2 25-15,3-1 18 0,0-1-13 0</inkml:trace>
  <inkml:trace contextRef="#ctx0" brushRef="#br0" timeOffset="110441.82">11625 5970 226 0,'4'-4'498'0,"-1"-1"-81"0,0 3-48 15,-1 0-64-15,0-1-37 0,1 1 25 16,-1 1-11-16,0-1-33 0,-1 2 10 0,1 2-13 16,0 1-17-16,-2 2-4 0,2-1-8 15,-2 2-15-15,1 0-25 0,1 14-9 0,-2-6-14 16,2 4-5-16,-1 0-15 0,0 0-5 0,1-2-10 15,-2 1-5-15,3-2-27 0,-1-1-6 0,4-1-9 16,-2-2 6-16,4 1-11 0,-1-4-4 16,5 1-27-16,1 1 8 0,-1-6 0 0,8-1 1 15,-8-2-24-15,2-1-10 0,-6 0-18 0,5 0 3 16,2 0-25-16,16-13-19 0,-16 8-29 16,0-2-39-16,-7 1 1 0,6 0 11 0,-4 1-109 15,-3 0-28-15,0-2-47 0,-2 3 27 16,-2-1-174-16,0 1-73 0,-1 0 25 0,0 0 63 15,-1 1 26-15,-1 1-7 0,0 2 60 0,0 0 17 16,0 0 8-16,0-9-2 0,0 9 71 16</inkml:trace>
  <inkml:trace contextRef="#ctx0" brushRef="#br0" timeOffset="110661.88">11820 6013 459 0,'-2'2'462'0,"-1"0"-87"0,1 2 52 15,1 3-41-15,1 0-7 0,-1 11-16 0,1-6-13 16,0 4-46-16,0 3-1 0,0 3-48 0,11 25-12 16,-7-23-43-16,0 0-22 0,-2 1-21 0,1-1-12 15,-1-3-40-15,-1-1-32 0,0-3-37 16,-1-5-55-16,0-12 0 0,0 10-113 0,0-2-43 16,0-1-48-16,0-7 22 0,0 0-312 15,0 0 35-15,2 10 3 0,-2-11 58 0,2-2 27 16,-1 1 8-16,0-4 51 0,1 0 36 15,9-6 24-15,-9 3-1 0</inkml:trace>
  <inkml:trace contextRef="#ctx0" brushRef="#br0" timeOffset="110864.48">12123 6348 707 0,'3'2'349'16,"1"1"-76"-16,-2-3-59 0,-1 3-34 15,2-2-58-15,-3 1-49 0,1-2-73 0,1 1-1 16,0-3-243-16,-1 2-66 0,0-2-27 0,-1-1 46 16,0 2 8-16</inkml:trace>
  <inkml:trace contextRef="#ctx0" brushRef="#br0" timeOffset="116125.51">19814 1905 259 0,'0'0'258'0,"0"0"-51"16,0 0-2-16,0 0-51 0,0 0 5 0,0 0 2 16,0 0-10-16,0 0 0 0,0 0 7 0,0 0-22 15,0 0 3-15,0 0 0 0,0 0-3 16,0 0-27-16,0 0-6 0,0 0-2 0,0 0-7 16,0 0-1-16,0 0 15 0,0 0-23 15,0 0-12-15,-14 0 10 0,14 0-25 0,0 0 0 16,0 0-9-16,0 0-7 0,0 0-9 15,0 0 24-15,0 0-14 0,0 0-15 0,0 0 12 16,0 0-2-16,0 0-26 0,0 0 15 16,0 0-26-16,0 0 2 0,0 0 7 0,0 0 2 15,0 0-2-15,0 0 15 0,0 0-6 0,0 0 14 16,0 0 0-16,0 0-10 0,0 0 32 0,0 0-20 16,0 0 9-16,0 0-6 0,0 0-15 15,0 0-2-15,0 0 36 0,0 0-13 0,0 0 11 16,0 0-15-16,0 0-1 0,0 0 1 15,0 0 17-15,0 0-23 0,0 0 13 0,0 0-9 16,0 0 0-16,0 0-10 0,0 0 14 0,0 0-15 16,0 0 9-16,0 0-14 0,0 0 16 15,0 0-13-15,0 0 10 0,0 0-10 0,0 0 13 16,0 0-11-16,0 0 8 0,0 0-4 16,0 0 3-16,0 0-4 0,0 0 0 0,0 0-1 15,0 0 19-15,0 0-13 0,0 0 9 16,0 0-7-16,0 0 7 0,0 0 7 0,0 0-13 15,0 0 3-15,0 0-6 0,0 0-2 0,0 0-15 16,0 0 13-16,9 16-10 0,6-19 0 0,7-1-6 16,2 2-1-16,1 0-3 0,2 2-6 15,-13 0 9-15,6 0-1 0,4 0-11 0,24 17 3 16,-30-6-1-16,0 2 4 0,-4 5-2 0,-4-2-6 16,-3 4-2-16,-3-3 13 0,-3 3-4 15,-1-10-3-15,0 5 9 0,-12 20 6 0,1-16-14 16,1-5 11-16,-1 1-4 0,-4-2 3 0,4-2-5 15,-3-1 4-15,2 1-12 0,2-2 7 16,-1-4 5-16,3-1-6 0,1-2-4 0,1 0 11 16,0 0-22-16,1-1-1 0,5-1-11 0,0 0-11 15,0 0-8-15,-8 0-8 0,8 0-1 0,0 0-3 16,-11-10-3-16,11 6 4 0,2 0-3 16,0-2-19-16,7-4 29 0,2-2 1 0,4 0 6 15,-2 0-4-15,3 0 13 0,0 0-11 0,5-3 32 16,1 3-29-16,3 2 7 0,-3-2 24 15,-1 2 20-15,1 0-1 0,-4 1 15 0,1-1 11 16,-2 1 5-16,-3 0 11 0,-5 3-9 16,1 1 14-16,-3 1-9 0,-3 1-6 0,-1-1-6 15,1 2 0-15,-2 1-8 0,-2 1-6 0,-1 2-3 16,-2 0 12-16,-6 11-11 0,-4-3 3 16,-2 4 2-16,0 2 22 0,0 0-13 0,-2 1 7 15,4 0-1-15,-2 1-7 0,5-1-24 0,0-1 32 16,2 0-20-16,2-1-3 0,1-1 4 15,5-14 0-15,0 10-22 0,0-1-10 0,17 8-22 16,-3-10-37-16,4-3-39 0,0 0 9 16,7-1-144-16,-11-3-41 0,5 0-47 0,31-13 28 15,-22 6-270-15,0 2 50 0,-1-3 39 16,-3 1 17-16,-2-2 30 0,-1 0 29 0,4 0 36 16,-4 1 25-16,0 0 28 0,0 3 30 15,-8-4 18-15</inkml:trace>
  <inkml:trace contextRef="#ctx0" brushRef="#br0" timeOffset="116346.6">20568 2109 742 0,'-3'-3'478'0,"2"3"-27"0,0-2-29 16,-1 2-11-16,2-1-28 0,-1 0-21 16,2 0-40-16,-1-1-43 0,2 1-28 0,0 0-21 15,2 0-33-15,1-1-25 0,0 0-14 0,2 2-7 16,-1 0-36-16,10-4-32 0,-3 3-51 0,-1-1-57 15,-3 1 2-15,-1 1-161 0,0-1-66 16,-1 1 22-16,-2 0-304 0,-5 0 41 16,0 0 37-16,0 0 34 0,0 0-8 0,0 0 54 15,9 8 34-15,-10-7 15 0,0 1 38 16,0 1-20-16</inkml:trace>
  <inkml:trace contextRef="#ctx0" brushRef="#br0" timeOffset="116547.13">20486 2181 830 0,'-5'3'423'0,"2"-1"-63"16,-1 2 12-16,2 0-13 0,1-2-34 0,0 1-23 15,1 0-14-15,2 1-37 0,0 0-22 0,3-1-22 16,6 4-24-16,0-2-22 0,6 0-48 0,2 0-49 16,1-1-8-16,3-1-148 0,0-1-59 15,2-2-83-15,2 0 23 0,-1 0-264 0,-10 0 13 16,6 0 23-16,3 0 44 0,4 0 39 15,2 0 15-15,2 0 35 0,2 0 21 0,-3 0-33 16</inkml:trace>
  <inkml:trace contextRef="#ctx0" brushRef="#br0" timeOffset="117030.41">21253 2094 293 0,'5'-14'504'0,"2"0"-103"15,-3 2-6-15,-1 2 7 0,-1 0-40 0,-1 3-23 16,0 1-15-16,-1-1-41 0,0 7-12 0,0 0-36 15,0-7-34-15,0 7-21 0,-14-11-5 16,9 10-24-16,-3 1-14 0,-9 2-22 0,7-2-5 16,-19 8-9-16,11-1-12 0,-2 0-5 0,2 1-18 15,3 2-12-15,-1-1 4 0,3 0-6 16,1 0-12-16,4 2-1 0,4-4-1 0,0 0-10 16,3 1 3-16,1-8-7 0,0 0 2 0,0 9 2 15,0-3-9-15,20 12-9 0,-8-10 7 16,2-1-4-16,-1 1-6 0,2-3-1 0,0 4-14 15,0-4 6-15,2 1 7 0,-4 0-5 0,-2-1 6 16,-2 0-4-16,-3-3-4 0,-1 0-1 16,1 1-9-16,-4 0 8 0,1 0-8 0,-2 0 4 15,-1 0 19-15,0-3-2 0,0 0 16 0,0 0-9 16,0 0 8-16,-13 12-8 0,7-10 4 16,1 1-3-16,-10 2 16 0,4-1-3 0,1-4-1 15,-1 3-8-15,2-3 2 0,9 0 3 16,-6 0 9-16,6 0 3 0,-9 0-10 0,9 0-11 15,-8 0 16-15,8 0-18 0,-12-12-10 16,12 7-9-16,3-1-11 0,1-9-12 16,9 2-21-16,0-1 5 0,2 4-32 0,1-2 6 15,1 0-29-15,-1 4-20 0,3 1 13 0,-2 0-60 16,1 3-28-16,-3 0-40 0,3 0-15 16,-5 1-33-16,0 3 28 0,-2 0-202 0,0-1-46 15,-3 1 38-15,1-1 43 0,-2 1 33 0,3 0 37 16,3 0-13-16,1 0 34 0,2 0 34 15</inkml:trace>
  <inkml:trace contextRef="#ctx0" brushRef="#br0" timeOffset="117296.09">21635 2167 1016 0,'0'17'450'16,"-4"2"-34"-16,4-9-43 0,-8 16-34 0,1-9-20 15,1 0-45-15,-1-2-22 0,0-1-34 0,0 1-19 16,0-2-17-16,1-4-58 0,0-2-60 16,1 0-6-16,1-1-121 0,0-2-60 0,0 0-74 15,1-2 17-15,-2 0-289 0,3-1 20 0,0 0 27 16,0-1 40-16,2 0 4 0,1-3 69 15,0-1 18-15,1 1-69 0,11-7-2 16</inkml:trace>
  <inkml:trace contextRef="#ctx0" brushRef="#br0" timeOffset="118026.55">22894 1988 620 0,'2'0'440'15,"0"0"-85"-15,-1 0-24 0,-1 2-43 0,-2 3 40 16,0 0-8-16,-5 12-22 0,-2-2-23 0,-3 4-15 16,5-2-27-16,-2 1-17 0,2 1-22 15,-1-1-14-15,5-3-32 0,-1 2 3 0,3-3-17 16,1-2-11-16,0-5-19 0,0 3 1 0,11 6-16 15,-5-9 2-15,5 2-21 0,0-6 7 16,1 0-16-16,-1-2-9 0,8-1 6 0,-9 0-7 16,7 0-9-16,21-12-12 0,-16 3-2 15,0-1 7-15,-1-2-16 0,2-2 8 0,-4-2-7 16,1 0 5-16,-1-1-10 0,0 0-12 16,-1 1 4-16,-2-2 9 0,2 3-4 0,-6 2 1 15,0 3-11-15,-2-1-7 0,-3 6 0 0,-4 0-10 16,2 4 9-16,-5 1 1 0,0 0-1 15,1 14 14-15,-4 5-12 0,3-9-2 0,-9 25 4 16,3-7 5-16,1 3-9 0,2 0 10 16,0 4 8-16,-1-2 22 0,1 6-19 0,0 2 27 15,2 3-17-15,1-5 23 0,0-3-23 0,-1-3 18 16,-1 1 5-16,-1-2-6 0,-1-8 19 16,-1 0 4-16,0-4 0 0,-1-3-6 0,-1-1 34 15,0-11-19-15,-1 0 18 0,-2-2-11 0,1-3-10 16,9 0-3-16,-11 0-6 0,-16-13-7 15,15 2 8-15,3-4-10 0,2 0-1 0,3-1-18 16,1-4 14-16,3-2-44 0,0 1-5 0,0 9 0 16,17-21-77-16,-2 12-42 0,-2 1-34 15,6 0-55-15,6 2 21 0,3-1-188 0,4 0 33 16,2 2-286-16,1-1 19 0,1 3 40 16,-4-2 41-16,4 1 65 0,-1-1 15 0,-1 3 39 15,-8-3 43-15,6 5 44 0,-2-2 1 0,-2 4 14 16,2 0 56-16</inkml:trace>
  <inkml:trace contextRef="#ctx0" brushRef="#br0" timeOffset="118221.04">23759 2160 1083 0,'-2'2'481'0,"0"-1"-40"0,-1 0-38 15,3 1-46-15,-1-1-21 0,0-1-31 0,1 2-48 16,2-2-31-16,2 1-10 0,1 0-41 15,2-1-43-15,12 4-70 0,-1-3-44 0,1 2-2 16,0-1-174-16,-2-2-71 0,-6 0 21 0,10 0-277 16,-2 0 37-16,-6 0 33 0,-2 0 5 15,-2 0 12-15,-2 1 24 0,-7-1 24 0,0 0 67 16,0 0 3-16</inkml:trace>
  <inkml:trace contextRef="#ctx0" brushRef="#br0" timeOffset="118414.53">23785 2268 451 0,'-6'3'478'0,"0"-3"-87"16,1 2-54-16,3-2 44 0,0 1-57 15,0 1-25-15,2-1-19 0,0 2-22 0,4 0-40 16,1-1-17-16,12 5-27 0,0 1-27 0,4-3-37 16,2 2-12-16,2-2-162 0,1-3-78 15,3 0 11-15,-5-1-297 0,-1-1-37 0,-12 0 32 16,5 0 31-16,2 0 41 0,0 0 12 0,18-15 35 15,-20 10 12-15,3-1-6 0</inkml:trace>
  <inkml:trace contextRef="#ctx0" brushRef="#br0" timeOffset="118918.92">24366 2151 288 0,'-2'1'424'0,"-3"-1"-37"0,2 3-60 15,1-3-10-15,-1 1-41 0,0 0 8 0,2 1-29 16,-1-1-22-16,0 1-2 0,1 0-32 15,-1-2 14-15,1 3-15 0,1-1-2 0,0 1-8 16,2 1-12-16,-1-1-10 0,0 2 10 0,4-2-23 16,5 6-6-16,5-4-22 0,-1 1-3 15,3 0-24-15,1-1-5 0,3-2-8 16,0-1-32-16,1-1-44 0,-12-1-60 0,5 0 7 16,1 0-118-16,-1 0-50 0,1 0-65 0,17-11 26 15,-22 7-260-15,-1 0 3 0,-2 2 40 16,-1 0 42-16,-2-1 37 0,0 1 35 0,0 0 22 15,-1-1 25-15,0 1-3 0,1 1 20 16</inkml:trace>
  <inkml:trace contextRef="#ctx0" brushRef="#br0" timeOffset="119217.18">24917 2077 1093 0,'5'-4'378'0,"-3"3"-65"0,0 1-40 15,-1 0 48-15,-2 3-19 0,-1 2-12 0,-4 7-24 16,-1 5 0-16,-1-2-32 0,-1 4-18 16,0 1-26-16,-1-2-15 0,2 2-8 15,0-1-23-15,-2 0-11 0,4-2-16 0,-3-2 1 16,2-1-36-16,0 1-45 0,1-5-62 0,1-1-28 15,3-1 5-15,-1-3-119 0,2 0-37 0,1-1-52 16,-1-2 26-16,1-2-290 0,0 0 40 16,0 0 36-16,0 0 31 0,15 3 32 15,-10-3 28-15,1-1 16 0,9-4 22 0,6-1 4 16</inkml:trace>
  <inkml:trace contextRef="#ctx0" brushRef="#br0" timeOffset="119724.98">25127 2220 970 0,'0'0'357'15,"0"0"-34"-15,0-2-41 0,0 1 31 0,0 1-14 16,0 0-17-16,0 0-22 0,0-2-38 0,0 0-20 16,0 1-22-16,-2-3-19 0,2 1-19 15,0-1-25-15,0-1 0 0,-1 0-4 0,1 0-13 16,0-1-5-16,0-2-10 0,0 0-3 0,0-4 3 15,0 1-23-15,0 1 9 0,0 0-11 0,0 3-2 16,0 7 0-16,10-17-11 0,-8 14-4 16,-1 0-1-16,-1 0-7 0,1-1-13 0,0 2-2 15,1 0 8-15,0 2-3 0,1 0-4 0,3 0-1 16,-1 2-4-16,1 0 1 0,0-1 2 16,10 3-3-16,-3-1-4 0,-2-1 3 0,1 0-4 15,4 1 4-15,0-2 2 0,-3-1-9 0,0 0 3 16,-5 0-3-16,5 0 4 0,2 0-6 15,18-12-7-15,-17 4 0 0,-1 2-9 0,-2 1 9 16,0-4-2-16,-5 3-1 0,0 0-5 0,0 3 8 16,-3-2-7-16,-2 2 0 0,0 0-12 0,-1 0 11 15,-2 3-3-15,0 0 8 0,-5 3 3 0,1-1 5 16,-9 8 4-16,0 3 12 0,-3 3 0 16,2-2 4-16,2 3-6 0,-4 0 3 0,3 1 13 15,-3 0-15-15,4 0-5 0,-1 1 1 0,1-2-1 16,3 0 0-16,-3-1-13 0,3-1-59 15,-1-3-23-15,1 3 7 0,1-1-100 0,1-2-42 16,0-5-32-16,-2 3-27 0,3-1 27 16,0-3-296-16,2 3 56 0,0-4 37 0,3 0 32 15,-2 0 23-15,3-1 12 0,0-4 20 0,0 0 30 16,0 0 44-16,14 11 7 0</inkml:trace>
  <inkml:trace contextRef="#ctx0" brushRef="#br0" timeOffset="121674.96">17874 2182 520 0,'0'0'410'0,"0"0"-24"16,0 0-68-16,0 0-28 0,0 0-26 15,0 0-42-15,0 0-27 0,11-10-23 0,14 7-16 16,6 0-1-16,0-1-32 0,4 2-21 16,3-1-9-16,3 2-26 0,-2-2-2 0,2 2-28 15,0 1-45-15,-4-1-56 0,-3 0-44 16,2 1 12-16,-6-3-190 0,-5 0-169 0,-4-2 52 15,-4 4 22-15,-7-4 38 0,-3 2 37 0,-3-1-2 16,-4-1 28-16</inkml:trace>
  <inkml:trace contextRef="#ctx0" brushRef="#br0" timeOffset="121969.71">18360 1888 1105 0,'-1'-7'359'16,"1"-2"7"-16,1 4-66 0,0 1-32 0,0-1-25 16,1 2-18-16,2 1-14 0,1 2-52 15,1 2 2-15,19 7-11 0,-1 1-27 0,2 7 3 16,3 4-6-16,2 4-22 0,0 0 2 0,0 3-6 16,-1-1-9-16,-4 2 0 0,-8-3-23 15,1 2 4-15,-6-1-13 0,-2-1 15 0,-8 5-42 16,-3-17 23-16,0 8-1 0,-21 25-19 0,3-25-30 15,-7 0-1-15,-2-2-124 0,-4-3-56 16,-6 0-59-16,-1-7 22 0,-2 0-268 0,-1-3 7 16,2-1 31-16,1-5 48 0,3-1 12 15,19 0 13-15,-9 0 29 0,-4 0 40 0,-21-15 5 16</inkml:trace>
  <inkml:trace contextRef="#ctx0" brushRef="#br0" timeOffset="122123.1">18287 2518 586 0,'8'7'342'0,"-4"-2"-46"0,1-1-27 0,-3 0-34 16,0 0-34-16,1-2-6 0,-2 0-34 0,-1 1-18 15,0 0-21-15,-3 0-75 0,-2-1-77 16,-8 9 3-16,-8-2-387 0,-5-4 21 0,-3-2 40 16,-3 0 23-16,-5-1 15 0,3-1 8 15</inkml:trace>
  <inkml:trace contextRef="#ctx0" brushRef="#br0" timeOffset="123107.21">4072 6258 226 0,'-15'0'522'16,"15"12"-112"-16,0-12-84 0,0 0-21 0,0 0-40 16,-25 23-34-16,27-23-47 0,3 0 11 15,14-3-20-15,1-4-20 0,8-1 4 0,4 0-20 16,3 2-4-16,4 1-11 0,4 2-14 0,1-1-15 15,2 1-13-15,0-2-7 0,-2 2-9 16,0 1-85-16,-3 0-7 0,-4 0-38 0,-2-1-31 16,0 0-31-16,-9 1-25 0,4-2 14 0,-7 0-255 15,-6-1-28-15,-8-1 36 0,-2 1 39 16,-3-2 15-16,-3 0 21 0,-1 7 10 0,0-12 3 16</inkml:trace>
  <inkml:trace contextRef="#ctx0" brushRef="#br0" timeOffset="123407.99">4582 5986 1090 0,'-3'-2'413'16,"1"1"-72"-16,-1 0-50 0,2 2-38 0,1 1-30 15,2 1-28-15,2 1-20 0,10 8-2 0,8 4-11 16,0-2 6-16,6 2-19 0,3 0-15 15,4 2-12-15,2 4-14 0,3 0-3 16,0-2-20-16,-5 1 13 0,-2 1-32 0,-4-1-1 16,-5 2-24-16,-5 0-4 0,-4-1 19 0,-6 5-30 15,-4 2 16-15,-5-13 7 0,0 6-16 16,-19 32-31-16,-3-23 1 0,1 0-108 0,-7-1-33 0,-5 0-56 16,-6 0 17-16,-7-1-294 0,1 0 0 15,-6-2 48-15,3-1 32 0,-2-4 27 16,-2-5 19-16,5 3 22 0,3-3 1 0,2-1 57 15,4-6-5-15</inkml:trace>
  <inkml:trace contextRef="#ctx0" brushRef="#br0" timeOffset="123593.46">4618 6868 288 0,'24'-1'594'0,"-3"1"-111"0,-14 0-102 15,2 0-44-15,3 0-30 0,-4 0-30 0,-1 0-39 16,-7 0-30-16,8 0-30 0,-8 0-17 15,9 0-26-15,-9 0-15 0,6 0-93 16,-6 0-58-16,7 0-40 0,-7 0-76 0,0 0 15 16,0 0-272-16,6 0-22 0,-1-4 34 0,-5 2 35 15,-2-3-18-15,1 1 32 0,0-1 41 16,1-2 26-16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5T02:37:50.1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2022 835 334 0,'0'0'237'0,"0"0"-32"0,0 0-56 0,0 0 4 15,0 0 9-15,13 0-18 0,-13 0-7 0,0 0-11 16,0 0 10-16,0 0 0 0,0-13 10 0,0 13-3 16,0 0-6-16,0 0-2 0,0 0 10 15,0 0-14-15,0 0-12 0,0 0-32 0,8-27 14 16,-10 22-9-16,-2-1-7 0,-3 2 15 16,2 4-31-16,-4-7-1 0,2 4 12 0,-2-7-16 15,9 10-6-15,-25-1-6 0,15-3-17 0,-2 1 2 16,1 2-4-16,-7 2 9 0,7-2 14 15,4 1-36-15,-16 9-1 0,11-3 13 0,-1-2 11 16,-2 2-27-16,1 3-24 0,3 4 15 0,1 0 13 16,-4 4-26-16,2 6 3 0,1 1 18 15,-2 0-1-15,6 4-2 0,-4 2 15 0,4-1 6 16,5 2-22-16,0-3-1 0,2 1 48 0,0-15-18 16,0 3-5-16,13 26-4 0,-2-24-9 0,2-1-6 15,4-1 28-15,2-8-6 0,4 1 0 16,6-3-6-16,0-3 8 0,1-2-9 0,-14-2-11 15,8 0-30-15,5 0 2 0,32-11-47 16,-28 5-44-16,-6-2-36 0,1 3-70 0,-3-3 19 16,-7-3-142-16,1 1-150 0,-1 0 48 0,-4 1 28 15,-2 1 7-15,-2-4 42 0,0 2 2 16,1 3 54-16,-2-3 11 0</inkml:trace>
  <inkml:trace contextRef="#ctx0" brushRef="#br0" timeOffset="398.55">2270 1002 744 0,'-2'6'284'0,"0"2"-49"0,5 3-5 0,-4 0 2 15,-1 1-33-15,2-6-38 0,0 5 13 16,0 0-13-16,0 3-14 0,13 15 31 0,-12-15-18 15,6 2-17-15,3-5 37 0,1-3-9 0,-2 2-9 16,3-1-17-16,3-4-19 0,5-2-20 16,3 2 9-16,-12-5-7 0,5 0-25 0,23-13 3 15,-20 6-11-15,3-2 4 0,-3-2-26 16,-5 0 5-16,0-5-11 0,-4 3 2 0,-1-1-14 16,0-2-7-16,-3 0-9 0,-3 1-27 15,-2 1 12-15,0 1 1 0,-1 6 0 0,-11-11-2 16,1 7-21-16,-1 4 1 0,-3 0-14 15,-2 4-10-15,-3-1 7 0,0 4-10 0,5 0 3 16,-6 0-16-16,2 0 3 0,-23 16-6 0,21-11-25 16,0-1-9-16,5 2-24 0,3-1-13 0,0-1-32 15,4-1-35-15,-2 0 18 0,10-3-167 16,-10 0-90-16,10 0 12 0,0 0 38 0,-6-8 23 16,9 3 28-16,7 1 13 0,1-4 9 15</inkml:trace>
  <inkml:trace contextRef="#ctx0" brushRef="#br0" timeOffset="830.7">2576 1016 259 0,'8'11'405'0,"1"2"-39"0,5-1-16 0,-1 2-51 16,-2-1-32-16,-1 0-9 0,-4 0-29 15,5-1 10-15,-3-2-28 0,0 2-22 0,-1-3-13 16,-3-6-27-16,1 2-10 0,-2-1-5 0,-1 0 8 15,-1-1-13-15,0-2 11 0,-1-4 16 16,-1 5-15-16,-3 1 1 0,2-4-13 0,-5-4-18 16,0 1-13-16,3-1 1 0,-5 1-8 0,-1-3-9 15,3-1-8-15,-1 1-17 0,-2-3-3 16,4-2-1-16,3 1-12 0,1-2-19 0,1-1 5 16,1 8-21-16,0-4 6 0,15-16-2 0,-5 9 5 15,4 5 0-15,3-2-9 0,3 2-8 0,-1-1 10 16,4 4-10-16,-2 1 10 0,4 0-8 15,-5 0 3-15,-10 8-2 0,4 0 4 0,4 0 0 16,21 14-20-16,-20-6 6 0,-2 2 11 0,-1 3 9 16,-3 0-13-16,0 1 2 0,-2-2-2 0,-3 2 8 15,-1 0-8-15,-4 1-2 0,-2-2 5 16,2 1-6-16,-3-2-2 0,0-12-6 0,0 10-39 16,0 0-44-16,-15 11 9 0,11-13-74 0,-1-3-29 15,-1-3-54-15,1 4 21 0,2-8-155 16,3 1-113-16,4-2 37 0,9 1-12 0,-2-5 31 15,5 2 67-15,4-3-3 0,6 1 25 16,3-3 17-16,2-1 15 0</inkml:trace>
  <inkml:trace contextRef="#ctx0" brushRef="#br0" timeOffset="1383.67">3345 931 813 0,'-4'-3'361'0,"0"-4"-46"16,-6 2-18-16,-2 4-45 0,5-1-32 0,-2 3 6 15,2-1-28-15,-4 0-21 0,-13 15-20 0,9-4 27 16,-2 4-28-16,4-1-17 0,3 2-14 0,-3 4-15 16,4-2-18-16,0-1 7 0,2-1-17 15,2 1-1-15,2 0 11 0,2-4-43 0,1-6 20 16,11 9 19-16,-4-4-30 0,2-4 9 16,2-3-7-16,1-4-4 0,1 0-8 0,-6-1-5 15,14-13-1-15,-6 7 2 0,2-2-11 0,-3-2-27 16,0-4 21-16,-2 2-30 0,2-7-24 15,-3 1-8-15,-1-4 5 0,0 6-20 0,-8-1 8 16,4-5 4-16,0 6 30 0,-3 6 0 0,4 1 1 16,-3 1-1-16,-2 4-44 0,-1 1 27 15,-1 3-34-15,0 0 24 0,1 8 38 0,-5-2-42 16,4 4 11-16,-2 2 8 0,-3 7 14 0,5-11-7 16,0 5 2-16,0 5 54 0,0 4-1 0,0 3 4 15,0 3 14-15,8 0-2 0,4 26 1 16,-5-27-3-16,1 0-5 0,-1 1 9 0,0 1-5 15,2-4 2-15,-1 1 7 0,-2-6-7 16,-1 3-4-16,-3-3 11 0,0-3 6 0,-2-3 3 16,1-4 28-16,-1-2-17 0,-12 9 20 0,7-8-29 15,-3-4-8-15,-1-1 0 0,1-1 2 16,-2-3 0-16,2 0-1 0,8 0-24 0,-13 0-9 16,-2 0 12-16,-15-12-9 0,17 7-9 0,0-3-2 15,3 0-9-15,0 0-4 0,1-4-28 0,2 0 7 16,2 2-19-16,2 2-12 0,2 0-18 0,0-1 7 15,1 9-21-15,0-15-36 0,11-22-30 16,1 18 13-16,-2-1-99 0,-1 0-7 16,11 1-56-16,1 3 27 0,-2-4-173 0,3 3-83 15,3 0 17-15,-2 3 35 0,-1-3 34 0,-2 2 52 16,-2 1 24-16,-1 0 8 0,-1 1 39 0,0 1-6 16</inkml:trace>
  <inkml:trace contextRef="#ctx0" brushRef="#br0" timeOffset="2880.48">3475 976 762 0,'-1'1'268'15,"1"1"-14"-15,-2-4-35 0,0 2-8 16,1-1-13-16,1 1-14 0,0-2 2 0,2 2-45 16,-2 2-4-16,0-1 8 0,3 1-31 0,6 0-17 15,0 3 25-15,1 2-11 0,3-1-2 0,-1 4-16 16,2-1 15-16,-1 4-13 0,2 0 23 0,0 2-5 16,-1-1-18-16,-3 3 10 0,1-2-30 15,-4-1 8-15,0-2-21 0,-3 1-7 0,-2-2 19 16,1-1 8-16,-2-1-12 0,-2-3 1 15,4 1 7-15,-4-7 4 0,0 0 13 0,0 7 2 16,0-7 4-16,-13 10-15 0,9-11-15 0,-3 0 0 16,0-2-11-16,1-2-4 0,0 3 6 0,0-5-22 15,0-1 5-15,-1-4-7 0,3 5-27 16,1-3-5-16,3-2-12 0,0 7-10 0,0-7-1 16,0 1-5-16,12-15 4 0,-5 12 2 15,1-1 16-15,2 4-6 0,1-1-8 0,1 2-1 16,5 0 12-16,-2 1-14 0,0 1 12 0,0 0-9 15,2 2-4-15,-1-1 8 0,1 1 2 0,-3 3 3 16,1 0-4-16,-4 1 15 0,-1 1-22 16,-10 1 13-16,9 0-9 0,6 12 4 0,-9-3-9 15,-2-1 0-15,0 5 17 0,-3-2 5 16,2-1-11-16,1 2 5 0,-2 1-1 0,-2 1-11 16,3-2 14-16,3 0-2 0,-4-2-7 0,-1-1 8 15,3-1-12-15,-2-1 24 0,2 1 5 16,1-2 7-16,-1-4-8 0,3 0-10 0,1 1 16 15,-8-3-4-15,7 0 6 0,1 0-15 0,11-11 14 16,-9 8-16-16,-1-7-2 0,1 1 7 16,-3 4 4-16,2-5-18 0,-2-4-3 0,2 4-8 15,-4 0-15-15,1-4 1 0,-2 2 0 0,-2 0 14 16,2 0-7-16,-3-1 2 0,4 1-9 16,-2 0 21-16,-2 7-9 0,1-7 9 0,-1 5 0 15,0 2-11-15,-1 0 8 0,1 1 11 0,-1 2-8 16,0 2 6-16,0 0-6 0,0 0 11 0,3-8-17 15,-3 13 1-15,-1-3 15 0,1 4-4 16,-2 2 5-16,4 2-7 0,-6 3 0 0,4-7 13 16,0 7-15-16,-7 16 24 0,7-20 7 15,0 4 0-15,0 3-18 0,12 16 21 0,-7-15 2 16,2-2 6-16,3-1-16 0,-1-3 21 0,-2 2 4 16,6-3-14-16,0-9 2 0,3 3-2 0,0 0 13 15,-7-4-10-15,7 0-17 16,20-13 12-16,-20 7-1 0,5-6-6 0,0 0-8 15,-4-2-20-15,-4-3 0 0,6 1-16 0,-4 0-3 16,-1 0-12-16,-2 2 2 0,-1 0 2 16,-2 0 2-16,-1 1 17 0,1-1-21 0,-6 0 7 15,-2 2 10-15,-1 0-7 0,0 12-5 0,0-9 20 16,-11-11 3-16,6 12-13 0,-2 0 13 16,-2 2-5-16,1 4-3 0,0-6 13 0,-2 7-24 15,1-2 16-15,9 3-14 0,-10 0 16 0,1 0 3 16,-11 18-12-16,11-8-3 0,2 5 26 0,-2 4-15 15,3-3 5-15,-1 4 0 0,5-3 12 0,-6 6 1 16,8-12 5-16,0 6 4 0,0 3-13 16,15 21 12-16,-8-21 15 0,2-4-6 0,-1 1 4 15,6-6 5-15,5-3-6 0,-1 0 3 16,4-4-4-16,2-4-3 0,-10 0-2 0,8 0-12 16,32-16-33-16,-25 7-24 0,0-4-17 0,-1 0-13 15,-3-3-22-15,0 2 10 0,-3-1-53 0,-2 0 10 16,-5-2-9-16,-7 1 16 0,4 2 2 15,-3-7 7-15,-4 9-8 0,-3-2 18 0,4 0 6 16,-6 14 23-16,0-11-18 0,0 2 21 0,-11-13 16 16,5 15 17-16,-2 1 4 0,1 0-2 15,0 3 19-15,-1 2 18 0,1-1-9 0,7 2 19 16,-8 0-17-16,8 0 9 0,-8 0-26 0,-2 16 48 16,8-8-20-16,3 5 39 0,-1-3 1 15,0-10-5-15,0 12-3 0,11 11-5 0,-5-7-4 16,2-1 51-16,1 0 16 0,-1 1-20 0,0-2 17 15,1 1-1-15,-2-3-13 0,5-2 2 16,-9-5-3-16,1 3-12 0,0-2 4 0,0-1 5 16,-3-1 9-16,1 1 14 0,0-2-3 0,-2-1 30 15,0-2-13-15,-2-2-1 0,-1-3-22 16,-1 0 16-16,0-2-25 0,-3-5-5 0,2 3-29 16,-3-2 24-16,2-6-13 0,2 2-9 15,-3 1-31-15,4-2 9 0,0 1-13 0,2 2-1 0,1-1-22 16,0 14 14-16,0-12-3 0,0 2 1 15,13-7-19-15,-2 6 17 0,-3 6-2 0,4-2-13 16,-2-1 3-16,4 3-4 0,-4 0 21 0,6-2-5 16,0 5-7-16,0 2 9 0,-6 0-13 15,2 0-4-15,18 13 3 0,-17-3 5 0,2 1 9 16,-5 6-1-16,2-1-2 0,-3 3 9 16,-2 1-2-16,-1-3-2 0,1 2-3 15,-6-1 0-15,0-1 0 0,-1-4 3 0,0-5-12 16,0 2 13-16,0 0-22 0,0-1-25 0,-11 6-11 15,7-12-40-15,-1 3-24 0,5-6 11 0,0 0-101 16,0 0-42-16,-3 2-43 0,3-8 27 16,3 2-271-16,-1 2 33 0,3-5 27 0,4-2 38 15,-1 2 32-15,0 0 31 0,8-1 16 16,1 0 15-16,3-3 24 0,3 2 47 0</inkml:trace>
  <inkml:trace contextRef="#ctx0" brushRef="#br0" timeOffset="3135.66">5110 911 857 0,'-3'-6'359'16,"2"-5"-52"-16,-2 7 45 0,1-3-50 0,-5 5-2 15,1 3-26-15,-2-6-31 0,0 14-25 16,0-1-24-16,-3 3 5 0,5 3-35 0,-5 0-3 16,1 4-16-16,1 2-10 0,1 2 7 15,4 1 0-15,0 0-6 0,4-2 2 0,0-8-10 16,0 6-7-16,0 0-11 0,17 18-20 0,-6-21 3 15,-1-3-11-15,-1-5-4 0,10 1-37 16,0-5-34-16,-2-3-65 0,5 1 5 0,-11-2-150 16,21-12-63-16,-7 5 23 0,-2-2-282 0,1 0 5 15,2-3 35-15,-4 3 35 0,0 0 0 16,-2-6 28-16,1 3 65 0,-3-1 43 0,-2-5 17 16,2 8 11-16</inkml:trace>
  <inkml:trace contextRef="#ctx0" brushRef="#br0" timeOffset="3793.41">5329 1042 921 0,'-4'4'293'16,"5"-3"-29"-16,-3 2-31 0,2-7-22 16,1 7 18-16,4 0-7 0,-5-1-26 15,1-2 15-15,2 2-27 0,-1 1-19 0,7-3 6 16,-4 0-2-16,0-1-31 0,3-4-19 0,0 2-6 15,1-2 22-15,2-5-27 0,-2 0-18 0,-4 3 3 16,1-1-25-16,4-3-7 0,-6-1 3 16,-1 3-2-16,-1 0-14 0,0-3-23 15,-2 12 8-15,0-7-12 0,0 0-8 0,0-1-6 16,-16-4 11-16,8 12 9 0,-2 4-16 0,-1 2 2 16,-5-1 15-16,1 2-2 0,2 4 1 15,2 0 6-15,-1 3 13 0,1-3-15 0,2 4 23 16,-3 1 8-16,8 0 13 0,2 1 5 0,-1 0 2 15,3-11 7-15,0 5 2 0,14 18 10 0,-4-17-18 16,2 1 20-16,5-4-18 0,1-2 29 16,3 0-11-16,3-6-20 0,-12-1-25 0,7 0 15 15,28-16-15-15,-18 10-16 0,0-6 11 0,-3-3-8 16,-1-2-3-16,1-6-21 0,-6 3-6 16,-5 3 3-16,2-7-12 0,-1 1-5 15,-7 1-3-15,-1 6 13 0,-4-4-12 0,-2 1-1 16,-2 11 11-16,0-3-31 0,-14-8 22 15,5 15-24-15,-2 0 7 0,-2 2 20 0,-1 0-17 16,14 2 24-16,-13 0-27 0,-9 15 23 16,13-13-12-16,2 5-14 0,2-3 21 0,1 1-6 15,1 2-6-15,0 0 12 0,3-7 1 0,0 6 0 16,0 2-22-16,10 7 25 0,-2-8-7 16,4 1 2-16,2 0 0 0,-3 1-3 0,3 2 0 15,1 0-6-15,1 1-9 0,-2 2 27 16,1-1-17-16,-3 1 15 0,1 3-12 0,-3-4-3 15,-1 2 12-15,-3-1-4 0,0-1-10 0,-6-5 22 16,0 4 7-16,0-1-21 0,-12 12 11 16,3-8-4-16,-6-6-48 0,-3 1-24 0,-2 0-64 15,0 2 13-15,-5-5-158 0,-5-2-79 0,-2 2 30 16,0-2-289-16,0-1 54 0,3-1 65 16,16-3 32-16,-7 0 34 0,-4 0 16 0,-20-16 74 15,18 6 9-15,0-5 20 0,2-2-29 16,4-4 56-16</inkml:trace>
  <inkml:trace contextRef="#ctx0" brushRef="#br0" timeOffset="20480.01">1599 1539 456 0,'0'0'151'16,"0"0"16"-16,0 0-20 0,0 0 1 0,0 0-25 15,0 0-19-15,0 0 29 0,0 0-11 0,0 0-10 16,0 0-1-16,0 0-17 0,0 0 19 0,0 0-31 16,0 0 5-16,0 0 12 0,0 0-19 15,0 0-11-15,0 13 5 0,0-13 2 0,0 0-28 16,0 0 4-16,0 0 4 0,-1 9-2 0,6-9 2 15,1-1-7-15,1 0-17 0,0 0 10 16,2 1-24-16,11-6 12 0,-7 5 3 0,-4-1-10 16,1 1-2-16,-1 0 12 0,-3 1-5 0,13-3-11 15,-6 2 2-15,-2 1-17 0,2-1 26 16,-4 0-20-16,-2 1 8 0,3-1-7 0,-4 1 9 16,1 0-5-16,1 0 12 0,2-1-4 0,8 0-13 15,-3 1 12-15,3 0-24 0,5-3 17 0,-17 3 15 16,4 0-20-16,5 0-4 0,0 0 11 15,1 0 15-15,1 0-24 0,0 0-16 0,0 0 15 16,21-9 6-16,-32 9-7 0,4 0 6 16,3 0-6-16,2 0 1 0,-1 0-9 0,-3 0-11 15,1 0 26-15,1 0-11 0,2 0 11 0,11-8-9 16,-16 7-4-16,1 0 22 0,7-1-18 0,-6 0 7 16,2 1-4-16,1-2-6 0,7 3-3 0,-2-2 9 15,-10 2-14-15,3-1 14 0,-1-1-3 16,0 2-5-16,11-1-5 0,-3 0 10 15,-1-1 0-15,1 2 7 0,0-3 1 0,-4 1-23 16,2 2 15-16,2 0-13 0,0 0 22 0,-1-2 8 16,-3-1-17-16,3 2-12 0,-2-2 9 0,4 2 10 15,-6 1-21-15,4-1-4 0,1 0 19 16,0 0-17-16,0 0 14 0,0-2-6 0,0 1 14 16,2 0 15-16,-2 1-19 0,-1-1-2 15,1-1 1-15,0 1-8 0,-3 0-6 0,3 1-4 16,-11 1 25-16,3 0-14 0,1 0-4 0,2 0 14 15,-2 0-12-15,0 0 12 0,-1 0-5 0,19-9 19 16,-17 8-15-16,0 0 13 0,-3 1-19 16,11-3-7-16,0 3 5 0,-4-2-5 0,1 1 12 15,0 0 1-15,-1 0 1 0,4-1-24 16,0 2 18-16,-1-1 3 0,-2-1 6 0,3 0-10 16,-1 0-1-16,1 2 14 0,-2-1-16 0,-11 1-7 15,6 0 13-15,3 0-8 0,-1 0 13 0,1 0-1 16,1 0-10-16,-1 0 0 0,-1 0 6 15,0 0 12-15,2 0-12 0,0 0 2 0,-1 0-6 16,2 0 4-16,-3 0-1 0,-1 0-12 0,3 0 8 16,-1 0-11-16,1 0 20 0,0 0-5 15,1 0 5-15,0 0-8 0,0 0-9 0,0 0 4 16,1 0 2-16,-2 0 5 0,2-7-8 16,-2 7-5-16,1 0 7 0,1 0-5 0,19-10 19 15,-20 8-18-15,3 2 15 0,-7 0 5 0,-5 0-11 16,3 0 19-16,3 0-10 0,0 0-17 0,3 0 16 15,0 0-4-15,-2 0-12 0,3 0 11 16,0 0 9-16,-2 0-21 0,1 0 2 0,0 0 3 16,-1 0 23-16,3 0-28 0,0 0 11 0,-2 0 12 15,1 0-9-15,0 0-8 0,0 0 6 16,1 0 7-16,0 0-5 0,0 0-12 0,-1 0 9 16,1 0-8-16,0 0 2 0,-1 0-3 0,0 0 2 15,2 0 3-15,-1 0 11 0,-2 0-15 0,1 0 23 16,2 0-7-16,-1 0-11 0,-1 0 10 15,2 0-12-15,-3 0-3 0,0 0 22 0,1 0-9 16,1 0-9-16,-1 0-2 0,2 0 1 0,0 0-3 16,-3 0 19-16,3 0-3 0,0 0-9 15,-1 0-5-15,-2 0 3 0,0 0-7 0,1 0 4 16,-5 0-8-16,3 0 24 0,-1 0-4 16,3 0-7-16,0 0-17 0,-1 0 9 0,1 0 2 15,2 0 14-15,0 0-11 0,-1 0 5 0,1 0 5 16,0 0-1-16,1 0-15 0,-2 0 9 0,1 0 12 15,-2 0-10-15,1 0-5 0,-1 0-4 16,1 0-6-16,-1 0 21 0,-1 0-7 0,1 0 6 16,-2 0-5-16,-3 0 1 0,18 0 3 0,-13 0-7 15,-5 0 18-15,-4 0-26 0,0 2 13 16,-1-1-5-16,8 1 1 0,0 1 0 0,-5-3 3 16,0 0 0-16,-3 0-4 0,5 0-3 0,1 0 2 15,1 0 15-15,2 0-10 0,-1 0 3 0,0 0 1 16,0 0 11-16,1 0-22 0,-4 0-1 15,2 0 3-15,1 0 11 0,-1 0-5 0,0 0 6 16,-3 0-15-16,1 0-6 0,0 0 13 16,0 0 10-16,-1 0-14 0,-1 0-6 0,2 0 12 15,2 0 3-15,0 0-12 0,-2 6 15 0,3-6-14 16,0 0 2-16,-1 0 7 0,1 0-3 16,-2 0 13-16,22 11 11 0,-25-10-24 0,-2 0 18 15,-2 1-4-15,-2-1 9 0,-1-1-17 0,-2 0-15 16,3 0 24-16,-3 2-10 0,-5-2 7 15,0 0 7-15,7 0 12 0,-7 0 3 0,7 0-41 0,-7 0 19 16,8 0 3-16,-8 0 2 0,7 0 15 16,-7 0-3-16,0 0-21 0,7 0-4 0,-7 0 4 15,0 0-5-15,0 0-10 0,7 0 43 16,-7 0-26-16,0 0 5 0,0 0 10 16,0 0-25-16,8 0-5 0,-8 0-1 0,0 0 18 15,0 0-3-15,0 0 5 0,0 0-18 0,0 0-7 0,0 0-32 16,7 0-19-16,-7 0-22 0,0 0 1 15,0 0-42-15,7-4-25 0,-7 3-36 0,0 1 18 16,-2 0-197-16,1 0 29 0,-1-1 24 16,0 0 24-16,-1 1-107 0,-1 0 27 0,-1-1 51 15,-1-1 18-15</inkml:trace>
  <inkml:trace contextRef="#ctx0" brushRef="#br0" timeOffset="36570.76">2394 2288 799 0,'0'0'257'16,"0"0"-23"-16,15 0-19 0,-15 0-17 0,0 0-5 15,0 0-15-15,26-22 2 0,-24 17-17 0,0 1-13 16,0 2-6-16,-1-3-22 0,-1 1 6 15,0-1-7-15,0 5-20 0,0 0-33 0,0 0 45 16,0-8-43-16,-13-2 3 0,7 10 8 0,0-1-42 16,-2 2 7-16,-10 6-15 0,-2 5 7 0,3 0-19 15,3 2-7-15,0 3 9 0,1 0 12 16,4 2-20-16,4 3 14 0,-1-2-16 0,3 0 2 16,1-2 25-16,2-5 1 0,0-13-16 0,0 9-1 15,0-1-3-15,12 3 24 0,-8-7-3 16,1-3-5-16,0-1-4 0,1-2-2 0,8-5-3 15,1-3 12-15,-1-2-3 0,-2-2-43 0,2-2 4 16,-3-4-19-16,0-1-18 0,-1 0 5 16,0-2-1-16,-3 0-14 0,1-2 9 0,-3-2-1 15,-2-1-10-15,0-1 2 0,-1-1-2 0,-2 1 9 16,0-1 7-16,0 16 0 0,0-6 26 0,0-5-4 16,-10-25 30-16,6 26-1 0,0 2-14 0,0 1 10 15,1 1 1-15,0 3 12 0,0 1-15 16,1 3 38-16,0 5-26 0,-1 1-2 0,3 3-11 15,0 0-19-15,0 2-3 0,-2-1 15 0,2 5 4 16,0 1 15-16,0 2-3 0,0 1 19 16,0 16-13-16,0-13 17 0,0 10 9 0,0 3-6 15,0 3 3-15,0 3-5 0,11 30 27 16,-7-28-9-16,1-2 13 0,1 2-9 0,-1-1-18 16,2-2 8-16,2-1-12 0,0-2 4 15,2 0-17-15,0 1 9 0,1-4 4 16,1 1-14-16,3-6 5 0,-2-4-14 0,-2-3 3 15,6-1 18-15,1-4-15 0,-6-2 11 0,1-2-13 16,-4 0-2-16,3 0 1 0,18-17-10 16,-14 8 1-16,-3-2-5 0,-1-1-4 0,-1-2-15 15,0 0 2-15,-4-1-7 0,2-2-4 0,-4 2-10 16,1-1 35-16,-3 1-18 0,-1 4 2 0,-2 0 2 16,-1 3 2-16,0 2-5 0,0 6-9 15,0-7 27-15,0 7-15 0,0-8-4 0,0 8 0 16,-15-9 3-16,11 9 3 0,-2 3-2 0,-4 5 11 15,-1 7-10-15,-1 0 19 0,6 2-11 16,1 0 29-16,1 4-2 0,3-2-4 0,1 0 7 16,0-8 1-16,0 1-9 0,0 5 2 0,16 12 5 15,-7-18 5-15,-1 0 5 0,2-2 1 0,3-1-4 16,1-5 4-16,-3-2-8 0,-2-1-10 16,6 0 13-16,20-14-12 0,-17 6-2 0,1-2 9 15,-1 1-19-15,-1-5 5 0,-1-1-4 0,-1-1-14 16,-2 1-10-16,-2-5-17 0,0 3-5 15,-1-3 5-15,-4-1 11 0,-1 2-11 0,0-1-5 16,0-1 14-16,-2 4-14 0,-2 5 13 16,-1 0 3-16,0 4-14 0,0 8 9 0,0-8 7 15,0 8-6-15,0-6 5 0,0 6 17 0,-13-11-18 16,10 10-1-16,-1 2 0 0,1 0 26 0,-1 2-8 16,1 1-8-16,-1 0 22 0,-4 7-7 0,0 1-19 15,4-1 21-15,-1 5-3 0,1-2 3 0,1 3 1 16,-1 0 15-16,4-7-15 0,0 4 30 15,0 3-3-15,0 2-9 0,14 18 5 16,-8-9 4-16,2-8 11 0,0 7-8 0,-2 0 2 16,-2 2 1-16,3-1-2 0,-2 0 5 15,1 3-3-15,0 0-8 0,-4 0 3 0,3-1 3 16,-1-1-9-16,-1 2-6 0,0 0 1 16,-1-6-9-16,0-1 3 0,3-3-6 0,-3-2 14 15,1-8-21-15,0 4 10 0,0-6-15 0,-1 0 13 16,1-4 9-16,-1-2-14 0,2-2 3 15,0-1 13-15,-4 0-10 0,0 0-1 0,19-14-1 16,-9 3-6-16,-1-1 5 0,0-8-13 0,-2 5 0 16,2-4-11-16,-2-3 4 0,-3 6 3 15,-3-1 6-15,3-2-8 0,-3 2 3 0,-1 9-6 16,0-4 3-16,0-1 12 0,-10-15-2 0,4 13-3 16,-2 7 1-16,-2-1-13 0,-3-3 6 15,-2 1-6-15,1 2 15 0,-3 3-15 0,2 1 10 16,-1 1-7-16,4 3 3 0,0-1 7 15,4 2-14-15,0-1 17 0,1-3-7 0,3 4-2 16,-1 0-10-16,2-2 15 0,-1 1 2 0,4 1-5 16,0 0 5-16,0 0-5 0,0 0 3 0,0 0-5 15,0 0 0-15,-11-5-10 0,13 2-9 16,-1 1-4-16,2 0-29 0,2-3 6 0,6-2-49 16,6 2-47-16,-5-5-52 0,1 0-42 15,2-1 22-15,-2 2-228 0,0 1-59 0,0-2 36 16,2 2 50-16,-2 2 19 0,2-1 7 0,0-3 54 15,5 7 29-15,0-3-4 0,1 3 36 16</inkml:trace>
  <inkml:trace contextRef="#ctx0" brushRef="#br0" timeOffset="36996.88">3503 2280 662 0,'-2'0'316'0,"0"1"-20"16,0 1-50-16,2-1-19 0,-1 0-28 0,0-1-21 15,0 0-15-15,1 0-12 0,0 3-15 16,0-3-21-16,0 1 9 0,3 1-4 0,4-1-3 16,13 2 10-16,-7-3-15 0,6 0 31 15,6 0-4-15,2 0-9 0,3 0-20 0,1 0-22 16,1 0 8-16,0 0-25 0,-1 0 12 0,0 0-22 16,-3 0-2-16,-1 0 6 0,-2 0-15 15,-3 0-9-15,-2 0 14 0,-3 0-14 0,8-7-3 16,-16 7-4-16,-4 0-3 0,-5 0-92 0,0 0-27 15,0 0-19-15,7 0-28 0,-1-3-24 16,-8 1-60-16,2 0 19 0,-4-2-178 0,1 0-66 16,0 2 35-16,0 0 29 0,0-2 26 0,-2 0 31 15,-1 2-16-15,1-1 14 0,1-1 2 0</inkml:trace>
  <inkml:trace contextRef="#ctx0" brushRef="#br0" timeOffset="37412.48">3809 2133 570 0,'-3'-1'342'0,"2"-1"-28"15,-3 2-30-15,2-2-38 0,0 2-10 0,1 0-18 16,-1-1-29-16,1 1-26 0,-1 1 4 0,2 0-17 16,0 0 38-16,2-1-8 0,-1 2 0 0,3 0-8 15,1-1-21-15,1 2 6 0,11 1-12 16,2 2-21-16,5-1-6 0,-5 1-1 15,4-1-29-15,5 0-2 0,-3 0-6 0,0 2-3 16,1 0-22-16,0 1 6 0,0-1-17 0,0 0 0 16,-2-2-7-16,-3 3-4 0,-1 0-5 15,-3 0 13-15,-1-1-10 0,-2 1-9 0,-1-1 1 16,-3 1-9-16,0 4 13 0,-1-2-21 0,-3-2 13 16,-5-2-11-16,0 2 2 0,-1-8 3 15,0 6 5-15,0-6-11 0,-17 27 12 0,7-15 1 16,-1 0-9-16,-3 2 3 0,0-4 3 0,-2 0 4 15,-2-2-3-15,-1 1-9 0,-1-1-1 0,-1-2-13 16,0 0-1-16,1 3-23 0,-1-7-2 16,2 2-28-16,1 4 5 0,0-3-71 0,2 1-32 15,-1-2-29-15,5-2-36 0,1 1-33 16,4 0 24-16,7-3-187 0,0 0-73 0,-8 0 35 16,8 0 33-16,0 0 9 0,-13-10 24 0,14 7 60 15,13-7 15-15,3-2 9 0</inkml:trace>
  <inkml:trace contextRef="#ctx0" brushRef="#br0" timeOffset="37876.21">4937 2126 826 0,'2'-3'311'16,"-2"1"-35"-16,0 2-24 0,1 0 6 0,1 3-3 15,1 1-30-15,0 2 32 0,5 10 10 16,0 3-11-16,0 1-18 0,0 1-6 0,-2-1-19 16,0 2-23-16,0-4-8 0,0 5-32 0,0-2-8 15,-2-4-9-15,0 0-12 0,-1-2-17 16,2 2-6-16,-1-9-16 0,-2 0-9 0,-2-4-25 15,2 0-41-15,-1-2-57 0,1-2 6 16,-4-2-162-16,3-3-80 0,0 0 28 0,-1 0-245 0,0-2 38 16,0 0 35-16,-2-10-15 0,-6 0 30 15,2-1 45-15,-3 2 9 0,-2-1 46 16,0 4 10-16,1-5 35 0</inkml:trace>
  <inkml:trace contextRef="#ctx0" brushRef="#br0" timeOffset="38147.94">4828 2089 239 0,'-3'-4'407'0,"0"1"-65"0,1-1 2 16,-1 1-33-16,1 0-10 0,1 0-40 0,-1-1-19 15,0 2-29-15,0 2 25 0,1-3-22 16,-1 0-17-16,2 1-30 0,0 0 11 0,0 1-26 16,2 0-2-16,1-2-25 0,3 3-7 0,1-2-6 15,10-2 5-15,1 1-17 0,6 2-5 16,1-3-11-16,-3 4-19 0,2-2 4 0,3 1-5 15,0 1-14-15,2-2-1 0,0-1-17 0,-2 1-24 16,0 0-46-16,-4 1 3 0,-1-1-64 0,-1 0-31 16,-7 1-23-16,-3-1-36 0,-4 0-18 15,-1 1-26-15,-6 1 19 0,0 0-165 0,0 0-95 16,0 0 34-16,11-1 24 0,-13 2 26 16,-1 1 33-16,-1-1 32 0,-9 6-2 0,-3 1 4 15</inkml:trace>
  <inkml:trace contextRef="#ctx0" brushRef="#br0" timeOffset="38415.65">4766 2282 360 0,'-4'6'342'0,"1"-4"-39"16,0 2-6-16,2 0-3 0,-1-1-22 15,1 1 6-15,-1-4-33 0,2 5-24 0,0-1 12 16,3-1 21-16,1 1-15 0,9 4-12 0,6-2-11 15,-3-2-22-15,5 3-28 0,1-5-13 0,1 2-21 16,3-3-8-16,1 2-17 0,1 0-6 16,0 0-25-16,2-2-26 0,-1-1-49 0,-15 0-26 15,9 0 4-15,2 0-116 0,2 0-39 16,0 0-26-16,-1 0-37 0,1 0 22 0,-2 0-223 16,-1 0-26-16,1 0 21 0,-1 0 53 0,-1 0 20 15,21-11 7-15,-23 10 39 0,-12 1 27 0,5 0-16 16</inkml:trace>
  <inkml:trace contextRef="#ctx0" brushRef="#br0" timeOffset="38781.62">5732 2236 543 0,'1'-6'341'0,"0"-1"-9"0,0 1-45 16,-2-1 13-16,0 0-45 0,1 0-28 0,-1 0-12 15,1 7-22-15,0 0-20 0,0-7 6 0,-12-4-16 16,9 9 4-16,-1 0-19 0,1-1-16 0,-2 3-26 16,-1 0 5-16,2 3-22 0,-3-1 19 15,-5 8 0-15,-1 2 0 0,2 4 1 0,1-1-10 16,3 2 1-16,-2 1 4 16,1 2 2-16,6 2-13 0,-2 3 3 0,2-1-10 0,1 1-15 15,-1-1-2-15,2 2-7 0,0-14-2 0,0 6-11 16,0 3 0-16,12 24-5 0,-6-25-7 15,-3 2-12-15,-1-4-3 0,2 1-3 0,-3-3 8 16,0-3 3-16,-1-13-9 0,0 7-24 0,0 2-43 16,-19 7-27-16,8-10 7 0,-6-2-122 0,3-3-52 15,0 0-43-15,6-1 25 0,-7 0-218 16,0 0 40-16,-19-11-62 0,16 8 36 0,-1-2 50 16,0-3 29-16,3 0 22 0,0 2 48 15,2-3-25-15,0 0 35 0</inkml:trace>
  <inkml:trace contextRef="#ctx0" brushRef="#br0" timeOffset="38976.14">5313 2525 956 0,'1'-3'404'0,"3"-1"-13"16,13-6-17-16,-2 1-18 0,4 1-26 0,-2-2-40 16,4 3-23-16,-1-3-30 0,4 1-21 15,-1 2-35-15,1-3-15 0,2 4-43 0,-2-5-57 16,2 4-7-16,-1-1-127 0,-3-1-47 0,2 1-64 15,5 1 16-15,-1-1-205 0,-1-1-97 16,2 3 12-16,0 0 45 0,2-1 40 0,2 3 16 16,4 0 27-16,4-2-31 0,5 2 8 0</inkml:trace>
  <inkml:trace contextRef="#ctx0" brushRef="#br0" timeOffset="39855.98">7028 2210 348 0,'3'-4'343'0,"1"0"-34"0,-2 0-33 15,1 1-22-15,-1-2-19 0,-1 1-20 16,0-1-27-16,-1 0 4 0,-2 1-19 0,0-1-28 15,1 1 1-15,1 4 12 0,0 0-40 0,-7-14-30 16,5 10 7-16,-4-1-10 0,3 3 6 0,0-3-27 16,-1 2-14-16,-1 0 20 0,0 0-31 15,-1 2-8-15,-3-1 14 0,2 2 7 0,7 0-16 16,-12 0-21-16,-4 0 28 0,-14 13-27 0,13-7 33 16,4 4-4-16,0 2-13 0,1-1-3 15,6 1 22-15,-2 2-7 0,2 0-5 0,0 1 15 16,5-4-19-16,1 1 4 0,0-12 16 15,0 8-11-15,0-1 6 0,14 16 2 0,-7-15-7 16,-1-2-9-16,2-2 22 0,0-2-18 0,-1-1 0 16,-7-1-4-16,11 0-8 0,2 0-3 15,18-10 5-15,-14 5-7 0,-1-3-15 0,-1-3 23 16,-1-2-14-16,-3-1-11 0,2 2 14 0,-3-2-8 16,-2 1-2-16,2 1 7 0,-4 2-8 15,-1 3 5-15,-1 1-6 0,0 0-7 0,-2 1-6 16,1 1 4-16,-2 0 12 0,2 1-11 0,-2 1 1 15,1 0-5-15,-1 0-2 0,0 0 15 16,0 2-2-16,1 0-13 0,-2 0 25 0,0 0-19 16,0 0 19-16,0 0 8 0,7 13 12 0,-5-7-14 15,1-1 11-15,-1 1-13 0,7 9 11 0,-2 0-10 16,2-3 5-16,-1 3 2 0,2-5-15 16,0 0 6-16,3-2-1 0,-5-3 8 0,1 0-3 15,-3-2 5-15,1-3-31 0,-7 0-23 0,9 0-52 16,-3 0 8-16,5 0-79 0,3 0-54 15,13-12-50-15,-17 8-42 0,3-1 30 0,-1 1-263 16,-2 2 39-16,6-2 34 0,-1-1 36 0,-1 3 11 16,3-2 30-16,4 3 58 0,3 1-14 15,0 0 8-15</inkml:trace>
  <inkml:trace contextRef="#ctx0" brushRef="#br0" timeOffset="40792.97">8498 2157 747 0,'1'-4'320'15,"1"1"-11"-15,-2 0-31 0,1-1-38 16,-2-1-22-16,0 2-11 0,-1-2-13 0,1 1 2 16,-1 1-49-16,-1 0-7 0,0 1-6 15,-3 0-15-15,0 2-31 0,-1 1-4 0,-10 3-24 16,1 3 38-16,-1 3-45 0,0 4 20 0,2 1 0 16,0-1-8-16,-3 1 33 0,6 2-24 0,4 0 17 15,-1-2-22-15,5-4 0 0,3-1 4 16,0-3-41-16,1-7 13 0,0 7-1 15,0-7 16-15,0 5-20 0,16 5-3 0,-11-10 2 16,1 0-3-16,12-5 1 0,-11 5-19 0,16-14-24 16,-9 4-2-16,2-1 19 0,-3 0-25 0,-1-3 8 15,3 3 1-15,-5-3-1 0,1-1 13 16,-1 6 0-16,-1-3-49 0,-4 5 11 0,-1 0 1 16,-1 1 40-16,-1 4-19 0,0-3 25 0,0 3-13 15,0 0 4-15,-2 2 1 0,0 0-2 16,0 0 10-16,0 0-16 0,0 10 21 0,0-6 0 15,0 1 9-15,0 2-5 0,0-2 22 0,0 0-18 16,2 2 17-16,-2-2-5 0,0-5-2 0,0 0 2 16,8 15-7-16,-5-10 0 0,1-1-21 15,2-1 24-15,-1-1-11 0,0 0-9 0,1-1 1 16,0-2-2-16,-6 1-15 0,13 0-11 0,14-11-25 16,-15 1-28-16,0 2 9 0,-2-5 3 0,1 2 6 15,-6 2-43-15,0 2-15 16,-1 0 28-16,-3 1 12 0,3 2 13 0,-1 0-6 0,-1 3-18 15,0-2 9-15,0 1 20 0,0 2 20 16,-2 0 34-16,0 0-30 0,0 0 3 0,9 12 69 16,-7-7-14-16,1 0 12 0,6 8-17 0,-3 1 12 15,2 0 22-15,0-2 22 0,-4-2-11 0,1-3-6 16,-3 1 13-16,1-2-7 0,0-3-7 16,-2 1-11-16,0 0 6 0,0-3-1 0,0 4 12 15,-1-3-12-15,0-2 8 0,0 0-10 0,0 0 5 16,0 0-2-16,0 0-23 0,-12 3 16 0,9-3-23 15,-1-2 2-15,1 0-5 0,-1-1 2 16,1 0-8-16,0 1 15 0,1-3-3 0,0 1-3 16,1-1-19-16,0 0 4 0,1 0 1 0,0-3-12 15,0-1 1-15,18-12-7 0,-8 9 3 16,2 1 13-16,3 1-21 0,1 2-4 0,1 1 14 16,-1 3 3-16,-2 2-20 0,-2 2-4 15,2 0 8-15,-6 0-6 0,5 0 6 0,15 16 11 16,-11-6-14-16,-4 0 11 0,1 4-4 15,-5-1 4-15,-2 1 6 0,0 1-10 0,-2-1 11 16,-2 3-1-16,-2-5 2 0,1-1-1 16,-2-2-16-16,0-9-27 0,0 8-42 0,0-2-32 0,0 1 10 15,0-1-137-15,0-6-21 0,0 0-44 0,0 7 28 16,0-7-215-16,0 0-30 0,-2 9 43 16,6-9 38-16,0-2 18 0,1-1 31 15,10 0 16-15,3-1 6 0,-2-2 35 0,2 0 27 16,-3-1-20-16</inkml:trace>
  <inkml:trace contextRef="#ctx0" brushRef="#br0" timeOffset="41088.26">9224 2210 217 0,'3'-5'400'15,"1"1"-50"-15,-1 1-21 0,-1 0-17 16,1 0-12-16,-1 1-33 0,-1 0-31 0,2-1 8 16,-2 2-14-16,1-2-22 0,-1 1-8 0,-2 0-25 15,0-1-16-15,1 1-6 0,-3 1-10 16,-1 0-38-16,1 0 9 0,-2 1-4 0,1 0-23 15,-1 1-7-15,-10 8-21 0,4-6-6 16,-1 5 8-16,1 0-12 0,1 3-3 0,-4 3 7 16,4 0-1-16,2 0-4 0,3 1-2 0,1-5-2 15,2 2-2-15,2-2-2 0,0-10-7 0,0 7-10 16,0 5 0-16,15 9 6 0,-5-11-20 16,0-7-5-16,0-3-32 0,1 1-33 0,9-1 6 15,-11 0-95-15,20-10-43 0,-11 2-47 16,0-1 24-16,-2-4-204 0,-1-1-72 0,0-1 50 15,-4-1 22-15,1-2 31 0,-3 1 24 0,0-2 29 16,-1-1 15-16,-7 1 15 0,2 0 4 0</inkml:trace>
  <inkml:trace contextRef="#ctx0" brushRef="#br0" timeOffset="41376.02">9318 1881 507 0,'-1'-2'359'0,"-1"-1"-30"0,2-1-58 15,-1 2 13-15,0-1-70 0,-3 3 12 16,4 0 17-16,0 0-30 0,0 4 26 0,0 1-13 16,1 2 10-16,-1 0-10 0,1 16-2 15,-1-11-5-15,0 7 2 0,0 5-16 0,0 3-3 0,0 2-7 16,8 31-24-16,-5-28 1 0,1-5-26 16,-1 4-19-16,1 0-16 0,0-2-8 0,0 1-14 15,0-3-2-15,-1-1-3 0,1-4-23 16,1 2-18-16,-3-6-23 0,0-5-39 0,1-4-34 15,-1-3-56-15,2-1 11 0,-3-3-120 16,-1-2-75-16,0 0 27 0,0 0-220 0,0 0-46 16,13-14 16-16,-5 4 42 0,1-4 37 15,1 1 30-15,2 2 55 0,4-4 15 0,2 7 29 16,3-6-5-16,1 3 11 0</inkml:trace>
  <inkml:trace contextRef="#ctx0" brushRef="#br0" timeOffset="41963.08">10016 1788 767 0,'2'-4'323'0,"-1"1"-34"0,-1 2-26 15,3 1-60-15,-2-3 4 0,-3 3-18 0,2 1 18 16,1 1-21-16,0 2-16 0,0 3-20 0,2 11 49 16,-3-10-10-16,8 30-6 0,-4-10 5 15,1 2-2-15,3 3 0 0,-1 2 2 0,2 1-17 16,1 0-6-16,-1-2-9 0,3 0-7 0,-2 0-28 16,-3-2 6-16,-1-2-17 0,0-2-12 15,-2 3-14-15,1-7 15 0,1-5-13 0,-4-7-5 16,2 5 7-16,0-6-7 0,-2-4-7 15,-2-2 0-15,0-5-10 0,0 0-9 0,-3 0-2 16,2-3 5-16,1-1-18 0,-1 0 2 16,0-2-4-16,1 0 8 0,-1-1-24 15,0 0-2-15,1 1 4 0,0 6 10 0,0-8-24 16,0-4 5-16,0-1-10 0,12-15 12 0,-5 15-7 16,2 3-6-16,3 0-13 0,0 2 20 15,3-1-6-15,1 2 14 0,3 5-32 0,-1-1 7 16,2 2 19-16,-11 1-23 0,6 0 13 0,18 13-11 15,-16-4 6-15,-1 1-14 0,-2 1 5 0,-2 3 7 16,-2 1 7-16,-2-1-15 0,-3 1 10 16,0 1 10-16,-5-3-13 0,0-13 17 15,0 11 14-15,-16 12-14 0,6-13 5 0,-6-3-14 16,-1 0 0-16,-1-2 17 0,-2 0-13 0,-1-5-5 16,8 0-75-16,-4 0-38 0,-4 0 9 15,-2 0-184-15,-23-13-47 0,21 10 29 16,6-3-305-16,8 3 12 0,-4-3 80 0,4 2 38 15,0 0 38-15,4 1 33 0,2-1 25 0,0 4 23 16,2-3 6-16,2 1 39 0,1 2 29 0,0 0-8 16</inkml:trace>
  <inkml:trace contextRef="#ctx0" brushRef="#br0" timeOffset="46305.62">11760 2280 503 0,'0'0'340'0,"0"0"-30"0,0 0-41 16,0 0 11-16,0 0-30 0,14 0-37 0,-14 0 6 16,0 0-32-16,0 0-11 0,0 0 3 15,0 0-18-15,12-28-16 0,-13 23-2 0,-1 2-10 16,0-2-12-16,-4-6-16 0,-1 1-15 0,-1-1-7 16,-1 2 3-16,-2 0-8 0,-1 1-8 15,-1 1-10-15,-1 0-7 0,2 7-12 0,-3-3-7 16,-1 2-11-16,2 1 9 0,4 0-4 0,-16 11-2 15,9-1-11-15,1 4 10 0,0 1-11 16,3 5 6-16,3-3 17 0,1 2-12 0,5-1-1 16,0 0-4-16,4-6 3 0,0-12-23 0,0 11 26 15,0-3-12-15,17 14 26 0,-9-15-10 0,2-3-17 16,1-3 13-16,-3-1 18 0,6 0-26 16,17-11 0-16,-13 3-20 0,0-3 20 0,2-1-19 15,-4 1-16-15,0-3 4 0,-2-1 0 0,-3 0-5 16,1 1-1-16,-4-1 1 0,0 1 10 15,-3 4-7-15,3-3-3 0,-6 4 23 0,0 3-18 16,-2 6 20-16,0 0-25 0,0 0 5 16,0 0 22-16,0 0-3 0,-1-11-20 0,-1 12 9 15,1 2 20-15,0 1-12 0,-1 3 15 0,2-2 5 16,-1 0-30-16,1 2 31 0,2-1 0 16,-2 2 2-16,11 12 5 0,-6-6-6 0,4-2 18 15,-1 0-8-15,0-5 13 0,-1-1-21 0,1-2 2 16,0-1 5-16,-1-1 0 0,0-2-9 15,2 0 0-15,-1 0-10 0,4 0-4 0,1 0 6 16,13-15-20-16,-14 8 2 0,-2-2 4 0,1-1-23 16,-4-1-23-16,-1-2 0 0,-2-2-15 15,-2 3 14-15,0 3 4 0,0 1 4 0,0 1 4 16,-2 1 2-16,0 1 1 0,2 1-1 0,-1 0 3 16,0 2-10-16,-1 1 4 0,1 1 9 15,-1 0 3-15,0 0-6 0,0 0 4 0,0 0 19 16,7 12 8-16,-5-7 6 0,5 8 10 15,0 1-8-15,1 3 23 0,0-5-10 0,-1 2 16 16,0-2-6-16,3 2-6 0,-3-1 1 0,-3-3 9 16,3 2-2-16,-4-5 1 0,1 0 0 15,-2-4 4-15,0 2 5 0,-1-3 9 0,0 0 32 16,0 0-15-16,-1-2 15 0,0 0-22 0,0 0-8 16,0 0 12-16,0 0-12 0,-13 4-9 0,11-2 9 15,-2-4-3-15,0 1 3 0,1-1-26 0,0 2 22 16,0-2-20-16,1-1-4 0,1-1 4 15,0 1 0-15,2-1-14 0,0-2-8 0,1 1 1 16,7-5 6-16,1-2-19 0,1 3-3 16,1-3-15-16,3 5-14 0,0 0-15 0,1 1-28 15,-1 2-10-15,3 0 8 0,-2 0-76 16,2 1-65-16,-2 0-40 0,4-1-84 0,0 0 32 16,-4 1 29-16,-3 1 27 0,-13 2-265 15,10 0 47-15,-1 0 29 0,1 0 26 0,-3 0 38 16,5-10 45-16,-7 10 26 0,-1-1 16 0,3 0 0 15</inkml:trace>
  <inkml:trace contextRef="#ctx0" brushRef="#br0" timeOffset="46727.74">12434 2327 668 0,'0'3'277'0,"-1"-2"-8"0,1 2-29 16,1-1 7-16,-2 0-38 0,3 0 12 0,-1 0-6 16,1 1-32-16,1-2-19 0,1-1 15 0,-1 0-38 15,2 0-11-15,1-1-33 0,3 1-4 16,0 0 5-16,17-10-1 0,-11 4-22 16,1-1 14-16,-3-1-45 0,0-1 13 0,-3 4-5 15,-4-3-6-15,1 1-20 0,2-2 10 0,-5 1 3 16,-1 1-1-16,1 1-3 0,-4 0 17 0,0 6-1 15,0 0-3-15,0 0-5 0,-10-8-21 0,4 6-30 16,-1 5 8-16,-8 1 2 0,-3 5-2 16,4 0 0-16,-2 4 51 0,2 2-1 0,3 0-6 15,1 0 24-15,2 1-20 0,3-2-6 16,3-1 10-16,1-1 0 0,1-3 11 0,0 1-27 16,14 15 8-16,-4-17-8 0,3-2-1 0,3-3-8 15,2 2-9-15,-8-5-59 0,5 0 7 0,22-15 3 16,-15 10-145-16,-6-4-69 0,7-1 24 15,-4 0-317-15,-4 1 40 0,5 0 53 0,-4-1 61 16,1 1 26-16,3-2 8 0,-1 3 18 0,5-3 5 16,2 0 65-16,0 2 9 0</inkml:trace>
  <inkml:trace contextRef="#ctx0" brushRef="#br0" timeOffset="47114.27">13671 2205 259 0,'7'7'511'0,"0"4"-93"16,-2 3-65-16,1 0 21 0,-3 1-60 16,1 2 4-16,1 0-33 0,-5 2-50 0,4-2-13 15,-2 1-22-15,0 1-44 0,3-4-1 0,-4 2-8 16,1-8-32-16,0-2-18 0,-1-1-49 15,1 0-9-15,-2-4-4 0,3 1-108 0,-3-3-66 16,0 0-75-16,0 0 18 0,8-15-282 0,0 1 43 16,-2 1 7-16,1-3 46 0,-3-2-2 15,4 2 33-15,-6-4 19 0,4-1 10 0</inkml:trace>
  <inkml:trace contextRef="#ctx0" brushRef="#br0" timeOffset="47251.63">13709 2031 819 0,'-8'0'253'0,"3"-1"-31"0,-3 1-50 16,3 1-20-16,-2-1-36 0,0 3-57 0,2-1-18 15,0 1-55-15,2 1 1 0,1-1-311 0,-1 2-4 16,3-1 17-16,0 1 10 0</inkml:trace>
  <inkml:trace contextRef="#ctx0" brushRef="#br0" timeOffset="47627.13">13865 2285 910 0,'4'13'285'0,"-1"-1"-14"15,1-3 6-15,-4 0-62 0,2-2 16 0,0-2-25 16,-1 0-21-16,0-2-22 0,1 0-17 0,-2 1 18 16,1 0-17-16,-1 0 35 0,2-4 16 15,-2 0-13-15,0 0-28 0,0 0-10 0,0 0-6 16,-3 1-13-16,2-2-13 0,0-2-21 0,-1-1 0 15,2 0-11-15,1-2-9 0,0 2-8 0,0-2-15 16,3-9 1-16,5 0 1 0,0 3-8 16,0-1-13-16,3 3-1 0,-1 2-4 0,5-1-7 15,-1 2 10-15,-1 6-8 0,3-1 1 0,-10 2 3 16,5 0-5-16,3 0-9 0,15 12 5 16,-12-5-7-16,-3 3 4 0,-1 2-13 0,-1 1 12 15,-1-2-12-15,-1 3 8 0,-6-6-1 0,-2 9 7 16,2-2 2-16,-2-1-12 0,-3-3-18 0,0-11-41 15,0 8-3-15,0 0 5 0,0-1-116 16,0-7-41-16,0 7-44 0,-12 2 24 0,8-8-262 16,1-1-26-16,2-1 68 0,-3-2 33 0,3-1 30 15,1-1 30-15,0-1 19 0,0-1 16 16,0-1-1-16,0-1 4 0</inkml:trace>
  <inkml:trace contextRef="#ctx0" brushRef="#br0" timeOffset="47892.83">14249 2074 283 0,'5'-5'496'0,"-3"0"-71"0,1 1-57 16,-2 2-47-16,2 0-40 0,-3 1-35 0,2 1-28 15,0 2 26-15,0 1 2 0,0 2-14 16,5 12 3-16,-2 4-3 0,-1 2-8 0,-1 0-21 16,-1 2-8-16,-2 2-7 0,2-1-34 15,-1 1 3-15,1 0-16 0,0-1-10 0,4-2-13 16,-3-1-11-16,4-2-14 0,-1-2-6 0,1-2-20 15,2-2 2-15,0-2-12 0,0-4-12 0,4 0-32 16,-3-6-48-16,-1-3-60 0,-9 0 9 16,13 0-166-16,16-18 23 0,-19 9-374 15,4-3 63-15,-3 2 35 0,1 1 54 0,-5-1 6 16,-3 1 64-16,-2 3 6 0,1-2 23 16,-2 2 12-16,-1 1 33 0,0 5 27 0</inkml:trace>
  <inkml:trace contextRef="#ctx0" brushRef="#br0" timeOffset="48083.34">14324 2283 1131 0,'-4'0'474'0,"1"0"-44"0,-2-1-49 0,2 0-34 16,1 2-31-16,2-2-39 0,0 0-30 0,1 0-32 16,0 0-44-16,5-1-28 0,-2-1-44 15,9-1-46-15,8-1-6 0,-2 3-173 0,2-4-81 16,2 4 18-16,2-2-314 0,-2 1 64 15,3 2 31-15,-2-1 19 16,-12 2 33-16,3 0 19 0,6 0 43 0,-2 0-13 0,25 12 47 0</inkml:trace>
  <inkml:trace contextRef="#ctx0" brushRef="#br0" timeOffset="48447.4">14683 2345 988 0,'-2'1'341'0,"2"4"-34"0,-2-3-13 16,2 0-35-16,-3 0-32 0,3-1-9 0,0-1-27 16,3 1-10-16,-1-1-20 0,0 0-5 0,2-1-23 15,-1-1-26-15,3 1-11 0,-2-2-9 16,7-5-9-16,-3 0-9 0,-1 3 3 0,4-4-7 16,-2 1-29-16,-5 2-13 0,-2 0 6 15,1 2-1-15,-1-1-18 0,0 3-12 0,-2-1-3 16,0 3 29-16,0 0-19 0,0 0 3 0,-11-3-2 15,-3 10-4-15,-1 3 0 0,1 2 46 16,1 1-7-16,0 1-1 0,1-2-5 0,3 6 9 16,0 0-6-16,4 0 7 0,3 1-4 15,0-6 2-15,2-4-9 0,0 1 11 0,18 13-14 16,-7-13-5-16,1-3 15 0,5-4-44 0,4-1-2 16,-8-2-61-16,5 0-34 0,3 0-38 15,22-15-44-15,-19 6-58 0,1-3 22 0,-6 0-183 16,4-3-56-16,0 4 19 0,-3-3 34 0,0 1 18 15,-1 0 43-15,-2 2 16 0,-1 1 19 0,1 1 4 16</inkml:trace>
  <inkml:trace contextRef="#ctx0" brushRef="#br0" timeOffset="49263.57">15088 2321 329 0,'1'-2'314'0,"-1"0"-33"0,0-1 6 0,0 2-13 16,-2-2-14-16,2 2 15 0,-4-2-34 16,0 2 9-16,-4 1-36 0,4-2 19 0,-3 1-29 15,1 1 9-15,-12 3-42 0,13-3 3 0,-6 0-11 16,-3 0-16-16,-15 12-18 0,11-4-10 15,2 1 3-15,1 1-19 0,1 2-6 0,1 0-10 16,4 5-6-16,0 0-3 0,2-1-7 0,5 1-10 16,0-4-1-16,0-1 1 0,2-12 3 15,0 9-15-15,12 11 5 0,-2-13-8 0,-3-4-5 16,4 0 0-16,-5-3-7 0,6 0-6 0,1 0-23 16,18-12 10-16,-14 6-13 0,0-2-18 15,-3-2-15-15,1-3 9 0,-1-2-11 0,0 1 0 16,-1 0-4-16,-1 0 20 0,-2 2-3 15,-2 1-1-15,-2 2 6 0,-1 3 15 0,-1 1-20 16,-2 1-4-16,1 1-8 0,-1 3 7 0,0-1-1 16,-2 0 12-16,0 1 16 0,0 2-1 0,0 3 3 15,0 2 12-15,3 10-7 0,-3-7 20 16,0 7-1-16,0 4 18 0,11 28-9 0,-5-23 9 16,3 6 8-16,1 1 5 0,-2 3-4 0,5 1 8 15,-3 4 0-15,1-1-23 0,-2-2 12 16,0 2 0-16,-4-5-9 0,1 1 14 0,-4-2-2 15,-2-20-11-15,0 9 21 0,0-2-19 0,-23 20 6 16,11-25 8-16,-3-3-17 0,0-3-4 16,-3-5 4-16,3-1-13 0,-1-4 3 0,7 0-17 15,-2 0 11-15,-18-19-9 0,10 10 18 16,4-4-28-16,1-1 14 0,1-3-18 0,7 0 7 16,-4-2-10-16,3 1-12 0,1-3-2 15,3 0-26-15,3 1 13 0,0 7-12 16,0-3-11-16,18-21-4 0,-6 14 5 0,1 3-7 15,3 0-4-15,-1 0 7 0,6 5-2 0,-6 0 13 16,8-2-5-16,0 2-1 0,2 1 9 0,-1-1 2 16,2 1 1-16,1-1-2 0,-2-2 10 15,0 3-5-15,-5-1 15 0,3 1-6 0,-1-3 8 16,-1 2-3-16,-2-2 2 0,-2 2 0 0,-2 1 8 16,1 0-4-16,-5 6 4 0,-1-1-6 15,-2-3 0-15,-3 4 9 0,-1-1-16 0,-2 4 2 16,-2-2-12-16,0 2 22 0,0 5-13 0,0 0 4 15,0-7 9-15,0 7-2 0,-11-12-5 0,7 8-6 16,0 3-3-16,-2-2 18 0,2 1 1 16,-2 4-5-16,-1-2-4 0,0 0 3 0,-2 0 4 15,-16 11-1-15,12-4 4 0,0 0-7 0,-1 5 28 16,5 3 1-16,3 1 0 0,-2-1 2 0,6 2 9 16,-2-1-5-16,1 1 10 0,3-10 8 15,0 3-4-15,11 16-3 0,-5-14 1 0,4-1 10 16,1-3-12-16,1-6 6 0,6 5-21 15,4-2-4-15,1-4-32 0,-10-1-29 0,5 0-19 16,27-11-27-16,-18 6 8 0,-2-4-114 0,0-1-68 16,2 0 23-16,-6-2-148 0,2 0-77 0,-2-1-41 15,-4-3 57-15,1 1 38 0,-6-1 15 16,-1 1 14-16,-6 2 38 0,-3 2 37 0,-2 11 19 16,0-10 0-16</inkml:trace>
  <inkml:trace contextRef="#ctx0" brushRef="#br0" timeOffset="49591.94">15696 2323 357 0,'-2'-2'375'0,"-2"0"-40"0,4 2-42 16,-2-2-35-16,-1 1-11 0,1-1-21 0,2 5 16 16,0-1-18-16,0 1-25 0,2 2 39 15,-1 0-21-15,7 12-20 0,1 4-9 0,0-4-23 16,2 3-6-16,-2 0-9 0,3-1-20 0,-6-1 7 16,1-1-29-16,-1-2 3 0,-1 2 11 15,0-7-19-15,-5-1 4 0,2-2 6 16,1-2-8-16,-3-1 11 0,0 0 3 0,0-1 19 15,0-2-19-15,0-1-10 0,0 0 6 0,-1 3-8 16,-3-6-25-16,4 1 0 0,-5-2-17 16,3 0 8-16,2-1-20 0,-5-10-2 0,3 4-12 15,0 2-19-15,2 9 3 0,0-15 5 0,0 1-31 16,14-16 6-16,-10 18-30 0,3-2-20 16,2 2-14-16,-1 0-35 0,4 2-59 0,-3 3 4 15,5 4 14-15,1-5-167 0,-1 2-61 16,-3 3 33-16,4-1-238 0,-3 3 28 0,5-3 69 15,-3 4 50-15,-1-2-1 0,-13 2 30 16,15 0 56-16,2 0-8 0,1 0 61 16,1 0-9-16,0 0 10 0</inkml:trace>
  <inkml:trace contextRef="#ctx0" brushRef="#br0" timeOffset="49993.01">16132 2346 304 0,'3'-1'506'0,"-3"-3"-105"0,0 2-59 0,2-1-44 15,-2 1 76-15,0-1-46 0,0 1-20 16,0 0-16-16,0-1-37 0,-2 0-34 0,-1 2-21 16,-1 0-32-16,-1 1-11 0,1 0-19 0,-3 1-22 15,-2 0-8-15,-4 5-3 0,-3-2-17 0,2 3-20 16,-1 1 1-16,3-2 0 0,3 0-8 16,1 0-6-16,-2 4-7 0,2-2-1 0,5-2-8 15,1-2 5-15,0 2-8 0,2-6-2 0,0 0-2 16,0 0 0-16,0 8-22 0,13 0 0 0,-7-5-11 15,9 3-14-15,0 0 17 0,3-2-4 0,-2 1-4 16,0 2-14-16,2-2 12 0,-3 0 4 16,1 3-7-16,-1-2 2 0,0 2-14 0,-4-1 15 15,1 2-1-15,-4-1 7 0,-4-1-15 16,3-1 30-16,-7 1 17 0,2-1 4 0,-2-1-10 16,0-5 19-16,0 0 12 0,-13 23 3 0,-1-12-2 15,-1-1-18-15,-8-1 12 0,7 0-19 16,-2-3 15-16,0-3-22 0,1-1-13 0,-2-2-41 15,8 0-60-15,-1 0 10 0,-3 0-174 16,-9-13-88-16,11 4 30 0,5 2-252 0,1 2 45 16,3 2 38-16,2-4 43 0,0 2 24 0,2 5 32 15,0 0 24-15,0-6 64 0,17-10-20 16,-1 2 42-16</inkml:trace>
  <inkml:trace contextRef="#ctx0" brushRef="#br0" timeOffset="52191.85">17167 2400 832 0,'0'0'333'15,"0"-14"-52"-15,0 14-33 0,24-24-12 16,-24 17 17-16,-1 0-41 0,0 1-11 0,-2 0-19 16,3-1-41-16,-11-12-9 0,5 11 7 0,0 1-41 15,-7 0 8-15,5 0-18 0,-2 4-10 16,-1 2-8-16,11 1 1 0,-13 0-24 0,-18 11-4 16,14 0-4-16,1 2 18 0,3 2 3 0,2-3-18 15,0 7-19-15,2 0-3 0,4 1-1 16,1 1-3-16,4-12 52 0,0 2-20 0,0 3-2 15,15 14 4-15,-3-15-8 0,-3-8-5 16,4 2 5-16,-1-4-1 0,-1-1-5 0,-1-2 3 16,-2 0-20-16,5 0 9 0,19-11-3 0,-15 6-60 15,-3-5 3-15,-2-3 3 0,3-1 13 16,-1 0-32-16,-1-1 20 0,-4 1 6 0,2 0 1 16,-4 2 0-16,-3 4-2 0,0 1 24 15,-3 0-40-15,1 4 23 0,0-2 8 0,0 2 11 16,-2 2-24-16,1 0-2 0,-1 1 19 0,-1 0 1 15,1 3 20-15,0 1 2 0,-2 3-4 16,2-1 16-16,0 1 6 0,3 11 0 0,-3-10-4 16,11 21 27-16,-4-12-20 0,4 0 16 0,2-2-21 15,0-3 23-15,4 0 0 0,-2-4 3 16,1-1-2-16,-1-3-14 0,-1-1 1 0,-14-3-6 16,15 0-4-16,19-12-13 0,-17 4 2 0,0-6 0 15,-1 2-14-15,0-3 1 0,-1-2-11 16,0 2-11-16,-4 1 7 0,1 0-20 0,0-1-1 15,-5-1 25-15,-2 7-31 0,-1 0 5 0,0 4 23 16,-4 1-6-16,4 1-15 0,-2 0-6 16,0 0 1-16,-1 2 7 0,-1 1 10 0,0 0 2 15,0 0 0-15,0 0-24 0,2 7 24 0,-1-3 25 16,-1-1-28-16,0 2 28 0,6 10 8 0,-4-3-17 16,0-1 33-16,1 4-12 0,3-1-4 15,-4-3-7-15,0-1 1 0,1-3 5 0,-2-2 7 16,-1-1 3-16,2-1 10 0,0 1 7 15,0-1 14-15,-2 0 4 0,0-2 26 0,1 0-8 16,-1-1-26-16,-1 0 10 0,0-5-7 0,0 2-1 16,1-1-10-16,-2 1-8 0,0-4 1 15,1 2-21-15,0-3-1 0,-1 2 14 16,2-2-12-16,0 8-11 0,0-9-8 0,0-3 12 16,0-1-6-16,0 1 1 0,19-12-6 0,-10 15-7 15,3 1-6-15,-1 2 13 0,5 1-2 16,-1 2-3-16,1 3-3 0,-3 0 1 0,-4 0-6 15,5 0-10-15,1 0 14 0,18 19-8 0,-18-8-3 16,0 1 9-16,-3 0-10 0,-3 2 13 0,-1 2-10 16,2-1 12-16,-8-3-6 0,-2 0 12 15,0-1-3-15,0-2-12 0,0-9-24 0,0 7-21 16,0-1-55-16,0-6-13 0,0 9 11 16,0-4-129-16,0-5-51 0,0 0 25 0,0 7-222 15,0-7-48-15,9 7 37 0,-1-7 42 0,13 0 49 16,-10 0 28-16,7 0 24 0,2 0 2 15,26-12 53-15,-20 12 3 0,-1-3-22 0</inkml:trace>
  <inkml:trace contextRef="#ctx0" brushRef="#br0" timeOffset="52718.75">18276 2405 483 0,'2'-4'433'15,"-1"-1"-41"-15,-2 1-62 0,-1 0-44 0,2 1 41 16,0-1-41-16,-3 0-17 0,0 1-31 0,0 1-18 15,-1-1-20-15,-3-1-41 0,2 2-2 0,-2 2-24 16,-1-1-12-16,0 1 7 0,-1 0-31 0,-17 11-6 16,9-4-15-16,0 5 8 0,4 0-6 15,2 1-1-15,1 3-14 0,2-1 0 16,2-6-11-16,3 1 4 0,-1 4-19 0,3-1 5 16,1-13 3-16,0 8-10 0,0 0 6 0,11 3-1 15,-4-9-17-15,-1 0-16 0,3-2-9 16,9 0-12-16,-9 0-32 0,6 0 3 0,15-18 5 15,-12 7-83-15,0-3 7 0,-2 1-16 0,0-4-25 16,-5 0 10-16,2-2-20 0,-4-2 6 16,-1 0-24-16,3-1 38 0,-7 1 26 0,-2 2 3 15,1-2-5-15,-3 11 17 0,0-3 20 0,0-3 6 16,0-2 36-16,0 4 29 0,-14-18 7 16,9 17 13-16,0 0 23 0,-1 2 2 0,3 3 4 15,-3 3 4-15,2 0 25 0,1 2-3 16,-1 0 3-16,2 3 15 0,-1-1-25 0,1 0 12 15,0 1-11-15,0 0 3 0,2 2 16 0,0 0-20 16,0 0-8-16,0 0 54 0,-6 15-2 0,6-8 19 16,1 14-8-16,-1-10 4 0,0 8-1 15,9 28-6-15,-2-20-8 0,0 0-2 0,-1-1 3 16,2 2-17-16,0-2-9 0,1-1-4 0,0-1-8 16,2 0-8-16,0-2-12 0,-1-1-26 0,2-4-28 15,-2-2-9-15,2-3 1 0,1-3-124 16,-3-7-52-16,0-1-53 0,10-1 23 0,-9 0-247 15,7 0-24-15,24-12 11 0,-18 4 41 0,6-1 64 16,-1 1-6-16,2-5 47 0,5 2 22 16,2-3 16-16,4 2 16 0</inkml:trace>
  <inkml:trace contextRef="#ctx0" brushRef="#br0" timeOffset="53221.58">19665 2212 767 0,'6'15'393'0,"1"3"-20"16,-3 2-51-16,2 0 44 0,-3 0-44 0,2 3-22 16,-3-3-30-16,1 1-33 0,-2-7 1 0,-1 0-38 15,0-4-5-15,0-1-19 0,0-2-16 0,0-2 1 16,0 0-9-16,0 0 18 0,0-2-5 15,0-3-11-15,0 0-30 0,0 0-8 16,0 0-5-16,-7 6-21 0,5-7-12 0,-1-2 20 16,-2-2-27-16,3 0-8 0,-3-9-11 0,0-1-19 15,2-4-11-15,2 6-10 0,-2-4-4 16,2 3-12-16,1 2-4 0,0 12 6 0,0-10-13 16,0-2 16-16,14-11-12 0,-8 10 18 0,2 1-17 15,-1 2 10-15,1-1-6 0,-1 3 8 16,1 4-15-16,1 0 14 0,-1 1-6 0,8-1 0 15,-2 2 10-15,-6 2 2 0,3 0 4 0,4 0 3 16,18 12-17-16,-16-3 13 0,-1 4-5 16,-1-1 12-16,-3 7-2 0,1-2-3 0,-5 5 13 15,-1-5-7-15,-2 0-15 0,-3 1 3 0,2 0 13 16,-4-9 0-16,0 1-17 0,0 0 26 16,0 0-21-16,0-1-10 0,0-1-11 0,0-1-32 15,0-7-36-15,0 7-58 0,0-7 16 16,-11 7-159-16,10-9-67 0,1-1 32 0,0-1-260 15,3-1 44-15,7-7 78 0,3 1 28 0,3-2 31 16,3-1 29-16,4 2-6 0,0 1 37 0,2-3 15 16,3 2 33-16,0-1 12 0</inkml:trace>
  <inkml:trace contextRef="#ctx0" brushRef="#br0" timeOffset="53697.35">20308 2191 283 0,'-4'-1'436'0,"2"0"-78"16,0 1-50-16,-1-1-23 0,0 2-11 15,-1 0-7-15,3 0-53 0,-1-2-24 0,0 1-22 16,1 0-18-16,0 1 39 0,0-1-2 0,3 3-17 16,-2-1-15-16,1 0 14 0,1-1-14 0,0 3-4 15,12 5-25-15,-6-2 8 0,3 1-13 16,3 0-18-16,-7-1-8 0,10-1-3 0,-2 2-27 15,3-3-3-15,-2 2 7 0,2-4-7 16,-1 2-14-16,2-3 9 0,-1 0-16 0,-2 2-7 16,-4-3 0-16,-3-1 2 0,-1 3-14 15,-2-2-8-15,-1 2 4 0,-1 0-3 0,-2 0-2 16,0 1-5-16,-2-1-4 0,0 2 3 0,0-5-7 16,0 0 12-16,-12 24-18 0,4-13 18 0,-2 1-5 15,-4-1-6-15,-1-1 16 0,-2-1-12 16,0 1 0-16,2 2 9 0,-4-2-11 0,-5 1 2 15,4 2-3-15,-1-1 1 0,2-4-6 16,2 0-31-16,2-2-37 0,1 2 8 0,5-4-82 16,1 0-49-16,4-2-11 0,-1-2-76 15,5 1 29-15,0-1-145 0,0 0-65 0,12 3 8 16,5-4 24-16,5 4 31 0,-8-3 25 0,5 0 30 16,7 0 23-16,3 0 13 0,0 0-5 0</inkml:trace>
  <inkml:trace contextRef="#ctx0" brushRef="#br0" timeOffset="54058.31">20954 2294 478 0,'-1'-5'401'0,"0"1"-56"15,0 0-39-15,-2 1-29 0,2 1-15 0,-1-1-27 16,-2 1-27-16,0 0-25 0,0 2-19 15,-2 0 12-15,0 1-21 0,0 0 17 0,-7 7 4 16,-1 1-27-16,1 4 12 0,0 0-7 0,2 1 0 16,2 1-15-16,0 0 1 0,4 4-6 15,1-4-7-15,4-3-8 0,0-12 1 0,0 12-3 16,0-1 7-16,20 12-15 0,-9-16-9 0,2 0-14 16,5-2-6-16,2-3-9 0,1-2-1 15,-9 0-22-15,3 0 10 0,6 0-26 16,20-16 23-16,-20 6-18 0,-1 3-5 0,-5-3 7 15,1 0-9-15,-2-2 0 0,-3 2 6 0,1-4-19 16,-6 6 13-16,-3-1-15 0,-1 3-6 0,-2 0 1 16,0 6 3-16,0 0 2 0,-11-13-8 0,-4 7-13 15,0 1-6-15,-4-1-25 0,-1-1-46 16,1 5-23-16,0 0 8 0,-1 0-125 0,-1-3-60 16,0 2-48-16,2-1 29 0,2 1-278 0,4 1 49 15,3 0 43-15,1 1 30 0,2-1 59 16,1 1 18-16,-2-1 22 0,3 0 20 0,0-1 2 15,1 2 45-15</inkml:trace>
  <inkml:trace contextRef="#ctx0" brushRef="#br0" timeOffset="60801.27">21713 2522 767 0,'0'0'273'15,"0"16"-39"-15,10 11-18 0,-17-14-36 16,1-1-20-16,-2 0-17 0,3-1-14 0,0-5-18 0,1 2-55 16,3-4-41-16,1 1-72 0,-2-1 7 15,1-1-191-15,1-3-122 0,0 0 25 0,0 0 19 16,9 0-4-16,-5-2 8 0</inkml:trace>
  <inkml:trace contextRef="#ctx0" brushRef="#br0" timeOffset="61699.15">22123 2391 550 0,'1'-6'420'0,"0"2"-65"0,-1 0-49 0,1 1 29 15,-2 2-43-15,2-1-57 0,0 1-40 0,-1 1-22 16,0 1 16-16,-2 1-12 0,1 2 14 0,0 3-25 16,-4 12 3-16,2-3-17 0,0 2-1 15,1 0-27-15,1-4-6 0,0-2-12 0,1-2-2 16,0 0-10-16,0 2-9 0,0-3-2 16,14 8-12-16,-10-12-8 0,1-3 11 0,0 1-17 15,2-3-13-15,1 0 15 0,0 0-28 0,18-12-4 16,-9 3-25-16,2-2-11 0,-2-1 10 15,-2 1-6-15,0-7 4 0,-2 8-3 0,0-1 5 16,-3-2-1-16,-3 6-2 0,-2 0-7 0,-3 2-9 16,0 3 4-16,-2 2-4 0,0 0 1 0,0 0 7 15,0 9-2-15,-2-4 5 0,1 0-13 16,-2 10 21-16,2-1-6 0,1-14 12 0,0 12-10 16,0-4 0-16,0 5 15 0,11 12 5 15,-3-11 0-15,1-3 9 0,1 0-5 0,-1-6 13 16,5-2-14-16,-2-1 9 0,-12-2-11 15,14 0-5-15,17-12 9 0,-15 2 0 0,1 1-11 16,0-6 0-16,-3 1-13 0,1-3-4 0,-3 1-5 16,-3-3-1-16,0 2 1 0,-4-1-10 15,-3 6-10-15,-1-1 5 0,-1 13-16 0,0-7-22 16,0 0 3-16,-17-5 7 0,5 6-26 0,0 2-10 16,-2-3-26-16,-3 4-46 0,0 1-39 15,4 1-24-15,5 1 21 0,-1-1-203 0,9 1-81 16,0 0 62-16,-7 0 23 0,7 0 11 15,-8 5 29-15,10-3 19 0,4-1 49 0,13 4-18 16</inkml:trace>
  <inkml:trace contextRef="#ctx0" brushRef="#br0" timeOffset="62081.17">22799 2481 333 0,'1'3'360'0,"0"-1"-48"15,0 0-22-15,0-1-42 0,0 2-17 0,0-1 11 16,1 0-39-16,0 0-12 0,2-1-30 0,-2 1 1 16,0-2-14-16,2 1-6 0,0-1-7 0,-1-1-13 15,3-2-13-15,0 1 5 0,1 1-14 16,6-10-51-16,-1 1-4 0,2-2 41 0,-4-1-5 16,1 2-9-16,-2-1-36 0,-1 0-15 0,-1 4 22 15,-2-2-19-15,-4 3-1 0,1 0-3 0,0 2-1 16,-2 5 5-16,0 0-2 0,0 0-11 15,0 0 6-15,-14-13 3 0,7 14-9 0,-8 5-21 16,0-1-7-16,4 3 20 0,-5 0 17 16,2 7 2-16,0-1-1 0,3 3-2 0,2 0-3 15,0 1 9-15,3 2 7 0,3-3-17 16,1 0 14-16,2-12 0 0,0 4 2 0,0 2-9 0,14 8-19 16,-5-14 0-16,1-5-1 0,1 0-74 15,0 0-22-15,6 0-53 0,6 0-57 16,29-15 18-16,-24 9-246 0,3 0-39 0,1-4 34 15,4 3 42-15,0 0 3 0,3-1 33 0,4 1 42 16,0-2 3-16,3 4 37 0</inkml:trace>
  <inkml:trace contextRef="#ctx0" brushRef="#br0" timeOffset="62603.31">23847 2336 395 0,'-4'0'428'0,"0"0"-48"16,1 2-70-16,-1 0 4 0,-1 2-41 0,-4 8 9 15,-4 1-30-15,7 0-19 0,-1 2 1 0,1-1-18 16,2 3-16-16,3-5-29 0,1 0-24 16,0-12-1-16,0 10-25 0,0-3 0 0,16 13-3 15,-8-13-24-15,2-2 4 0,0-3-5 0,6 1-17 16,4-3-7-16,-11 0-22 0,6 0-25 15,20-10-18-15,-15 3-2 0,-2-4-7 0,1-3-11 16,-2 0-16-16,-1-1 15 0,-1 1 0 16,2-1-19-16,-7 3 4 0,1 2 4 0,-2 0 2 15,-4 1 14-15,-1 4-2 0,-1 1 2 0,-2 1-18 16,-1 1-8-16,0 2 21 0,-2 0 8 0,-1 2 1 16,1 1 17-16,-1 1-7 0,0 0-2 15,1 2 9-15,1 0 17 0,-1 0 3 0,2 1 11 16,0 0 23-16,0-7-11 0,0 7-7 0,0 3 22 15,16 10 1-15,-4-9-15 0,-2-5 6 16,0-4-11-16,3 1 1 0,-13-3-11 0,16 0-2 16,3 0-6-16,22-12-4 0,-20 4 8 15,-3 0 1-15,1-3-22 0,2 1-3 0,-3-2-10 16,-4 0 1-16,-1 0-12 0,-1 0 11 0,-4 0-4 16,-4 3-20-16,-2 1-2 0,-1 1 6 0,-1 7-8 15,0 0-8-15,-13-13-14 0,9 10 6 16,-13-1-33-16,0 2-40 0,0 0-23 0,3 1-8 15,0 1-44-15,4-2-23 0,1 1 20 0,2 0-177 16,0 0-111-16,7 1 35 0,0 0-7 16,-5 3 50-16,7-3 23 0,2 2 26 0,3-1 17 15,14 3 4-15</inkml:trace>
  <inkml:trace contextRef="#ctx0" brushRef="#br0" timeOffset="63037.99">24444 2307 307 0,'3'0'423'0,"0"0"-74"16,0-1-11-16,0 2-44 0,-1-1-37 0,2 1-32 16,-2 1 75-16,1 1-27 0,1 1-41 0,-1 0-21 15,7 14 2-15,-2-2-23 0,1 1-17 16,-4 2-17-16,2-1-7 0,-2-1-22 16,-2-3-11-16,0 2-2 0,-2-8-4 0,1 1-23 15,-2-1 5-15,0 0-15 0,0-8 7 0,0 0 5 16,0 7 7-16,0-7 24 0,0 0-26 15,0 0 5-15,0 0-8 0,2 10-28 16,-4-11 2-16,2-3 6 0,0-1-10 0,1 0-6 16,0-2-27-16,-1-1 8 0,6-9-15 15,1 1-4-15,1 3-6 0,1-1 11 0,-3 7-1 16,1 2-3-16,4-5-10 0,-1 1 0 0,1 4 0 16,-2 0-1-16,1 2-2 0,-1 1-6 0,1 0-4 15,-10 2 1-15,7 0-2 0,4 0 8 16,16 17-12-16,-14-8-2 0,-2 3 5 0,-2 2 9 15,-1-2-2-15,-4 6 5 0,-2-6-6 16,0-2 9-16,-2-10-8 0,0 9 1 16,0 0-17-16,0-3-36 0,0-6-49 0,0 9 9 15,0-9-141-15,-12 11-44 0,11-10 24 0,-1-3-218 16,3 0-50-16,-1-1 10 0,0-2 35 16,2-2 34-16,1-10 30 0,-3 7 19 0,10-21 25 15,-5 11 21-15,0-6 45 0,0 5 7 0</inkml:trace>
  <inkml:trace contextRef="#ctx0" brushRef="#br0" timeOffset="63168.84">24781 2170 563 0,'-2'-3'368'0,"0"0"-45"0,-2 2-77 16,0-1-5-16,1 0-36 0,-1 1-54 0,2 0-61 16,-1-1-80-16,0 2 2 0,1-2-298 15,2 1-57-15,2 1 23 0,3 0-47 0,0-1 10 16,1 0 52-16</inkml:trace>
  <inkml:trace contextRef="#ctx0" brushRef="#br0" timeOffset="63416.5">24965 2166 287 0,'1'3'453'0,"-2"1"-45"16,1 3-63-16,-2-1 34 0,0 10-42 0,2-8 6 15,-7 20-13-15,3-10-21 0,2 4-31 16,1 2-15-16,1 0-16 0,-3 1-21 0,3-13-41 15,0 5-15-15,0 5-1 0,0-1-33 16,12 20-5-16,-9-24-14 0,-2-2-18 0,3-1 7 16,4-1-22-16,-2-6-26 0,0 0-39 0,0-5-45 15,0 3-63-15,3-5 10 0,-9 0-195 0,11 0 25 16,16-16-335-16,-12 9 52 0,1-2 68 0,0-7 26 16,-5 1 32-16,-1 1 27 0,-1 0 10 15,-2-1 15-15,-3 5 52 0,3-3-23 16,-5 4 31-16</inkml:trace>
  <inkml:trace contextRef="#ctx0" brushRef="#br0" timeOffset="63597.48">25075 2352 277 0,'-10'-3'519'0,"0"2"-12"0,3-1-52 16,1 2-39-16,1 0-21 0,1-1-45 0,0 2-42 16,0-2-26-16,2 0-31 0,1 0-26 0,1 1-31 15,-1-2-51-15,4 2-46 0,2 0-80 16,15 0-1-16,-7 0-148 0,4 0-111 0,27-7 23 15,-19 5-275-15,-1 2 35 0,-11 0 33 16,6 0 41-16,0 0 25 0,2 0 23 0,-3 0-4 16,-3 0 21-16,-2 0 6 0</inkml:trace>
  <inkml:trace contextRef="#ctx0" brushRef="#br0" timeOffset="63989.52">25315 2389 428 0,'-1'5'388'0,"0"-2"-46"15,1 2 29-15,-1-1-48 0,3 0 8 0,-1 0-3 16,1 0-20-16,0-3-28 0,2 3-8 0,1-1-34 16,2-1-29-16,-1 0-9 0,11 1-22 0,2-1-24 15,-10-2-4-15,6 0-17 0,2 0-8 0,20-14-22 16,-20 11-7-16,-1-5-11 0,0 0-2 16,-1 0-16-16,-3-1-10 0,-2-1-6 0,1 2-4 15,-4 1-7-15,-3 3-14 0,-1-1 5 16,-2 0-7-16,-1 5-9 0,0 0-4 0,0 0 1 15,-13-10 2-15,5 9-2 0,-12 4-8 0,10-3-8 16,-20 8 4-16,9 0-1 0,0 3 7 16,1 1-2-16,1 3 2 0,2 2-7 15,2 0-2-15,1 0 7 0,4 4-4 0,2-4 13 16,3 0-3-16,4-2-2 0,1-6 15 0,10 11 9 16,0-7-5-16,4-2-2 0,1-3 1 15,3-2-11-15,1-3 6 0,2 2-19 0,1-4-25 16,-3 0-23-16,-8-1-18 0,4 0 7 15,3 0-113-15,0 0-57 0,17-12-45 0,-19 8 26 16,-4 0-195-16,1-3-71 0,-4 3 14 16,-1 0 31-16,-4-2 42 0,-1 2 48 0,-1 3 18 15,-1-2 12-15,-1 1 38 0,0 2-1 0</inkml:trace>
  <inkml:trace contextRef="#ctx0" brushRef="#br0" timeOffset="66492.19">4218 3466 781 0,'0'0'236'0,"0"0"-1"0,14 0-28 15,-14-15-15-15,0 15-3 0,24-23-6 0,-22 19-12 16,0-2 12-16,0 1-34 0,0-2 3 0,-2 1-15 16,0-1-19-16,0-1 5 0,0 8 7 0,0-7-6 15,0 0-11-15,0 0-14 0,0-5-9 16,-13-12-11-16,5 13 26 0,-2 0-21 0,3 2-12 16,0 3-8-16,1 0-6 0,-8-4-9 15,2 7-1-15,3 1 14 0,-3 1-7 0,4 1-22 16,-4 0 4-16,-18 17-4 0,14-7-16 0,2 4 9 15,-2 2 14-15,2 4-15 0,1 3 14 0,3 2-20 16,2-1 17-16,1 1-1 0,1 3 6 16,3 1-9-16,1 1-1 0,2-15 3 0,0 6 0 15,0 0-5-15,19 22 0 0,-8-23 1 16,3-6-2-16,2-2 10 0,1-1-8 0,-1-5 4 16,2 2-12-16,-2-4 15 0,4-3-11 0,-6-1 1 15,-5 0-5-15,16-13 1 0,-10 7-9 16,-1-2 15-16,1-3-15 0,-4-2 8 0,3-1-7 15,-4-1-7-15,0-2-5 0,-1-3 2 0,-3 1-12 16,-1 0 6-16,-1 2 17 0,-1 0-11 0,0 0-12 16,-2-3 8-16,-1 8-3 0,0 12 3 15,0-9 3-15,0-1-2 0,0 2-10 0,0 0 0 16,0 2 4-16,0-1 5 0,0 7 2 16,0-8-13-16,0 1 16 0,-11-2 1 0,11 6-6 15,-2 0 5-15,0 0-1 0,1 0 0 0,-1 0-4 16,2 1 3-16,0 0-15 0,-1 2 21 15,0 2-9-15,1-1 10 0,0 3-1 0,0 0 2 16,0 3-4-16,2 11 9 0,-2-10 4 0,0 6-1 16,13 24 19-16,-8-17 2 0,3 2-4 15,3-2-8-15,-3 4-2 0,1-3 9 0,-1 0-8 16,2-1 1-16,-1 1 1 0,2-5-8 0,-3 1 0 16,-1-2-6-16,3-1 4 0,-2-3-7 15,-2-1 13-15,0-3-4 0,-1-1-5 0,1-2-29 16,-2-2-16-16,-1-3-30 0,1 0-40 0,-4 0 11 15,0 0-121-15,23-12-70 0,-8 1 25 16,0-1-277-16,-1 1 47 0,2-2-47 0,-1 1 41 16,2 0 33-16,2 0 81 0,-2 4 29 0,6-3 21 15,-2 0 22-15,4-1-10 0,0 3 45 16</inkml:trace>
  <inkml:trace contextRef="#ctx0" brushRef="#br0" timeOffset="67207.11">5121 3329 391 0,'-2'2'292'15,"0"0"-40"-15,-1-2-6 0,0 1 4 0,1-1-25 16,1 0-11-16,-1 1-24 0,1 2-23 0,0-3-17 16,-1 0 4-16,2 0-19 0,-1 3 16 0,1-3-44 15,0 1 2-15,0 0-7 0,1-1 36 16,0 1-15-16,2 0 40 0,1-1-23 0,0 1-4 16,3-1 4-16,0 1 2 0,14-3-11 0,-11 2-13 15,5 0-8-15,3 0-7 0,21-10-19 16,-17 9-4-16,-1-2-10 0,-1 0 0 0,1 0-14 15,0 1-6-15,-3 0-2 0,1 1-3 0,0-1-12 16,-10 2 5-16,1 0-2 0,2 0-6 16,-2 0-18-16,-1 0 16 0,0 0-10 0,-2 0-8 15,-7 0 4-15,7 0 0 0,-7 0-15 16,9 0-6-16,-9 0-12 0,8 0-1 0,-8 0-13 16,6 0-13-16,-6 0 4 0,0 0-68 15,7 0-51-15,2-8-38 0,-7 7-42 0,-2 1 26 16,0-4-158-16,-2 3-110 0,1 0 14 0,-2 0 43 15,1 0 16-15,-2 1 40 0,0-1 41 16,-3 2 16-16,0 0 19 0,0 0 11 0</inkml:trace>
  <inkml:trace contextRef="#ctx0" brushRef="#br0" timeOffset="67755.59">5188 3471 474 0,'-1'2'256'0,"1"-1"-25"0,0 0-23 15,0-1-5-15,-1 1-17 0,0 0-6 0,0 0-29 16,1 1 1-16,0-2 11 0,-1 1-20 16,0 1-30-16,1-1-2 0,-1-1-4 0,0 1-8 15,1-1-11-15,1 2 17 0,0-1-17 0,1-1 29 16,-1 0 2-16,2 1-14 0,0 1-9 0,1-5-11 15,1 3-9-15,3 0-8 0,-2 0 39 16,1 0 10-16,2 0-14 0,5 0-25 0,2 0-2 16,16-10-12-16,-13 8-21 0,-5 0 1 15,-1 1 8-15,-3 1-17 0,-1 0 4 0,0-2-2 16,0 2 8-16,-2 0-17 0,0 0 1 0,0 0-3 16,-1 0 12-16,2-1-33 0,-1-1 1 0,11 2-2 15,-3-1-17-15,-3-1 0 0,-1 0 2 0,-1 2 1 16,-1-1-20-16,-2 1-5 0,-7 0-13 15,7 0 16-15,-7 0-31 0,9 0-5 0,-9 0-30 16,7 0-17-16,-7 0-16 0,0 0-18 16,7 0-40-16,-7 0 18 0,7-6-175 0,-8 6-84 15,-1-1-1-15,0 1 54 0,0 0 9 0,-1 0 14 16,-1 1 37-16,1-1-7 0</inkml:trace>
  <inkml:trace contextRef="#ctx0" brushRef="#br0" timeOffset="68229.39">5210 3655 703 0,'0'2'254'0,"-1"-1"-20"15,0 0-14-15,1 0-19 0,2 0-3 0,-1 1 1 16,1-1-15-16,1-1 28 0,0 2-15 0,1-2-24 15,-1 0-18-15,1 0-18 0,3-2 59 0,-1 2-14 16,1 0-3-16,0-1-6 0,2 1-30 16,4 0-13-16,2 0-16 0,1 0-9 0,-2 0-13 15,0 0-5-15,-2 0-6 0,4 0-5 0,0 0-16 16,0 0 3-16,-3 0-6 0,-2 0-21 0,-1 0 5 16,-3 0 6-16,7 4-16 0,-9-3 1 15,-1-1-40-15,0 0-11 0,0 2-22 0,-1-2 4 16,-3 0-51-16,0 0-32 0,0 0-33 15,0 0-48-15,0 0-53 0,8 0 21 0,0-11-229 16,-7 9 8-16,1 0 43 0,0-1 12 16,-2 1 28-16,0 1 43 0,-1-2 14 0,2 2-5 15,-4-1 26-15</inkml:trace>
  <inkml:trace contextRef="#ctx0" brushRef="#br0" timeOffset="76301.18">5856 3151 443 0,'0'0'277'0,"0"0"-25"0,0 0-19 0,0-14-20 16,0 14-7-16,15-21-22 0,-15 18 1 16,-1 0-13-16,0-1-14 0,1 3 16 0,2-2-22 15,-3 2-21-15,1-2-29 0,1 1-7 0,-2 2 2 16,0-1-18-16,1 1-8 0,-1 1-16 16,0 1 15-16,0 3 3 0,1 1-12 0,-1-1-10 15,0 16 22-15,1-9 5 0,0 7-4 0,0 3-10 16,0 3-18-16,0 3-4 0,0-1 25 15,0 2 10-15,12 31-19 0,-9-32-5 0,0 0 14 16,1 4-1-16,-2-6-14 0,0-1 16 0,2-1-25 16,-2-2 15-16,0-1-3 0,1-4-5 15,-3-10-16-15,0 2-5 0,0 0-12 0,0-1 21 16,0-1-13-16,0-7 5 0,0 7-1 0,0-7 2 16,0 8-6-16,0-8 8 0,0 7-1 0,0-7 13 15,0 0-11-15,0 6-3 0,0-6-7 16,8 7 5-16,-8-7-6 0,-1-2 3 0,0 1-9 15,1-1 1-15,0-2-12 0,0 1 12 16,0 1-16-16,-1-4 11 0,1 2 1 0,0-2-3 16,-1 1-6-16,1-2 7 0,0 1-6 0,0 6-3 15,0-7-7-15,0-5 16 0,0-1-8 0,0 1 2 16,0 2-7-16,0 0 6 0,10-13-10 0,-8 12 11 16,1 0-7-16,0 4-1 0,0-1-3 15,0 0-1-15,7-4 8 0,1 0 7 0,0 0-17 16,1 3 19-16,1 0-19 0,0 4 8 0,-5-1-14 15,3 4 6-15,0 2-3 0,-3 0 12 16,1 0-2-16,17 10-3 0,-17-3 4 0,5 2 10 16,1-1-14-16,-4 4 3 0,-1-1 6 15,-1 0-1-15,-1 2-6 0,-2-2-1 0,-3-3 8 16,-1 0 1-16,1-2 9 0,-2 1 2 0,-1 1 2 16,0-8-4-16,0 6-5 0,0 0 12 15,0 0 0-15,0 5 5 0,-15 12-12 0,8-13-2 16,-3 0-5-16,2-3 4 0,-4 1-1 0,0 0 5 15,0 1-14-15,-3-2 11 0,4-6-6 0,-1 2 1 16,-2 0-19-16,0 0-15 0,5-1-4 16,-1-1-12-16,1 0-7 0,2 0-12 0,0 0-15 15,3 1 8-15,0-1-23 0,0-1-24 0,-1 0-22 16,1 0-27-16,1 0-8 0,3 0-42 0,0 0 18 16,0 0-174-16,-1-6-99 0,4 2-2 15,11-3 38-15,1-1 45 0,6 1 24 0,0 0 11 16,1-3 39-16,6 1-18 0,-2 2 61 0</inkml:trace>
  <inkml:trace contextRef="#ctx0" brushRef="#br0" timeOffset="77169.51">6465 3387 419 0,'-3'-3'323'0,"2"-1"-58"15,-2 1-25-15,1 1-9 0,0-2-4 16,1 0-29-16,-2 1-6 0,1 2-26 0,1-1 0 15,0 2-42-15,0 0 10 0,0 1 0 0,1 3-13 16,0 0 29-16,1 2-13 0,0 0-13 16,3 11 22-16,-4-7-7 0,8 18-2 0,-3-10 7 15,1 1-5-15,-1-1-33 0,-1-3 14 0,2 1-26 16,-2-5 6-16,-1 0-4 0,0-3-5 0,-3-2-4 16,1-1-21-16,1 0 4 0,-2 0-6 15,1-2 13-15,0 0-4 0,1 0 11 0,-2-1 4 16,0-2-9-16,0 0-19 0,0 0 11 15,0 0-10-15,0 0-13 0,0 0-4 0,-6 7-5 16,3-11-1-16,0 0-7 0,0 0 12 16,1-1-3-16,0-2-22 0,-2-6 10 0,-1-3-13 15,3 3 1-15,2 13-13 0,0-12 10 16,0 3-11-16,0-5-4 0,0-1 2 0,13-13 3 16,-7 15-4-16,2-1-9 0,0 2 4 0,1 2 2 15,1 1-2-15,-2 3 6 0,-8 6-12 16,11 0 4-16,-3 0 4 0,-1 0 7 0,16 11-4 15,-10-3 2-15,0 2-9 0,-3 4 14 0,0-2-12 16,2 0 18-16,-4 0-5 0,0 1 5 16,0 2 2-16,-3-6-1 0,-2-2-13 0,-2-1 15 15,2 1-5-15,-1-3 9 0,-1 0 0 16,1-2 10-16,-1 2 8 0,0-3-13 0,0 1 7 16,0-1-9-16,-1-1 4 0,-1-1 3 0,0 1-23 15,0-3 4-15,-1-1 15 0,1 0-13 16,1-2-17-16,0-1-4 0,0-1 9 0,0-1 3 15,0-2-13-15,11-15 13 0,-5 9-12 16,0 0 10-16,3 8 1 0,-1-6-1 16,2 5-3-16,-1-4 3 0,0 4-18 0,1 5 17 15,-1 0-16-15,-2 3 2 0,1 2 10 0,-8 0 0 16,8 0-10-16,3 0 3 0,15 14 6 16,-13-6 20-16,1 3-3 0,-2 2 6 0,0-1 2 15,-2 2-4-15,-3 1-14 0,0-3 18 0,-3 0-13 16,-1-4 0-16,-2 1 8 0,-1-1 2 15,1-3-12-15,-1-1 8 0,0-4 2 0,0 0-5 16,0 7-33-16,0-7-14 0,0 7-42 0,0-7-36 16,0 6-28-16,0-6 14 0,0 0-126 15,0 0-23-15,0 7-25 0,0-7 26 16,0 0-161-16,6 8-78 0,-2-9 46 0,0 1 10 16,2-3 44-16,11-1 13 0,-3-3 16 0,0 0 53 15,-1 0-9-15,-2 1 56 0,0-2-29 16</inkml:trace>
  <inkml:trace contextRef="#ctx0" brushRef="#br0" timeOffset="77535.47">7065 3410 395 0,'0'-3'379'0,"1"-1"-43"16,0 1-38-16,-1 1-31 0,0 0-19 0,1 2-41 16,-2 0-11-16,1 0 12 0,0 4-9 15,0 0-21-15,0 2 36 0,2 11-36 0,1-2 13 16,-3-6-4-16,9 17-11 0,-1-8-11 0,-2-3-21 15,3 1-14-15,0-1 1 0,3-3-14 0,-1-1-14 16,0 0 4-16,2-2-22 0,-2-5 2 16,-1-1-14-16,0-3 0 0,-10 0-3 0,8 0-9 15,4 0-8-15,13-16-4 0,-12 8-5 16,-2-2-9-16,0-1-11 0,-3-1 3 0,1 2-4 16,-5-1-18-16,0 0-7 0,-1-4 8 15,-3 3-10-15,0 3 8 0,0 9-18 0,0-9 16 0,0 2-16 16,-13-13 7-16,6 12-5 0,-3 3-7 15,1 4 8-15,0-2-23 0,0 2 2 0,-1-1-5 16,1 2-7-16,1 0 6 0,-7 0 3 0,0 0 3 16,-15 12-97-16,11-7-8 0,8-2-30 15,3-3-4-15,2 2-37 0,0-2-55 0,6 0 24 16,0 0-237-16,0 0 36 0,-6-2 32 16,10 0 21-16,3 1 22 0,12-1-7 0,-8 2 73 15,8 0-12-15,5 0 39 0</inkml:trace>
  <inkml:trace contextRef="#ctx0" brushRef="#br0" timeOffset="77887.48">7568 3430 371 0,'3'-3'403'0,"-1"1"-40"0,1-1-16 15,-1-1-47-15,-1 2-30 0,0-4-35 0,1 3 14 16,0-1-7-16,-2 1-26 0,0-2-19 15,-4 1-29-15,2 1 9 0,-1-1-37 0,-2 1-9 16,1 0-17-16,0 1-11 0,-2 0-9 0,0 2-34 16,-3 0 20-16,1 0-2 0,-13 13-2 15,9-4 1-15,0 4 1 0,0 3-6 16,3 0 5-16,2 2 3 0,2-2-13 0,1 3 5 16,3-4-19-16,1-4 2 0,0-11-3 0,0 9 3 15,16 10-11-15,-5-11 3 0,5-2-2 0,-2-5-11 16,7-1-26-16,-11 0-20 0,6 0-30 15,19-13-20-15,-16 6 7 0,0 1-47 0,-2-4-56 16,-3 0-17-16,-2 0-18 0,-1-1-12 0,-3 0-29 16,-1-6 21-16,0 3-139 0,-2-1-78 15,-3 1 33-15,-1-4 30 0,-1 7-13 0,0-1-6 16,0-5 54-16,0-2 31 0,-11-20 5 0,5 19-16 16</inkml:trace>
  <inkml:trace contextRef="#ctx0" brushRef="#br0" timeOffset="78185.26">7628 3136 357 0,'-6'-9'318'15,"0"1"-26"-15,0 2-25 0,2-1 6 16,-1 3-28-16,1-2 8 0,2 4 0 0,-3-1-20 16,2 0-26-16,2 2-3 0,-3-2-30 0,2 3-16 15,0-2 5-15,-1 2-17 0,3 0-25 16,0 0 9-16,0 0-1 0,-7 14-6 0,7-9 25 16,0 3-11-16,4 13-14 0,-4-10 10 0,0 5 4 15,12 30-15-15,-7-18-9 0,2 1 0 16,-1 0 2-16,0 1-19 0,5 1-11 0,-2-3 5 15,3-1-10-15,-1 0-4 0,-1 0-20 16,1-6-2-16,0 4-8 0,-1-6-7 0,0-1 13 16,-2-2-24-16,-1-4-22 0,-3-5 4 15,2 0-21-15,-3-2-23 0,-1-2-40 0,0 0-37 16,-1-3 10-16,-1 0-100 0,0 0-34 0,0 0-69 16,0 0 28-16,11-13-228 0,-9 8-4 0,4-6 25 15,5-1 35-15,3 1 32 0,7-1 47 16,4 2 10-16,-2-1 35 0,6 4 43 15,2 0-32-15</inkml:trace>
  <inkml:trace contextRef="#ctx0" brushRef="#br0" timeOffset="78855.04">8513 3344 625 0,'-1'6'366'15,"2"-1"-48"-15,0 0-17 0,-1 2-4 0,2 13-37 16,-2-11 28-16,0 7-17 0,0-1-14 16,0 3-21-16,0-4 4 0,0-2-27 0,0 1-7 15,0-4-11-15,0 0-29 0,0-1 2 0,8 3-1 16,-8-5-3-16,0-3 8 0,1 1 8 15,-1-1-14-15,0-2-3 0,0 0-37 0,0-1 2 16,0 0-6-16,-3 0-35 0,2-2 2 0,-1 0-13 16,0-1-15-16,1 1 5 0,-2-2-12 15,0-2-7-15,1 0 1 0,-2-8-23 0,1 2 8 16,1 0 0-16,0 2 6 0,0-6 2 16,1 2-15-16,1 5-18 0,0 9 16 0,0-10-4 15,0 2 2-15,0-3-22 0,14-10 15 0,-4 10-6 16,1 0 4-16,2 2-11 0,3 1 14 15,0 0-19-15,-3 3 7 0,2 0-10 0,2 1 2 16,-17 4 2-16,9 0 10 0,0 0-11 16,-1 0-13-16,7 10 2 0,-3-1 12 0,-5-1-9 15,-1-1 3-15,-1 0 10 0,4 5-6 0,-4 3 4 16,-2-5-6-16,-1 1 13 0,-1 0-10 0,-1-2-12 16,0 0 24-16,0 4-3 0,0 0 9 15,0 0-16-15,0-1 11 0,0-1 3 0,0-2-21 16,0-1-8-16,0-1 25 0,0-1-9 15,0-6-7-15,0 8 17 0,0-1-2 0,0-7-13 16,0 7 20-16,0-7-7 0,1 15-10 0,3-12 2 16,1-2 14-16,1 1 10 0,2-1-14 0,-1 0-8 15,1-1 8-15,-8 0-7 0,15 0-10 16,1 0 12-16,1 0 0 0,-2 0-4 0,-1 0-2 16,-4 0-10-16,-1 0-6 15,-1 0-21-15,-1 0-7 0,-7 0-39 0,13-9-46 0,-10 7-24 16,1 1 16-16,-3-1-144 0,0 0-86 15,-2-2 31-15,-3 2-271 0,2-1 63 0,-1 3 42 16,-2-3 37-16,0 2 25 0,-1-2 52 0,-2 1 25 16,-6-4 24-16,1 1 14 0,1-4 47 15,4 4 9-15</inkml:trace>
  <inkml:trace contextRef="#ctx0" brushRef="#br0" timeOffset="95635.84">10302 3445 706 0,'0'0'266'0,"0"0"-16"16,0 0-20-16,0 0-1 0,0 0-5 15,0 0 15-15,19-20-34 0,-8 20-22 0,8 0 30 16,29 7-23-16,-18-4 2 0,1 0-21 0,0 1-56 16,-1-1-12-16,0-2 26 0,-4 4-25 15,0-4-10-15,-2 2 2 0,-4-2-30 0,-1 2 15 16,-4-3-13-16,-3 1-10 0,-1 1-5 0,-2-2-6 15,-2 0-5-15,-1 0-4 0,1 0-91 16,-2 0-22-16,-5 0-19 0,0 0-38 16,0 0-36-16,0 0 15 0,0 0-206 0,9-7-98 15,-11 6 32-15,0 1 31 0,-2-2 28 0,-1 2 13 16,-1-1 62-16,0-2 16 0,1 1 10 16</inkml:trace>
  <inkml:trace contextRef="#ctx0" brushRef="#br0" timeOffset="96291.07">10401 3555 797 0,'-2'0'358'0,"1"0"-39"0,-3 0-24 16,2 0-31-16,1 0-31 0,0-1 9 15,-1 0-17-15,1 0-40 0,2 2 4 0,1-1-29 16,0 0-8-16,4 0 16 0,1 0-25 15,11 3-12-15,-7-3-17 0,5 0 2 0,5 0-15 16,1 0-23-16,0 0 4 0,1 0-12 16,-1 0-6-16,-1 0-20 0,-2 0-15 0,0 0-2 15,-4 0-82-15,-2 0-39 0,-3 0-36 16,-3 0-40-16,-7 0-68 0,10 0 21 0,-10-6-283 16,11-3 51-16,-11 7 32 0,-1-3 46 0,-2 1 13 15,-2-9 42-15,-2 4-11 0,-3-2 11 0,-1-1 2 16</inkml:trace>
  <inkml:trace contextRef="#ctx0" brushRef="#br0" timeOffset="96606.91">10501 3314 560 0,'-2'-2'426'0,"1"-4"-46"0,-2 3-73 0,3-1-10 15,-1 1-38-15,1-1-11 0,0 4-7 0,1-4-20 16,2 2-29-16,0 0 4 0,2 1-28 15,11-7-17-15,-4 8-4 0,-4 0-19 0,17 10-18 16,-6-3-7-16,1 4-12 0,-1 1-20 16,3 2 3-16,-3 1-3 0,0 1 4 0,-2 2-9 15,-2-2-22-15,2 3 8 0,-2 0-9 0,-2 1-14 16,-3-1 16-16,-1-2-1 0,-5 2-7 16,-1-1 4-16,-1-1-2 0,-2-9-11 0,0 5 5 15,-15 16-1-15,6-12 2 0,-3-2-18 0,0-1-26 16,-2-2-29-16,1 0 5 0,1-3-102 0,-3-1-29 15,6-3-40-15,-2-2-47 0,3-3 24 0,2 0-260 16,6 0 28-16,0 0 12 0,0 0 51 16,-6 0 28-16,6 0 23 0,0 0 10 0,-5-9 32 15,10 7 6-15</inkml:trace>
  <inkml:trace contextRef="#ctx0" brushRef="#br0" timeOffset="98880.97">12273 3334 855 0,'0'0'295'0,"-13"0"-24"0,13 0-19 16,0 0 1-16,0-13-21 0,0 13-28 16,0 0 0-16,0 0-23 0,0 0 9 0,0 0-8 15,0 0 1-15,0 0-30 0,0 0-9 16,0 0-15-16,0 0-34 0,0 0-5 0,0 0 16 16,0 0-26-16,0 0 7 0,0 0-30 0,0 0-8 15,0 0 15-15,0 0-7 0,-15 0-19 16,15 0-10-16,0 0 17 0,0 0-11 0,0 0-9 15,0 0 1-15,0 0 8 0,0 0 8 16,0 0-3-16,0 0-6 0,-10 4 20 0,15 12 6 16,-2 2-2-16,2 0 7 0,1 1-8 0,-1 1-5 15,-1 1 0-15,2-2 4 0,-1 3 7 0,1-3 6 16,-2-4-4-16,-1 3-19 0,1-2-1 16,2-2-3-16,-4-1 11 0,1-2-10 15,-1-6 14-15,0 2-7 0,-1-1 8 0,-1-2-19 16,0-1 26-16,0 1 3 0,0-2-1 0,1 0 15 15,-1-1-33-15,0 2 8 0,0-3-7 16,0 0-8-16,-2-3-2 0,1 2-3 0,-1-2 10 16,-1 1-12-16,1-1-8 0,0-2-12 15,-2 2 18-15,-3-7-9 0,-1-3 10 0,6 5-19 16,-5-4 3-16,3 2 0 0,-1 1-12 0,1 1-3 16,0 1 9-16,0 0-13 0,-1-8-1 0,1 5 3 15,1 3-5-15,0-3-14 0,1 2 23 16,0 0-3-16,1 1 5 0,0 0-23 0,1 0 15 15,0 7-11-15,0-7-9 0,0 1 17 0,0-3-10 16,13-16 12-16,-9 14-11 0,1 1-3 16,2-1 19-16,1 0-26 0,0 1 27 0,4-2-21 15,-1 2 11-15,2-2-2 0,0 4 17 16,-1 1-12-16,2 1 7 0,-1 0-10 0,3 1 11 16,-4 1-16-16,-2 2 0 0,0-1 1 0,0 2-3 15,-2-1-1-15,-8 2 6 0,9 0 22 16,-1 0-24-16,-1 0 24 0,-1 0-3 0,8 0-2 15,16 14 3-15,-21-11-16 0,7 3 16 16,-7-1-16-16,-2-1 16 0,0 3-13 0,-1-3 12 16,-1 0-9-16,-1 1-5 0,5 7 1 0,0-1 17 15,-2 4-17-15,-1-2-3 0,1 0-6 16,-3-2 31-16,1 5-20 0,0-1 16 0,-2-3 2 16,5 3-7-16,-6-1-11 0,5 0 16 0,-5 1-7 15,-2-1 10-15,3 4-9 0,-3-7 7 16,1 1-10-16,0-2 0 0,-1-10-6 0,0 7 1 15,0 0-8-15,0 0 1 0,0-1 15 16,0-6 3-16,0 7-1 0,0-7 3 0,0 8-16 16,0-8 17-16,0 8 0 0,0-8 11 0,0 6-7 15,0-6-6-15,11 12 12 0,-8-10-12 16,0-1 7-16,-1-1-5 0,1 0 10 0,0 1-9 16,0-1-20-16,1 0 14 0,1 1-10 0,-1-2 8 15,0 0-32-15,1 1-13 0,-5 0-24 16,0 0-22-16,0 0-23 0,7 0-30 0,-7 0-35 15,17-8 16-15,-13 7-126 0,-1-2-29 16,0 0-43-16,0 1 31 0,1-1-222 0,0 0 1 16,1 1 53-16,-1-2 33 0,1 1 39 15,6-4 43-15,-1 2 12 0,3-2 26 0,2 2 4 16,2 0 18-16,7 0 6 0</inkml:trace>
  <inkml:trace contextRef="#ctx0" brushRef="#br0" timeOffset="101192.88">13352 3123 212 0,'0'0'215'0,"0"-13"-40"0,0 13 20 0,0 0-28 15,0 0-17-15,0 0 6 0,0 0-11 0,0 0-15 16,0 0 7-16,0 0-20 0,0 0-6 15,0 0 13-15,0 0-27 0,0 0-8 0,0 0-4 16,0 0 13-16,0 0-1 0,0 0 1 0,0 0-10 16,0 0 1-16,0 0-23 0,0 0 17 15,0 0-29-15,0 0 20 0,0 0-24 0,0 0 12 16,0 0-14-16,0 0 2 0,0 0 7 16,0 0-17-16,0 0 9 0,0 0-15 0,0 0 16 15,0 0-10-15,0 0-8 0,0 0 14 0,0 0 23 16,0 0-26-16,0 0 8 0,0 0 1 0,0 0-7 15,0 0-1-15,0 0-9 0,0 0-13 0,0 0-2 16,0 0 42-16,0 0-7 0,0 0-4 16,0 0-14-16,0 0-2 0,0 0-26 0,0 0 0 15,0 0 23-15,0 0-4 0,0 0-3 16,0 0-7-16,0 0-2 0,0 0-2 0,0 0 13 16,0 0-15-16,0 0 3 0,0 0-9 0,0 0 0 15,0 0 0-15,0 0-1 0,0 0 0 16,0 0-1-16,0 0-5 0,0 0 1 15,0 0 1-15,0 0 0 0,0 0 0 0,0 0 1 16,0 0-1-16,0 0 0 0,0 0 1 16,0 0-2-16,0 0-14 0,0 0 15 0,0 0 0 15,0 0 0-15,0 0-2 0,0 0-15 0,0 0 10 16,0 0 6-16,0 0-3 0,0 0-1 16,0 0 14-16,0 0-1 0,0 0-16 0,0 0 2 15,0 0-2-15,0 0 0 0,0 0-1 0,0 0 2 16,0 0-18-16,0 0 19 0,0 0-18 15,0 0 4-15,0 0 1 0,0 0 25 0,0 0-5 16,0 0-8-16,0 0 0 0,0 0 30 16,0 0-2-16,0 0-21 0,0 0 4 0,0 0-25 15,0 0 9-15,0 0 16 0,0 0-10 0,0 0 2 16,0 0-1-16,0 0-11 0,0 0 3 16,0 0 17-16,0 0 1 0,0 0-2 0,0 0-17 15,0 0 10-15,0 0 3 0,0 0 13 16,0 0-3-16,0 0 0 0,0 0 3 0,0 0-18 15,0 0 13-15,0 0 0 0,0 0-7 0,0 0-1 16,0 0 18-16,0 0-4 0,0 0-1 16,0 0-2-16,0 0 1 0,0 0-15 0,0 0 5 15,0 0-7-15,0 0 1 0,0 0 21 0,0-14-4 16,0 14 0-16,0 0-4 0,0 0 3 0,0 0 2 16,-15 0 2-16,15 0-14 0,0 0 0 15,0 0-13-15,0 0 1 0,0 0 26 0,0 0 9 16,0 0 7-16,0 0-13 0,0-12 1 0,0 12 16 15,-18-15-34-15,18 15 5 0,0 0 23 16,0-2 2-16,-2 2-7 0,4 0 15 0,-2 0-4 16,0-3-12-16,-2 3 19 0,4 0-4 15,-2-2-4-15,0 1 14 0,0 1-12 0,-2-1 7 16,4 1 7-16,-4 0-12 0,2 0 0 0,0 0 2 16,0-1-5-16,0 1 8 0,0 0-9 15,0 0 0-15,-2 0 10 0,4-1-14 0,-2-1 5 16,0 2-8-16,0 0 1 0,0 0-18 15,0 1 10-15,2 0-7 0,-2-2 1 0,-2 2 0 16,2-2-6-16,0 1-6 0,0 0-1 0,0-1-3 16,-2 4-4-16,2-3 7 0,0 1-8 0,2 0 6 15,-4 1-4-15,2 2 4 0,0-2 1 0,2 3 18 16,-2 0-4-16,2 1 4 0,-2 0-17 16,0 2 15-16,7 18 9 0,-5-9-17 15,0 0 15-15,2 4-6 0,0-5 10 0,2 7-3 16,-1-1 20-16,0 0-19 0,0 3 21 0,2 0-17 15,-2 3 7-15,1 1 17 0,-1 0-8 16,1-3-15-16,1 3 17 0,-2 0-25 0,2 2 7 16,-2-2 0-16,3-1-16 0,1 3 15 15,-2-2 2-15,0 2-18 0,-1-3-1 0,0-2 1 16,1 3 21-16,3-6-23 0,-5 2 20 16,0-2-28-16,1-2 17 0,-2-4-7 15,3-1-2-15,-3-2-5 0,-2-3 1 0,0 0 19 16,0-4-4-16,-1-2-24 0,1 0 13 0,-2-2-10 15,2 0 13-15,-2-1 15 0,0 0-4 0,1 0-12 16,-1-2-1-16,0 3-3 0,0 0 15 16,0-2-18-16,1 0 5 0,0-1-12 0,-1 0 7 15,0 1-3-15,0 0 2 0,1 1 18 0,-1-1-15 16,0-1-4-16,0 0-2 0,1 0 3 16,-1 0 3-16,0 0-12 0,1 2 0 0,-1-2 8 15,0 0 16-15,0 0-17 0,-1-1 6 0,1 0 14 16,-1 1-9-16,1-2-26 0,-1 2 12 0,1-1-7 15,0 2 15-15,0-2-9 0,0-1 10 16,1 2-19-16,-2-1 17 0,1 0 8 0,1 1-27 16,-1-2-1-16,0 1-6 0,-1-2-6 0,1 1-3 15,0 0-29-15,0-1-3 0,0 0-11 16,-1-1-45-16,0 1-36 0,1 0 14 16,-1-3-102-16,-1 3-49 0,0-3-66 0,2 6 33 0,-7-18-258 15,3 8 51-15,4 10 26 0,0-9 39 16,0 2 39-16,0 0 19 0,-12-15 60 0,8 11 6 15,0-5 53-15,1 8-28 0,-1-1 0 16</inkml:trace>
  <inkml:trace contextRef="#ctx0" brushRef="#br0" timeOffset="106094.98">14177 3493 612 0,'0'0'285'0,"0"0"-11"0,13 0-13 15,-13 0-35-15,0 0-14 0,0 0 3 16,25-11-15-16,-24 7-49 0,8-8 6 0,-9 6-11 16,0 1 1-16,0-1-8 0,0 6-15 0,0 0 19 15,0-7-16-15,0 7-24 0,0-8-27 16,0 8-9-16,-12-17-5 0,8 13-7 0,0 0 15 15,1 0-6-15,-1 1-9 0,-1-1-7 16,-2 2-27-16,1 0-3 0,-1 1 13 0,1 0 3 16,6 1-5-16,-13 0-2 0,-16 18 2 0,14-3-2 15,-1 3-3-15,3 4 23 0,-1 1-10 16,3-1 20-16,0 2 10 0,1 0-13 0,4-1-6 16,2 2 1-16,4-6 7 0,0-9-7 15,0 3 2-15,0 0-2 0,11 16-7 0,-4-20 0 16,-3-2-6-16,1-5 1 0,1 0-8 0,0 0 2 15,2-4 1-15,-2 2-17 0,1 0 2 16,14-17-24-16,-11 9 11 0,2-1-4 0,-2-3-8 16,0 0-17-16,-4-3-21 0,2 2 22 0,-2-2-20 15,-1 4 29-15,-5-5-15 0,4 5 12 16,-1 0 6-16,1 1-1 0,-4 2 12 0,4-7-8 16,-2 5 0-16,-2 3-1 0,3 0 17 15,-3 3-10-15,0-1 6 0,0 2-12 0,1 0 9 16,-1 0-6-16,0 3 2 0,1-2-4 0,-1 2 16 15,0 0 15-15,0 0-5 0,1 10 20 0,1-3 5 16,-2-2-1-16,0 3 2 0,4 9 14 16,-1 2 10-16,0 0 4 0,0 0-7 0,4-2 1 15,0 0-13-15,-2 0 6 0,0-2-4 0,2-1-8 16,-2-2-6-16,2 2 3 0,-3-5-18 16,-1-3 7-16,3-1-22 0,-4-2-35 0,2-2-14 15,1 0-79-15,-5-1 14 0,0 0-93 16,7 0-71-16,13-10 26 0,-10 1-236 0,1-1-41 15,-2 0 17-15,0-2 37 0,0 2 43 0,-2 3 29 16,3-4 54-16,-2 4-13 0,-1 2 17 16,-4 1 58-16,2-1-27 0</inkml:trace>
  <inkml:trace contextRef="#ctx0" brushRef="#br0" timeOffset="106469.97">14526 3574 422 0,'-3'1'391'0,"1"-1"-51"15,2 2-17-15,0-2-10 0,0 3-55 16,-2-3-14-16,4 0-27 0,-2 0-25 15,2 1 22-15,1 0 2 0,2-1-32 0,-1 1 5 16,3 0-20-16,-1-1-10 0,14 1-21 0,-11-1-9 16,20 4-14-16,-10-2-2 0,0-2-19 0,-3 1-4 15,5-1-21-15,-6 0 10 0,4 0-16 16,-4 0-1-16,3 3-7 0,-11-3-21 0,1 0-8 16,2 0-24-16,-1 0-22 0,-1 0-8 0,2 0 1 15,-5 0-76-15,-5 0-17 0,8 0-32 16,-8 0-47-16,7 0-52 0,-7 0 22 15,0 0-236-15,8 0 4 0,-8 0 39 16,8 0 39-16,-8 0 15 0,9 0 25 0,-3 0 56 16,-6 0 11-16,10 0-10 0</inkml:trace>
  <inkml:trace contextRef="#ctx0" brushRef="#br0" timeOffset="107049.01">14977 3359 448 0,'0'-4'348'0,"2"-1"-59"0,-4 3-49 15,4 1-26-15,-2 2 11 0,3 1-9 16,-6 0 3-16,6 1-6 0,-6 3-23 0,3 3 18 0,3 12 6 15,-3-11-7-15,0 6-10 0,0 2-23 16,0 3-23-16,11 21 9 0,-9-23-17 0,0-1-8 16,0 0-16-16,1-1-19 0,-1-5-10 15,0-2 3-15,0-3-7 0,-2 0-12 0,1-1-12 16,0-1 1-16,1-1 5 0,-2-1-25 16,0-1 9-16,2 1 9 0,-2-1-4 0,0 0 5 15,0 0 0-15,2-2-15 0,-2 0-1 0,0 0-3 16,0-2-18-16,0 0 13 0,0 0-6 15,2-1-4-15,-2 1-9 0,2-1 1 0,0 0 7 16,-1 0-10-16,3 0-7 0,-2-3 6 0,4 3-10 16,8-4 12-16,-2 2-11 0,3-2 2 15,1 1-5-15,-4 5 10 0,5-2 2 0,-3 2-2 16,-1 1-8-16,-13 0 2 0,11 0-5 0,3 0 5 16,1 0 4-16,12 13-12 0,-13-6 14 0,-3 1-8 15,-2 0 2-15,0 0-1 0,-2-1 24 16,-5 3 4-16,-2-10 15 0,0 7-9 15,0-7 22-15,0 8-29 0,-22 11 15 0,9-9-12 16,-4 1-1-16,-2-4-3 0,-2 1-6 0,-2-2-20 16,4 0-4-16,-2-4-56 0,3 0-49 0,5-1-39 15,13-1 14-15,-12 0-148 0,3 0-65 0,9 0 30 16,-17-11-270-16,11 8 58 0,5 1 45 16,-2-2 29-16,3-1 3 0,-4 2 43 15,4-1 38-15,0-1 6 0,-2 0 40 16,2 0 54-16,0 5 8 0</inkml:trace>
  <inkml:trace contextRef="#ctx0" brushRef="#br0" timeOffset="107737.4">14039 3157 543 0,'0'-2'333'0,"4"1"-16"0,-4-1-31 16,0 0-39-16,2 2-2 0,-4 0-18 15,4-3-12-15,-4 2-37 0,-2 2-11 0,1 1 10 16,0 0-19-16,-3 1 1 0,-6 3 4 0,-2 2-38 15,0 2 14-15,-1 0 10 0,4 2-31 16,-3 2-4-16,2 2 0 0,-3 0 10 0,0 4-6 16,1-1-3-16,-3 1-3 0,4 3-10 15,3-1 8-15,0 2-20 0,3 3 7 0,1 0-13 16,0 1-11-16,0 1 0 0,4 3 3 0,2-17-23 16,0 8 10-16,12 31-17 0,0-22 6 0,-1-2-14 15,5-1-24-15,2-2-31 0,2 0-31 16,5-5-19-16,-2 1-20 0,6-2 8 15,1-1-140-15,1-3-55 0,3-4 26 0,1-1-163 16,-1 1-100-16,4-3 26 0,3-2 45 0,-1-1 35 16,0-2 0-16,3 0 70 0,4 0-12 15,0 1 75-15,4-3 7 0,3 1-6 0</inkml:trace>
  <inkml:trace contextRef="#ctx0" brushRef="#br0" timeOffset="108362.08">15370 3202 215 0,'-2'-2'362'0,"0"2"-66"16,0 0-33-16,-1 0-36 0,3 0 15 0,0 0 7 15,-2 0-19-15,2 0-5 0,2 0-26 16,1 0 47-16,-1 0 0 0,2 2-13 0,-1 1-12 15,4-1-14-15,8 7 0 0,3 3-7 0,0-2-18 16,2 2-24-16,1 1-16 0,-3 1 5 16,4 3-19-16,3 4-10 0,-2 5-3 15,-2 3-4-15,2 3-26 0,-2 5 14 0,0 1 11 16,-4 2-19-16,-2 3-3 0,-3-1 2 0,-4-1 0 16,-3 1-6-16,-5-2-33 0,0-20-4 15,0 9 8-15,-18 35-40 0,4-32-60 0,-3-4-57 16,-4 1 11-16,1-3-164 0,-4-5-57 0,-3-3 28 15,-2 2-325-15,2-2 71 0,-5-5 47 16,-3-1 35-16,0-1 24 0,3-1 46 16,1-3 28-16,-3-5 22 0,3 4 24 0,-3-1-7 15,5-1 65-15</inkml:trace>
  <inkml:trace contextRef="#ctx0" brushRef="#br0" timeOffset="120301.8">5513 4741 577 0,'0'0'253'0,"0"0"-22"16,0 0-4-16,0 0-22 0,0 0-28 16,0 0-25-16,0 0-13 0,0 0 5 0,0 0-1 15,-14 0-18-15,14 0-10 0,0 0-1 16,0 0-8-16,0 0-4 0,-13 22-16 0,16-18 8 16,-1-1 10-16,0 2-21 0,0-2 26 0,2 0-26 15,0 0-15-15,6 8 13 0,-2-9-12 16,0 0-13-16,-2 0 14 0,3-2-1 0,-9 0-35 15,0 0-17-15,8 0-2 0,-1 0 8 0,7-10 30 16,-10 7-32-16,1-1 17 0,-1 0-26 0,5-6 28 16,-4 1-15-16,0 1-12 0,-2 1-13 15,-2 2 24-15,0-2-30 0,-1 5 12 16,0 2-25-16,0 0 28 0,0 0-13 0,0-8-2 16,-12-2-9-16,7 9 1 0,-1 0 17 0,1 1-1 15,-2 0-11-15,-10 5 46 0,2 0-15 0,2-1-22 16,-1 4 14-16,-1 4 8 0,2-1-10 15,2-2-2-15,2 5 35 0,3 1-9 0,2 2 6 16,3 2-15-16,1-12 13 0,0 5 24 16,12 18-3-16,-3-14-13 0,5-3 4 0,0-2-16 15,4-3 26-15,1 1-21 0,3-4 1 0,0-2-14 16,-11-3 7-16,8 0 0 0,3 0-6 16,25-12-8-16,-20 4 5 0,0-1-10 0,-4-3-15 15,1 0 24-15,-2-1-14 0,-1-1-3 16,-1-1-1-16,-3-2 5 0,-3 1-8 0,-1-1-4 15,-2 0 14-15,-3 1-24 0,-3 1 9 0,0 0-8 16,-4 3-6-16,0 3-1 0,-1 9 4 0,0 0 1 16,0-9 6-16,-13 0-8 0,7 9 4 15,-1 2 6-15,-9 5-25 0,-1 6 17 0,-1-3 9 16,-3-1-7-16,5 5 10 0,3-1-2 0,0 1-2 16,1 1-11-16,5-1 19 0,1-2-3 15,3 0-12-15,1-4 1 0,2-8 12 0,0 7-4 16,0-7 15-16,11 15-35 0,-6-13 35 0,0 0-14 15,1-2 5-15,2 1-11 0,-1 1 3 16,0-2-2-16,0 0-11 0,1 0 17 0,-8 0-17 16,0 0 23-16,7 0 7 0,0 0-11 0,-7 0 7 15,8 0-15-15,0 0 8 0,2 10-17 16,-1 2 32-16,-1 2-18 0,-1 1 17 0,1 3-19 16,-2 2 13-16,4 1-5 0,-4 1-8 0,0 0 9 15,1 2 12-15,-2-2 1 0,0 3-4 16,-1-2-13-16,-1 0 20 0,-1-2 4 0,-1 1 0 15,-1-1 0-15,0-12-14 0,0 5 8 0,0 3-2 16,-15 16-1-16,8-18 5 0,0-1-19 0,-2-1 11 16,-2-4-6-16,3-1-6 0,0-3-21 15,0-1-7-15,2-4 3 0,-1 0-85 0,7 0-31 16,0 0-25-16,-23-12-47 0,16 0-49 16,5 0 23-16,-1-5-208 0,2-2-27 0,1 11 47 15,0-6 5-15,0-3 50 0,15-25 22 16,-7 19 19-16,0-4 24 0,-2 2 31 0</inkml:trace>
  <inkml:trace contextRef="#ctx0" brushRef="#br0" timeOffset="120659.75">5978 4496 796 0,'2'-3'283'0,"-1"2"-12"16,2 0-12-16,2-1-23 0,4 2-20 15,6 4 7-15,4 2-29 0,2 1-21 0,2 5 49 16,0 3-30-16,0 2 2 0,0 5-5 0,2 2-17 16,0 4 4-16,-1 5-3 0,-1-1-16 15,-2 3-6-15,-1 2-16 0,-3 0-3 0,0 3-7 16,-7-3-18-16,-1 1-3 0,-5 2-6 0,-1-2-11 15,-3-19-12-15,0 7-10 0,0 4-4 0,-18 35-2 16,7-33-10-16,1-5-28 0,-3-1-21 0,0-4-30 16,-1-1-35-16,0-3 7 0,-2 2-93 15,2-4-44-15,-3-5-55 0,8-6 26 16,1 0-295-16,1-3 13 0,0 0 54 0,4 0 23 16,0-1 42-16,0-1 10 0,3 0 28 0,0 0 39 15,0 0 21-15,0 0 24 0</inkml:trace>
  <inkml:trace contextRef="#ctx0" brushRef="#br0" timeOffset="121923.12">6973 4721 724 0,'0'0'286'16,"-14"0"-14"-16,14-13-47 0,0 13 1 0,0 0-19 15,0 0-27-15,0 0-14 0,-13 0 14 0,-3-24-28 16,15 24-21-16,1 0 7 0,-1 2-21 16,0 0 23-16,1 3-15 0,0 2 13 0,3 13 18 15,-3-9-7-15,0 7-9 0,0 5-9 0,0 2-2 16,0 2-8-16,9 24-20 0,-7-26-9 15,0 2 3-15,1-2-16 0,-1-3-1 0,0-1-12 16,-2-1-3-16,2-4-13 0,-2-3-5 0,1-4-3 16,-1-1-7-16,2-3-35 0,-1 0-5 15,0-1-24-15,-1-1 2 0,0-1-62 0,2-1-22 16,-2-1-43-16,2-1-62 0,-1-1-40 0,1-1 23 16,0-1-256-16,2-1 24 0,4-3 53 15,-1-1 0-15,-3 0 41 0,6-2 19 0,-8-1 12 16,2 3 26-16,5-3 19 0</inkml:trace>
  <inkml:trace contextRef="#ctx0" brushRef="#br0" timeOffset="122508.2">7152 4730 351 0,'-1'-8'361'0,"0"3"-72"0,1 0-19 16,0 0-43-16,-3 1-22 0,3 3-24 0,-2-1-11 16,0 2-13-16,2 3 19 0,-1 1 0 15,-1 1-16-15,2 3 5 0,-6 9-4 0,1 3-27 16,1 1-15-16,2 1 31 0,1-1 1 16,0 0-10-16,0-2-22 0,1-1-12 0,0-2 2 15,0-9-11-15,0 4-18 0,0-2-9 0,0 0-3 16,0 0-10-16,0-4 19 0,0-5-15 15,0 8-19-15,0-8 6 0,0 0-23 0,0 0 11 16,14 9-1-16,-11-10-8 0,1 0 6 0,-1-2-8 16,-2 1-11-16,4-1-5 0,-1 0 5 15,-2-1 3-15,1 1-15 0,0-1 18 0,0 0-20 16,1 0 7-16,-1-1 11 0,1 1-1 16,7-4-9-16,-3 2 4 0,-3 2-8 0,1 0-3 15,0 1-3-15,0 1 8 0,-1 0 3 16,1 2-17-16,-1 0 16 0,-5 0-16 0,0 0 16 15,9 0-19-15,13 13 21 0,-10-5-2 0,-1 0-11 16,1 1 26-16,1 1 1 0,-4-1 1 0,1 1 4 16,-3 2-4-16,-2-2 6 0,0-3 8 15,-2 1-5-15,-3 0 11 0,0 0-3 0,0-8 2 16,0 6-8-16,0 5 8 0,0-1-7 16,-15 14-3-16,6-12-1 0,-1 0 0 0,0-4-9 15,-1 1 1-15,-1-1-3 0,3-3-11 0,-1-1-14 16,1-1-14-16,2-1-15 0,1 1-11 15,-1-2-18-15,3 1-14 0,0-1-3 0,0-1 7 16,2 0-78-16,2 0-28 0,0 0-20 0,0 0-41 16,0 0-32-16,-9-12 24 0,9 9-272 0,3-3 45 15,-2 3 46-15,0-2 16 0,0 0 29 16,1 1 31-16,2-12 33 0,0 5 7 0,0 4 44 16</inkml:trace>
  <inkml:trace contextRef="#ctx0" brushRef="#br0" timeOffset="122978.95">7051 4778 748 0,'-3'-3'279'0,"1"3"-41"16,-2-2-20-16,4 2-10 0,0-2-14 0,0 1-23 15,-2-1-3-15,4 0 0 0,2 0-22 0,0 1 20 16,1-1-3-16,12-1-10 0,2-1-7 0,2-1-15 15,0 2 20-15,-1-1-14 0,0 1-27 16,0 1-9-16,1-1-18 0,-1 1-6 0,1 0-14 16,1-1 6-16,-5 0-7 0,0 0-4 15,4 2-6-15,-10-2-5 0,0 2-5 0,-2 0-5 16,-2-1-19-16,-2 1 26 0,0 1-22 0,-1-1-4 16,0 0 5-16,-4 1-3 0,0 0-1 15,0 0-3-15,7 0-57 0,-7 0-4 0,0 0-31 16,7 0-14-16,-7 0-12 0,7 0-33 0,-7 0-12 15,0 0-23-15,0 0-44 0,0 0 19 16,0 0-270-16,6 0 59 0,-6 0 28 0,0 0 19 16,0 0 6-16,0 0 41 0,0 0 30 0,9 0-31 15</inkml:trace>
  <inkml:trace contextRef="#ctx0" brushRef="#br0" timeOffset="123584.58">7866 4751 516 0,'-3'-1'297'15,"0"1"-15"-15,-1-1-38 0,0 1-15 16,-2 0-20-16,3-1-6 0,-1-1-11 16,0 2-5-16,1 0-31 0,-1 0 17 0,2 0-12 15,-1 0 3-15,1 0-19 0,-1 0-15 0,0 0-13 16,1 0-12-16,2 0 21 0,0 0-6 0,0 0 4 16,-2 0-21-16,5 0 15 0,1 0-8 0,0 2 8 15,2-1-5-15,1-1-1 0,16 0-17 16,-12 0 6-16,7 0-8 0,1 0-8 0,4 0-21 15,0 0 2-15,0 0-10 0,0 0-13 0,1 0 4 16,0 0-11-16,-1 0 1 0,-3 0-2 16,18-10-8-16,-31 10-4 0,2 0-2 0,1 0 7 15,-2 0-15-15,0 0 3 0,-1 0-31 0,1 0 3 16,-8 0-16-16,8 0-24 0,-8 0-27 16,8 0 6-16,-8 0-17 0,8 0-25 0,-8 0 0 15,8 0-49-15,-8 0-16 0,9 2-46 16,-8-2 23-16,-4 0-199 0,1 0-77 0,-1 0 38 15,-1 0 39-15,-3 2 25 0,1 1 22 0,-10 0 28 16,1 2 10-16,-1-1 16 0,-2 1 6 16</inkml:trace>
  <inkml:trace contextRef="#ctx0" brushRef="#br0" timeOffset="124039.29">7861 4882 454 0,'-3'2'272'0,"1"-1"-31"16,-1-2-21-16,1 3-23 0,0-1 3 0,-3 1-5 15,4-1-10-15,-1 0-8 0,0-1-9 16,0 1-8-16,0-2-27 0,1 2-3 0,2 2 16 15,-2-2-5-15,1-1-17 0,0 0 25 0,1 0-19 16,0 3 40-16,2-2-17 0,1-1 5 16,2 1-10-16,0 1-12 0,14-3-4 0,-10 1-19 15,4 0 1-15,3 0-10 0,3 0-11 0,1 0-3 16,0 0-20-16,3 0-6 0,-1 0-5 16,1 0-10-16,1 0 2 0,26-3-14 0,-24 3 4 15,-2-1-8-15,-1-1-4 0,-13 2 3 16,5 0-1-16,2 0-8 0,-3 0-10 0,0 0 0 0,-3 0 1 15,-2 0-12-15,0 0 1 0,-3 0-23 16,0 0-12-16,-7 0-12 0,6 0-5 0,-6 0-13 16,8 0-7-16,-8 0 6 0,0 0-42 15,7 0-19-15,-7 0-6 0,0 0-37 0,0 0-28 16,0 0-29-16,11 0 21 0,-16 0-218 0,3 0-49 16,-3 3 25-16,0-3 48 0,-3 0 48 15,-9 6-13-15,-1-2 42 0,0 0 26 0,-3 0 20 16</inkml:trace>
  <inkml:trace contextRef="#ctx0" brushRef="#br0" timeOffset="124387.22">7880 5052 742 0,'-2'2'299'0,"3"-1"-14"0,-2 0 2 16,1 1-40-16,1 1 11 0,1-1-13 0,0-2-28 16,1 3 1-16,1-3-43 0,1 2 22 0,2-1-36 15,2 0 9-15,10 0-26 0,1 0-10 0,2 0-24 16,-3 0 0-16,-7-1-3 0,3 0-27 16,4 0 16-16,1 0-17 0,1 0-11 15,0 0-7-15,-2 0-1 0,1 0-14 0,-3 0-15 16,-2 0 23-16,10-11-26 0,-16 11-9 15,-1 0-6-15,-1 0-38 0,-1 0 3 0,-3 0 2 16,2 0 1-16,-1-2-88 0,2 2-23 16,-2 0-28-16,-2-1-25 0,1 1-49 0,0-2 21 15,-2 0-259-15,1 2 13 0,-2 0 67 16,1 0 19-16,0-1 2 0,-1 0 21 0,1 0 54 16,-1 0 23-16</inkml:trace>
  <inkml:trace contextRef="#ctx0" brushRef="#br0" timeOffset="125666.17">8628 4739 563 0,'0'0'269'0,"0"0"-11"0,0 0-21 15,-14 0-22-15,14 0-21 0,0 0-15 0,0 0-12 16,0 0 16-16,-26-1 11 0,25 2-31 0,0-1-9 16,0-2-16-16,1 2 30 0,-1-1-21 15,1-1-10-15,1 2-8 0,0-2-8 0,0 0-15 16,1-1-9-16,1 0 1 0,1 0-7 0,1-1 2 16,10 0-6-16,-1-4-10 0,1 3-2 15,2-1-14-15,0 0 4 0,0 2-9 0,2 0-9 16,0 2-3-16,2 0-2 0,4 2-5 0,-15 0-1 15,5 0-7-15,4 0 1 0,19 12-8 16,-17-5 12-16,-3 0-20 0,-1-1 17 0,0 3-19 16,-1 0 12-16,-5 2-12 0,-1 1 5 15,-2 0-3-15,-2-2 7 0,-3-3-6 0,-1 1 1 0,-2 1-4 16,0-9 7-16,0 5 10 0,0 2-8 16,0-7-6-16,-14 24-6 0,5-14 5 0,-2 2 13 15,1-3-18-15,-1 0 1 0,-3-4-7 16,2 3 11-16,-1-1-6 0,2-2 10 0,1-2-9 15,-3 3 1-15,3-2-8 0,0 0 1 16,3-1 6-16,2-3 0 0,0 3-6 0,2-2 15 16,-1 0-10-16,1 0-6 0,1 0 5 0,-1-1 3 15,3 1 1-15,-1 0 4 0,1-1-1 0,0 0-8 16,0 0-7-16,13 0 7 0,-9 0-9 16,1 0 9-16,3 0-9 0,0-2 8 0,2 2-11 15,4 0 14-15,3 0-11 0,2 0 11 0,0 0-8 16,0 0 9-16,0 0-9 0,0 0 7 15,-3 0-3-15,17 11-19 0,-18-5 19 0,-3 1-5 16,0-1 0-16,-4-2-1 0,-3 1-1 0,0-1 8 16,1 0-9-16,-3 0 6 0,-1 0 10 0,-1 1-8 15,-1 0 2-15,0-5 5 0,0 0-6 16,0 8 7-16,-12 12 1 0,2-11 13 0,0 1 0 16,-5 0-8-16,0-3 0 0,0 2-9 15,-1-4 10-15,-4 2-10 0,0-2-10 0,1-1 16 16,0 0-5-16,3-4-3 0,-4 1 3 0,0 0-4 15,2 2-15-15,0-2-1 0,4-1-11 16,14 0-10-16,-12 0-16 0,1 0-14 0,2 0 0 16,-1 0-2-16,4 0 6 0,6 0-65 15,-16-11-15-15,11 9-35 0,0-2-36 0,2 0-49 16,0-1 25-16,2 0-288 0,0-1 39 16,3 0 35-16,0 1 40 0,5-7 19 0,6 0 34 15,3 0 47-15,3 1 1 0,6 2-10 0,2 0 3 16</inkml:trace>
  <inkml:trace contextRef="#ctx0" brushRef="#br0" timeOffset="126477.85">9618 4810 430 0,'2'2'413'0,"1"0"-4"0,0 1-56 0,-1 1-36 16,1-1-42-16,0 1 28 0,4 9-36 0,-2-4-10 16,-2 2 0-16,0-2-18 0,-2-2-11 0,1 0-22 15,-2-3-8-15,0-4-22 0,0 0-11 16,0 8 7-16,0-8-28 0,0 7 14 0,0-7-25 16,0 6-4-16,0-6-1 0,0 7-17 0,0-7-7 15,0 0-15-15,-9 9-10 0,5-6 1 16,-1-6-22-16,2 3 0 0,1-1 3 15,-2-3-11-15,1 0 0 0,2-1 0 0,0 0-23 0,1-1 6 16,1 1 0-16,1-3-10 0,-2 2-5 16,13-12-11-16,-4 8 0 0,1-2 8 0,4 3-15 15,0 1 18-15,3 1-16 0,0 1 6 16,2 6 7-16,3-2-4 0,-4 0-2 0,-9 2 5 16,5 0-21-16,2 0 2 0,18 14-1 0,-17-4 18 15,-6 0-13-15,3 2 23 0,-3 2-17 0,1-2 11 16,-3-2-16-16,-3 0 3 0,-2-3 15 15,0-2-1-15,-1 0-14 0,0 0 12 0,-2-1 4 16,0 1 18-16,1-3-19 0,-1-1 2 16,0 2 27-16,-1-3-6 0,0 0-19 0,0 0 8 15,-3 1-12-15,1-4-5 0,2 1 13 0,-1 0-20 16,0-1 2-16,2-1 13 0,-1 0-2 16,1-2-13-16,0 2 12 0,10-6-18 0,-5 3 4 15,3-3-2-15,1 0 3 0,2 1 1 0,1 1-6 16,1 1-2-16,5 0 13 0,-2 0-11 15,2 5-15-15,3 2 24 0,-6 0-9 0,-7 0 13 16,3 0 1-16,17 18 11 0,-15-5-9 16,2-1 1-16,-4 4 3 0,-2 0-2 0,-2 0 13 15,-4 1-3-15,-1-1-34 0,0-1 10 16,-1-3-1-16,-2-12 0 0,0 9-1 0,0 1 1 16,-10 5-4-16,1-5-32 0,0-8-44 0,1 3-18 15,1-5-37-15,-2 0-62 0,9 0 21 0,0 0-165 16,-8 0 31-16,-1-14-339 0,7 9 59 15,3-2 35-15,3-8 74 0,3 4 16 0,9-2 29 16,1-2 48-16,3 2 13 0,1 6 32 16,2 1 29-16,-2 1-19 0,4-2 26 0</inkml:trace>
  <inkml:trace contextRef="#ctx0" brushRef="#br0" timeOffset="126830.29">10430 4880 299 0,'0'1'481'0,"-2"0"-47"15,0 1-68-15,1-2 4 0,-1 3-28 0,1 1-7 16,-1 1-11-16,1-1-7 0,0 2-21 0,0-1-19 16,1 0-29-16,1 2 2 0,-1 0-45 15,0 4 3-15,14 14-40 0,-7-13-1 0,2-2-17 16,2 0-5-16,1-1-31 0,0-3-19 16,2-2-6-16,-3-3 2 0,2-1-14 0,5 2-1 15,-10-2-22-15,7 0 1 0,17-15-9 0,-14 7-10 16,-3-1-4-16,0-2-7 0,-2 0-27 15,-2-1 9-15,0-2-15 0,-3-1-6 0,0 1-16 16,-5 2 0-16,0 2 9 0,-3 3-6 0,0 7 4 16,0-8 0-16,0 8 0 0,-12-13-9 15,0 7 13-15,-5 1-18 0,0 1-1 16,-1 0-12-16,1 3-9 0,2-2-13 0,1 3-22 16,14 0 10-16,-9 0-51 0,1 0-49 0,0 0-45 15,8 0-33-15,-10 0-24 0,3 0 29 0,7 0-195 16,0 0-33-16,-11 3 29 0,13-3 61 15,3 0 15-15,2 0 24 0,16 4 36 0,-10-4 5 16,6 0 14-16,30 10 3 0</inkml:trace>
  <inkml:trace contextRef="#ctx0" brushRef="#br0" timeOffset="127151.14">10948 4875 264 0,'28'-1'317'0,"-5"0"-29"16,-12 1-13-16,4 0-27 0,0 0-26 0,12-9 1 15,-17 5 24-15,-3 1-22 0,-1 1-27 0,-2-3 45 16,1 3 7-16,-3-2-14 0,0 1-6 15,-1 0 0-15,-1-1-26 0,-1 1-20 0,0 0-14 16,-3-1-18-16,-2 1-14 0,-6-4-3 0,-1 0-24 16,-3 4-6-16,0-2-11 0,16 5-15 0,-13 0-9 15,-2 0 2-15,-3 0-14 0,-1 0-5 0,-18 17 13 16,20-7 5-16,-1 3-8 16,2 1 18-16,3 3-22 0,2-1 12 0,3 1-17 15,2-2-6-15,6 0 2 0,0-3 2 0,-1 0-28 16,1-12 7-16,0 10-8 0,19 14 10 0,-7-16-23 15,3-3-20-15,-3-3-11 0,2-2-22 16,-5 0-19-16,5 0-32 0,23-11-13 0,-17 4 10 16,0-2-82-16,0-5-36 0,-3-4-30 15,1-1 21-15,-5-3-166 0,1 0-94 0,-3 3-8 16,-2-2 25-16,-2 2 47 0,0 0 20 16,-4 0 36-16,-2 2 8 0,0 3 27 0,-1 6 27 15,0-3 8-15</inkml:trace>
  <inkml:trace contextRef="#ctx0" brushRef="#br0" timeOffset="127413.83">11117 4671 459 0,'-6'-12'256'0,"-1"0"-14"15,2 2-18-15,0 1-12 0,3 2 12 0,1 2 11 16,-3 2-11-16,3-2-12 0,-2 2-18 0,1 1 3 16,2-1-22-16,-2 2 27 0,1-2-17 0,1 3 9 15,-1 0 4-15,1 3 16 0,0-1 3 0,1 3-8 16,0 2-19-16,0-2 7 0,3 17 8 16,0-3-1-16,0 4-28 0,0 2-12 0,-1 2-21 15,2-1-9-15,0 2 3 0,1 0-11 16,0 1-24-16,-1-3 7 0,0-1-11 0,3-3-9 15,1 0-41-15,2-3-4 0,-4-1-15 0,1-4-27 16,-3-1-21-16,1-3-8 0,0-3-29 16,-6-3-19-16,4 0-39 0,0-1 11 0,0-1-118 15,-1-2-55-15,-3 0-47 0,0 0 29 0,0 0-312 16,0 0 84-16,7 0 38 0,-7 0 14 16,19-10 56-16,-3 6 9 0,2 1 62 15,4-3 19-15,4 5 12 0,2-2-8 0,3 0 62 16</inkml:trace>
  <inkml:trace contextRef="#ctx0" brushRef="#br0" timeOffset="127724.67">11865 4763 684 0,'-1'-3'293'0,"1"1"-43"0,0 0 12 0,-2 1-1 16,1 0 29-16,0 3-36 0,0 0 1 16,0 3 20-16,-1-1-9 0,-2 13-7 0,0 1 6 15,1 1-10-15,2 1-23 0,0 4-3 16,-1-3-17-16,2 2-44 0,0-2-8 0,0-11-4 16,0 4-31-16,0 3-12 0,0-4-24 15,0 0-30-15,0-3-24 0,11 6-47 0,-7-12-56 16,-1-2 8-16,1-2-212 0,0 0 27 0,2-2-306 15,-1-1 14-15,12-4 41 0,-3 0 35 16,1-3 59-16,-1-1 9 0,2 2 27 0,-1 2 23 16,2-3 35-16,1 3 26 0,1-4-7 0</inkml:trace>
  <inkml:trace contextRef="#ctx0" brushRef="#br0" timeOffset="128210.98">12133 4875 383 0,'-3'-3'431'0,"-1"2"-30"16,0 0-46-16,0-3-45 0,1 1 36 0,0 0-15 16,-1-1-8-16,0 1-13 0,1 0-30 0,0-1-23 15,-1 0-15-15,1 0-18 0,1 0-3 0,0-1-35 16,0 0-6-16,2 2-4 0,0 3-17 16,0 0-14-16,0-8-19 0,0 8-1 15,13-14-21-15,-1 7 7 0,-1 3-26 0,1 1 5 16,-2 1 2-16,-10 2-15 0,16 0-4 0,0 0-9 15,18 13-18-15,-18-4-9 0,-1 2 16 16,-1 2-2-16,-3-1-13 0,-1 2 7 0,-2-1-33 16,-4-1 22-16,-3-1-24 0,-1-3 17 0,0 4-4 15,0 2-10-15,-19 16-3 0,10-18 8 0,-6 0 1 16,4 0-9-16,-4-1-2 0,-2-6 2 16,2 3 4-16,1-2 1 0,0 2 11 0,0-3-33 15,3-1 8-15,1-1 18 0,4 2-13 16,0-5 9-16,2 3-18 0,0-2-3 0,2 0 17 15,0 2 11-15,1-2-17 0,1 0 8 0,0-1 2 16,0 0-13-16,0 0 9 0,13 4 0 16,-8-3-7-16,2-1 12 0,18 2-9 15,-14-2 0-15,4 0 14 0,6 0-25 0,2 0 1 16,0 0-5-16,2 0-2 0,1 0-45 0,-1 0-23 16,-2 0-44-16,-3 0-52 0,-2 0 17 15,-5 0-152-15,8-14-73 0,-17 13 34 0,0-3-260 16,0 1 41-16,-2 0 67 0,3 1 16 15,-2-2 57-15,4-8 6 0,6 2 25 0,0-1 44 16,3-2 31-16,8 1 30 0,-1 0-38 16</inkml:trace>
  <inkml:trace contextRef="#ctx0" brushRef="#br0" timeOffset="161313.22">7687 5984 714 0,'0'-13'349'0,"0"13"-40"15,0 0-60-15,0 0 0 0,0 0 4 16,0 0-29-16,0 0 13 0,0 0 3 0,-19 21-1 16,19-11-13-16,0 5-4 0,0 3-13 0,0 0-11 15,0-1-7-15,0 0-13 0,0 2-21 16,0-4 10-16,0-3-14 0,0-2-13 0,0-1-13 16,0-2-8-16,0-7 8 0,0 7-24 0,0-7 26 15,0 8-25-15,0-8 11 0,0 0-20 16,0 5-6-16,0-5-9 0,5 7-5 0,-6-9-20 15,0-2-3-15,0 0-9 0,0-1 5 0,0-1-14 16,0-2-10-16,-2-10-5 0,1-1 7 16,2 10-23-16,0-6 14 0,0-2-23 0,14-19 20 15,-12 18-24-15,5 0 22 0,2 3-18 0,-2-2 1 16,4 3 3-16,1 3 11 0,2 3-13 0,-3 0 8 16,2 3 3-16,-1 3 2 0,1 2-16 15,-13 0 15-15,15 0-14 0,19 18 32 0,-16-8-21 16,-3 5 12-16,1 2-2 0,-2 0 13 0,0 3-12 15,-7 1 11-15,0-2-3 0,-1-1-9 16,1-1-5-16,-3 0 2 0,-4-5 4 0,0-5-18 16,0 1 8-16,0 1-2 0,0-2-29 15,0 0-17-15,0-2-14 0,0-5-19 0,0 8-34 16,-11 1 9-16,9-6-163 0,2-6-29 0,0 3-38 16,3-2 29-16,-1 0-213 0,3-2-42 15,9-6 62-15,-4 4 37 0,3-1 15 0,-1-4 28 16,0 3 59-16,-1-1-5 0,0 1 48 0,3 0 28 15,2 2 4-15</inkml:trace>
  <inkml:trace contextRef="#ctx0" brushRef="#br0" timeOffset="161776.46">8282 5600 804 0,'3'-3'323'0,"-3"-1"-35"0,0 3-27 16,0-3-4-16,0 2-31 0,-1 2 18 0,0 0-27 15,-1 2 14-15,1 1 9 0,0 1-24 0,-1 1 8 16,1 17 7-16,-1 2-10 0,1 1 6 15,-1 8-13-15,2-1 15 0,0 0-27 0,0-14 0 16,0 10-20-16,0 6-34 0,0 4 16 16,0 1-50-16,14 40 27 0,-12-38-51 15,-1 0 8-15,3-6-14 0,-2 3-13 0,3-4-2 16,-4-1-4-16,-1-16-20 0,0 6-2 0,0 3-9 16,0 1 1-16,0-5 5 0,0-4-16 0,0-3-2 15,0-3 0-15,0-2 0 0,0-2-22 16,0-1 8-16,0-7-10 0,0 6-13 0,0-6-31 15,0 0-8-15,0 0-26 0,0 0-11 0,0 0-22 16,5 11-36-16,-6-10 14 0,1-2-71 0,1 0-19 16,-1-3-25-16,1 1-17 0,1 0-29 0,-1 0 28 15,0-2-144-15,1 0-72 0,1 0 10 16,6-6 50-16,-1-1 26 0,6-1 10 16,-1 2 27-16,1-2 38 0,1 0 16 0,7 2-3 15</inkml:trace>
  <inkml:trace contextRef="#ctx0" brushRef="#br0" timeOffset="162520.43">8989 5852 351 0,'-1'-3'377'16,"1"0"-28"-16,-2 2-54 0,1-2-29 0,-2 2-20 16,3 1 5-16,0 0-5 0,0 0-25 0,-15 2-26 15,4 7 17-15,-2 1-2 0,-1 2-8 0,2 2-1 16,-2 4 6-16,3 3-4 0,1 3-9 16,-1 0 2-16,-1 0-8 0,4 1-10 0,0 0-18 15,2 3 1-15,3 0-25 0,1 1 4 16,2-16-20-16,0 7-12 0,10 26-25 0,-1-25-14 15,1-2-22-15,4 3-17 0,2-9-38 16,1 1-38-16,1-3-41 0,3-2-30 0,3 0 9 16,0 1-122-16,-1-8-37 0,3 1-51 0,-14-3 28 15,8 0-230-15,3 0 44 0,-1 0 18 0,3 0 56 16,23-10 27-16,-23 7-7 0,-2-2 46 16,-1-2 12-16,3 2 32 0,0-2-23 0</inkml:trace>
  <inkml:trace contextRef="#ctx0" brushRef="#br0" timeOffset="162978.14">9523 6143 356 0,'-1'-9'406'0,"1"0"-68"0,-7-6-7 15,2-1-32-15,-2 1-42 0,-2 4-15 0,0 1-44 16,-2 2 20-16,-2 1-26 0,-2 0-13 16,2 7-8-16,13 0-16 0,-13 0 12 15,-16 14-2-15,15-1 2 0,-2-1-3 0,3 3-7 0,1 0 4 16,0 4-10-16,2-1 9 0,1-1-7 15,1 1-5-15,3 3-17 0,1-4-1 0,2-4-21 16,1-3-15-16,1-10-7 0,0 8-8 16,0-1-15-16,0-7-1 0,12 16 8 0,-8-14-7 15,2-2-7-15,0 0-22 0,0-1-8 0,2 0 2 16,1 1-29-16,15-14-7 0,-7 5-4 0,-2-5-17 16,1-1-1-16,-4 1-18 0,1-3-11 15,-2 5 18-15,0-5 11 0,-1 2-7 0,-2 1 0 16,-4 4 5-16,0 2-1 0,-1 1 15 15,1 3-1-15,-2 0 3 0,0 1-2 0,-1 2 18 16,-1 1 8-16,-1 1 15 0,1 3 23 0,0-1 2 16,-1 2 21-16,0 2-11 0,0 1 9 15,2 11-2-15,-1-11 8 0,0 5-8 16,0 2 5-16,13 14-22 0,-6-14 4 0,2-1-6 16,-1 0 3-16,4-2-39 0,0-4-1 15,0-1-48-15,0-3-26 0,-1-3-24 0,-2 0-47 16,-1-1 13-16,-8 0-135 0,8 0-45 0,2 0 28 15,11-13-285-15,-14 8 23 0,-1-1 37 0,2-5 25 16,1 1 36-16,2-2 29 0,1 2 28 16,0-3 23-16,1 2 29 0,3 2 23 0,-1 0-3 15</inkml:trace>
  <inkml:trace contextRef="#ctx0" brushRef="#br0" timeOffset="163242.84">9846 6132 570 0,'-1'0'472'0,"0"1"-81"0,1-1 17 16,-1 1-23-16,2-2-7 0,-1 1-37 0,2 1-20 15,3 0-12-15,0-1-34 0,-1 2-23 0,1-2-10 16,3 1-23-16,-2-1-29 0,5 0-15 16,5 0-30-16,4 0 0 0,21 7-23 15,-19-7-23-15,-2 3 11 0,1-1-37 0,1 0-32 16,0 0-40-16,-4-2-23 0,-1 0-40 0,1 0 6 15,-5 0-123-15,-4 0-33 0,4 0-47 0,-1 0-19 16,5 0 28-16,-1 0-197 0,20-9-21 0,-19 6 10 16,1-1 37-16,-3-1 27 0,-3 0 28 15,-3 2 42-15,-3-2-11 0,-2-2 45 0,-2 2-6 16</inkml:trace>
  <inkml:trace contextRef="#ctx0" brushRef="#br0" timeOffset="163694.56">10258 5935 825 0,'-2'-3'351'0,"1"0"-51"0,-1 3-38 16,0 0 125-16,2 3-21 0,-2 1-4 15,0 12-7-15,1-2-20 0,-1 10 12 0,1-2-20 16,1-9-26-16,0 6-29 0,0 4-1 0,0-1 6 16,15 24-59-16,-13-22-15 0,2-5-27 15,-2-6-2-15,1 5-34 0,-1-6 0 0,1-1-13 16,-1-4-19-16,0-1-11 0,-1-2-7 15,-1 0-9-15,0 1-13 0,1-4-5 0,0 0-2 16,-1-2-6-16,0 1-4 0,1-1-8 0,0-2-24 16,-2 1 5-16,2-2-12 0,1 1 0 15,1-2-33-15,-1 0 2 0,7-5-8 0,-3 1 7 16,6 1 15-16,-3 2-6 0,4 1-12 0,2-2-6 16,0 2 3-16,-2 4 3 0,-1 0 14 15,1 1-3-15,-13 0 1 0,13 0 2 0,3 0 10 16,15 14 2-16,-17-8-1 0,-1 1-16 0,-5-1 2 15,-3-1 28-15,-1 2-3 0,-2-1-13 0,-1-1 0 16,-1-5 0-16,0 0 0 0,0 0 18 16,0 6 4-16,-23 11-10 0,8-12 1 0,1 2-2 15,-6-4-54-15,7-1-24 0,0-1-40 16,13-1-47-16,-11 0 14 0,1 0-153 0,-1 0-37 16,-17-10-51-16,19 5 34 0,3 0-274 15,0 1 71-15,4-2 42 0,2 1 27 0,4-1 48 16,4-5 17-16,3-1 62 0,3 0 7 0,1-2 25 15,1 1 27-15,1 2 13 0,-1-4 16 16</inkml:trace>
  <inkml:trace contextRef="#ctx0" brushRef="#br0" timeOffset="164079.13">10451 5806 568 0,'-1'-2'376'0,"-1"1"-37"0,0-2-74 16,2 2 5-16,0 1-20 0,0-2-29 0,2 2 61 15,1 2 3-15,1-2-16 0,4 2 7 16,8 5-16-16,4-4-1 0,1 2 3 0,2 2-15 16,0 2-13-16,4 0-19 0,-3 0-14 0,3 2-32 15,1 2 9-15,3 4-45 0,-2-1 1 16,3 4-18-16,-2 2-28 0,0 0 8 0,-1 6-1 15,-4 0-20-15,-2 0 0 0,-1 1-7 16,-5 0-12-16,-5 3 10 0,-5-3-13 16,-5 0-13-16,-2-12 3 0,0 5-16 0,-13 28 19 15,1-27-28-15,0 1 4 0,-5-5-26 0,0-2-4 16,-6-3-28-16,0-1-20 0,0-1-46 16,-1-1-43-16,-3-1-28 0,2-3 15 0,-1 0-134 15,1-4-58-15,5-1 31 0,3-2-282 0,4 0 88 16,0 0 21-16,13 0 35 0,-8 0 57 15,8 0 12-15,-16-12 23 0,14 8 45 0,2 1 17 16,1-2-30-16,3 0 42 0</inkml:trace>
  <inkml:trace contextRef="#ctx0" brushRef="#br0" timeOffset="164715.33">12007 6150 888 0,'0'0'399'0,"0"0"-57"16,0 1-1-16,0-1-33 0,-2 1-8 16,4-1 4-16,-2 1-1 0,3 0-10 0,1-1-21 15,0 3-1-15,3-1-42 0,13 0-17 0,3-1-17 16,3 4-37-16,2-5-11 0,-12 0-20 16,9 0-14-16,2 0-26 0,-1 0-43 0,1 0-38 15,-3 0-76-15,0 0 5 0,-2 0-142 16,-6 0-75-16,-1 0 27 0,-5 0-303 0,2 11 62 15,-11-10 44-15,-3 2 20 0,0-2 50 16,-3 2 6-16,-1-1 40 0,-9 4 19 0,-2 0 36 16,-2 1 2-16</inkml:trace>
  <inkml:trace contextRef="#ctx0" brushRef="#br0" timeOffset="164937.42">11976 6353 1232 0,'-4'4'414'15,"4"-2"6"-15,0 0-17 0,2 0-35 0,3 1-29 16,0-2-34-16,3-1-39 0,12 5-9 16,0-3-41-16,3-2-31 0,2 4-16 0,-13-4-3 15,8 0-48-15,4 0-39 0,0 0-36 16,27-12-54-16,-36 12 2 0,4 0-127 0,3 0-25 16,27-11-31-16,-24 11-55 0,-1-2 23 0,-1-2-200 15,1-1-43-15,1 2 23 0,-3-2 54 16,2 0-1-16,-2 1 23 0,-6-2 27 0,1-3 42 15,-1 1 19-15</inkml:trace>
  <inkml:trace contextRef="#ctx0" brushRef="#br0" timeOffset="165290.36">12397 5949 799 0,'-12'-7'399'0,"2"1"-30"0,2 1-47 15,0 1-18-15,4 1 14 0,0 1-23 0,1 0-3 16,0-1-22-16,1 3-16 0,0-1-12 0,2 1-6 16,2 0 3-16,2 1-16 0,14 2-12 15,2 1-4-15,4 1-8 0,2 3-27 0,4 1-5 16,-1-1-51-16,1 4 7 0,0-3-28 16,2 6 3-16,-1 4-15 0,0-2-8 0,1 3-12 15,-2 1-7-15,-2 8 5 0,-4-5-7 16,-1 1-15-16,-6 1-11 0,-3-1-11 15,-6 1 16-15,-2 5-29 0,-6-16 11 0,0 7-30 16,-16 24-5-16,5-23-16 0,-4 0-7 0,0-1-6 16,-7 2-27-16,-1-7-29 0,-2-1-44 15,3-1 16-15,-2-2-105 0,-1-2-43 0,2-1-51 16,-1 0 31-16,0-6-271 0,7-2 64 16,8-2 29-16,-2 0 36 0,-1 0 30 0,-12-12 21 15,18 2 45-15,4 4 28 0,0-2 37 0,4 1 12 16</inkml:trace>
  <inkml:trace contextRef="#ctx0" brushRef="#br0" timeOffset="165971.66">13569 5978 991 0,'0'-5'354'16,"-1"1"-39"-16,0 1-6 0,0-2-41 15,1 3-30-15,0-1-30 0,0 0 26 0,0 3 2 16,0 1 14-16,1 4 2 0,1-1-1 0,4 16-12 16,-2-2-17-16,3 5-19 0,-1 2 17 0,0 2-30 15,0-1-9-15,-3 0-39 0,0 3 2 16,-1-7-23-16,2 3 2 0,-2-3-29 0,0-4-1 16,-1-4-35-16,0-3-24 0,0-2-38 15,1-2-41-15,-1-1-31 0,0-4 7 0,1 0-175 16,0-2-59-16,-2 0 27 0,0 0-282 15,0 0 44-15,6-12 26 0,-3 7 35 0,-1 0 19 16,4-14 52-16,2 1 28 0,-2-1-8 0,1 2 70 16,1 0 5-16,-2-3 23 0</inkml:trace>
  <inkml:trace contextRef="#ctx0" brushRef="#br0" timeOffset="166575.27">13892 5987 852 0,'6'0'402'15,"0"1"-59"-15,-2-1 0 0,0 2-2 16,-2 0-26-16,0-2-31 0,-1 3 0 0,-1-3-20 16,0 4-23-16,0-2-18 0,-1 0-28 0,-1-1-14 15,-2 2-28-15,1-1-5 0,-1 0-26 16,-2 0-5-16,-1 0-7 0,-7 3-3 0,14-5-17 16,-11 0-5-16,-1 0 2 0,3 0-9 0,1 0-4 15,-11-16-19-15,11 12 7 0,1-1-15 0,3-1 11 16,1 0-18-16,2-2-5 0,0 3 0 15,1 5-8-15,0 0 0 0,0-9-5 0,16-8 7 16,-5 5 3-16,2 1-9 0,0 3 0 0,4 3-7 16,0 0 6-16,0 2-2 0,2 3 0 15,-12 0-6-15,5 0-13 0,16 14 23 16,-11-1 3-16,-4 1-11 0,-2 2 7 0,-1 2 22 16,-1 4-5-16,-3 1 1 0,-2-2 12 0,-3 4-5 15,-1-14 10-15,0 6-14 0,-10 22 15 16,4-18-5-16,-6-4-4 0,2 3-6 0,-2-3 1 15,-2-2-5-15,1-4-5 0,-1 4-6 0,1-7-3 16,-3-4 9-16,5 1-3 0,-1-5-19 0,0 0 8 16,2 0-32-16,10 0-20 0,-11 0-4 15,-11-11 2-15,14 7-8 0,0 2-5 16,2-5 1-16,3 2 2 0,1 2 3 0,0-2 7 16,2 3 3-16,0-1 14 0,2-1-6 0,0 1 8 15,-2 3-9-15,0 0 13 0,9-7-11 16,-3 7 27-16,1 0-12 0,11 3 14 0,-8-3 18 15,16 12 18-15,-5-3-18 0,4 1 7 0,-3-3-16 16,0 3 10-16,-2 3-2 0,-1-4 5 16,4 3 12-16,-4-3-26 0,-2-2 11 0,-4 1-16 15,1-3 17-15,-3-1-9 0,-1-1-24 16,-10-3-20-16,7 0-39 0,-7 0-27 0,9 0-31 16,11-15-70-16,-13 6 17 0,0-3-119 0,-5 0-38 15,4-2 29-15,-1 0-293 0,-1 3 28 0,2-4 47 16,3 3 51-16,-3-1 42 0,0 2 19 15,4 1 41-15,1-2 25 0,0 2 37 0,3 1 5 16,1 0-3-16</inkml:trace>
  <inkml:trace contextRef="#ctx0" brushRef="#br0" timeOffset="167310.84">14478 5583 907 0,'0'-2'322'0,"-1"0"-17"0,0 2-27 0,1-1 2 16,0 1-35-16,0 1 28 0,0 1-11 0,0 1 12 16,0 1-2-16,1 2-12 0,5 10 5 15,0 3-9-15,-1-2-9 0,4 7-5 16,-2 4-24-16,0-1-6 0,2 3-23 0,-2 6 11 0,1 3-28 16,1 2 8-16,-1 0-15 0,0 3-19 15,-1 2-6-15,-1 2-4 0,2-4 0 0,-4 0-35 16,3-3-14-16,-3 0 18 0,0 0-23 0,-1-3-11 15,-1-4-2-15,0-2-11 0,0 2-11 16,1-5 5-16,-3-5-4 0,2-2-8 0,-1-8-11 16,-1-2 20-16,0-2-18 0,0-2-1 0,1-1-1 15,-1-1-9-15,1-3-7 0,-1 0 6 16,0 0 6-16,0 0-24 0,0-1 15 0,0 0-4 16,0-2-18-16,0 0 23 0,0 0-20 0,0 0 20 15,0 0-16-15,0 0 7 0,0 0 0 0,0 0 0 16,0 0-15-16,0 0 12 0,0 0-25 0,0 0 26 15,0 0-31-15,0 0 7 0,-8 11 2 16,8-11 4-16,3-1 16 0,-3 0-5 0,0-1-21 16,0 0 24-16,0 1-20 0,0-1 14 0,2 0 2 15,-2 1-9-15,0 0 2 0,0 0-18 16,1-2-1-16,-1 2 10 0,0 1 0 0,0-1 3 16,1-1 1-16,-1-1-13 0,0 3-2 15,0 0-13-15,0-2-4 0,0 2 0 0,0 0-2 16,-1-1-17-16,3-1 15 0,-3 2-19 0,2-2 2 15,-1 2 3-15,0-2 6 0,0 2-14 16,0-1-3-16,0 0-3 0,2 0 7 0,-2-1-11 16,0 2-18-16,0 0 1 0,0-3-10 0,0 1-5 15,0 1-30-15,2-1 13 0,-2 1-67 16,0-1 0-16,0 2-12 0,0 0-33 0,0 0-15 16,0 0-32-16,0-6 28 0,0 6-244 15,0 0 31-15,0-7 53 0,0 7 47 0,0 0 0 16,0-7 18-16,0 7 46 0,-12-13 4 15,10 9 17-15,0 0 43 0</inkml:trace>
  <inkml:trace contextRef="#ctx0" brushRef="#br0" timeOffset="168134.04">15263 6012 540 0,'0'-3'374'16,"0"0"-37"-16,-2 0-38 0,2 2-15 0,-2 2-46 15,-1 0 5-15,3 4-28 0,-5-1 14 0,3 2-18 16,-3 6 5-16,-3 2-36 0,4-4-8 16,4 2 3-16,-1-4-14 0,1-8-13 0,0 7-11 15,0 0 3-15,0-7-4 0,0 7-3 16,0 1-13-16,14 4-8 0,-8-11-12 0,10 6 6 15,-1-6-13-15,-1-1-8 0,-7 0-16 16,7 0-17-16,3 0 7 0,-2 0 1 0,2 0-16 16,1 0 3-16,0 0-5 0,0 0 3 0,16 5-4 15,-20-1-2-15,-1 2-4 0,0 1-1 16,-3 0 2-16,0 3 21 0,-3 0-10 16,-3-3 13-16,-1 0-3 0,-1 0-5 0,-2-2-9 15,0-5 10-15,0 0-16 0,0 8-6 0,-18 10-3 16,7-8-3-16,0-4-13 0,-1 1-16 15,-2-4-31-15,1 5-21 0,-5-7-36 0,5 2 10 16,2-1-141-16,-3-2-57 0,6 0-37 0,-1 0 29 16,-3 0-268-16,1 0 31 0,-12-16 30 15,12 12 21-15,0 0 59 0,6-2 0 0,1 2 48 16,0 0 10-16,1-3 60 0,1 2 8 0,2-1-14 16</inkml:trace>
  <inkml:trace contextRef="#ctx0" brushRef="#br0" timeOffset="168421.34">15307 5968 602 0,'2'-2'405'15,"1"-1"-47"-15,2 0-47 0,6-5 29 0,0 0-73 16,1-1-7-16,1 3-16 0,3-3-22 0,-3 3-26 16,3 0-29-16,1 1-13 0,0 2-29 15,0-1-1-15,1 2-15 0,3 1-12 0,-3 0-91 16,2 1-34-16,-13 0-59 0,7 0-41 0,3 0-60 16,1 0 17-16,0 0-269 0,27 11 12 0,-25-9 14 15,3 3 20-15,1 1 66 0,1-5 16 16,-2 3 17-16,-1 0 10 0</inkml:trace>
  <inkml:trace contextRef="#ctx0" brushRef="#br0" timeOffset="168732.42">15930 6017 708 0,'-2'2'403'16,"2"0"-74"-16,-2 1 7 0,0-2-42 0,2 1-15 15,-3-1-39-15,3 1 16 0,0 2-19 16,0-3-27-16,3 0-10 0,-1 1-7 0,2 1-24 16,-1-3-13-16,3 0-15 0,1 0-24 0,2 0-9 15,6 0 0-15,-6 0-23 0,5 0-26 0,3 0-37 16,0 0-1-16,3 0-109 0,-4 0-52 0,2 0-36 15,22-7-67-15,-17 2 23 0,0-2-279 16,0 4 54-16,0-2 15 0,0-2 51 0,0 3-13 16,-4-3 68-16,0 3 44 0,-2-3-13 15,3 0-15-15</inkml:trace>
  <inkml:trace contextRef="#ctx0" brushRef="#br0" timeOffset="169264.83">16427 5900 382 0,'-9'-5'414'16,"4"1"-35"-16,1-1-53 0,-1-2-18 0,3 2-47 15,1 1-32-15,0-2 27 0,2 3-11 0,0-1-11 16,1 1-5-16,5 0-4 0,-2 0-13 15,10 0-17-15,1 3-1 0,-9 0-23 0,6 0-18 16,16 12-16-16,-11-1 2 0,-1 4-15 16,-7-2-10-16,1 1-6 0,-3 3-3 0,-2 3-9 15,-3-3 3-15,-1 1-18 0,-2-11 4 16,0 4-14-16,0 1-6 0,-14 17-8 0,9-20 5 16,1-1-25-16,-1-1 17 0,-1-2-22 15,0-1 13-15,0-1-10 0,0-1-12 0,1-2 0 16,-1 3 1-16,3-3-15 0,-3 2 11 15,-1-2-13-15,2 0 2 0,1 0-2 16,2 0-8-16,2 0-12 0,0 0 15 0,0 0-15 16,-5-2 5-16,8-1-8 0,1 3 17 15,0 0-1-15,1 0 1 0,4 0-11 0,11 2 5 16,-10-2 6-16,19 8 8 0,-10-1-6 0,0 0 3 16,0 3 9-16,-1 4 27 0,-4-2-20 15,-1 3 19-15,-3-2-15 0,-4 2 16 16,-4-3-9-16,-2-12-7 0,0 9 1 0,-13 13 5 15,0-9-5-15,-3-2-17 0,-1-2-50 0,-7-1-26 16,-3-3-51-16,-2 2 12 0,-4-3-172 0,1-1-86 16,1-1 33-16,-1-1-286 0,-3 2 99 15,-4-2 11-15,3 2 73 0,5-3 17 0,-3 1 12 16,16-1 46-16,-6 0 4 0,1 0 41 16,-4 0 38-16,9 0 9 0</inkml:trace>
  <inkml:trace contextRef="#ctx0" brushRef="#br0" timeOffset="169982.85">15244 5770 767 0,'-4'0'363'16,"-2"-2"-86"-16,3 1-4 0,-3-1-7 0,1 0-35 15,0 2-48-15,1 0 24 0,-2 0-14 16,1 2-29-16,-1 0-4 0,-2-2-18 0,-14 12 14 16,8 0 8-16,3 2-30 0,-3 2 13 0,1 5-20 15,1-1 2-15,4 6-9 0,-1 3 9 16,0 0 1-16,0 3-3 0,4 1-20 0,1 4 2 16,-1-3-18-16,5 2-3 0,0-19-7 0,0 9-11 15,14 34-7-15,-5-27-17 0,9 1-26 16,-2-3-53-16,2-1 4 0,6-5-153 0,1 0-56 15,2-6-34-15,5-1 29 0,1-3-227 16,1-1-35-16,6-4 59 0,3 1 50 0,-1-5 10 16,6 0 15-16,1-1 25 0,5-3 46 0,0 0 1 15,3-2 25-15</inkml:trace>
  <inkml:trace contextRef="#ctx0" brushRef="#br0" timeOffset="170393.96">16973 5540 389 0,'23'10'478'0,"-6"4"-93"0,7 5-56 16,-1 3 52-16,0 5-34 0,2 4-22 15,-1 1-20-15,-1 6-15 0,-1 4-16 0,-1 3-33 16,-2 2-18-16,-2 0-8 0,-4 0-18 0,-1 1-30 15,-4-4-16-15,-5-1-34 0,-3-23-29 0,0 9-46 16,-17 36-65-16,2-29 4 0,-5 0-159 16,-5-4-75-16,-1-3 26 0,-7 0-300 0,4-2 47 15,-7-5 55-15,-7-1 16 0,-4-2 25 16,-1-1 40-16,0-1 6 0,-1-2 29 0,-1 1 5 16,0 2 41-16</inkml:trace>
  <inkml:trace contextRef="#ctx0" brushRef="#br0" timeOffset="176560.43">15144 5914 732 0,'0'-12'245'15,"13"12"-35"-15,-13 0-11 0,0 0-20 16,0 0-11-16,0 0-17 0,0 0-12 0,0 0 6 16,14 0-4-16,-14 0-3 0,0 0-18 15,19-26 24-15,-19 26-14 0,2-1 11 0,-2 0-30 16,2 1 5-16,0 0-4 0,2 0-29 0,-4 0 8 15,0-2-21-15,0 1-3 0,0 1 0 16,0 0-4-16,-2 0 6 0,4 0-30 0,-4 0-3 16,2 1-3-16,0 1-11 0,2 1 19 15,-2 1-3-15,-2 1 31 0,2 2 1 0,-2 9 17 16,2-7-10-16,0 5 16 0,0 5-8 0,-8 25 11 16,8-20-13-16,0 0 7 0,0 3-7 0,0-1-10 15,0-13-10-15,0 6 0 0,0 2-20 16,0 1 8-16,0-2-4 0,0 1-2 0,12 18-5 15,-8-20-5-15,-2-1-9 0,-1-5 8 16,1-5-8-16,0 0-10 0,-2-4 6 0,2 1-7 16,-2-2-10-16,2 1-5 0,-2-1-16 0,0 0-6 15,0-3-20-15,0 0 4 0,0 0-74 0,0 0-23 16,0 0-39-16,0 0-20 0,3 9-10 16,-4-9-42-16,1 0 24 0,-2-2-205 15,0 2-53-15,0 0 44 0,0-1 35 0,0 1 20 16,1-1 29-16,0 0 23 0,0 1 22 0,-1 0-3 15,0 0-6-15</inkml:trace>
  <inkml:trace contextRef="#ctx0" brushRef="#br0" timeOffset="177182.38">13429 7059 458 0,'0'-2'374'0,"2"4"-6"16,1 1-11-16,-3 2-46 0,3 14 37 0,-1 2-20 15,0 4-14-15,0 0-11 0,0 6-28 0,-2-17-16 16,0 9-25-16,0 2-23 0,0 4-35 0,0-1-4 16,0-1-28-16,0-1-9 0,0-3-26 15,0-2-22-15,10 12-47 0,-10-23-34 0,0-3-30 16,2-3 1-16,-2-4-158 0,0 0-53 0,8 3 23 16,-6-6-266-16,0 0-23 0,8-8 65 15,-2-1 23-15,-3-5 17 0,2 2 36 0,-3-2 12 16,7 0 44-16,1-2-18 0,-1-3 54 0</inkml:trace>
  <inkml:trace contextRef="#ctx0" brushRef="#br0" timeOffset="177749.38">13722 7173 593 0,'2'0'388'0,"0"1"-11"0,-1 0-34 15,0 1-47-15,-1-1-35 0,-2 2 34 16,0-2-23-16,0 1-19 0,-1-1-18 0,1 2-15 15,0-1-11-15,-1-2-26 0,0 2-15 0,-1-2-16 16,0 1-5-16,0-2-16 0,1 1-15 0,-1-2-4 16,-1 1-20-16,3-3 0 0,0 1-9 15,-1-1-10-15,1-3-13 0,2 1-4 0,0 0-6 16,2-1-14-16,1 2 1 0,5-8-3 16,1 3-2-16,3 1-8 0,-1 4-5 0,0 3 3 15,-1 1 1-15,-10 1 4 0,13 0-3 0,16 18 13 16,-13-5 2-16,-3 4 12 0,-1 1-13 0,-1-1 6 15,-4 7 16-15,-1-2 2 0,-3 0-7 16,-2 2 6-16,-1-15-14 0,0 8 15 0,0 3 2 16,-14 22-2-16,6-23-20 0,-6-1 10 15,2-1-7-15,-1-3 2 0,-2 0-18 16,-1-3 9-16,-2-3-20 0,1 2-2 0,1-6-35 16,-2 1-3-16,2-3-17 0,4-2-12 15,12 0 1-15,-10 0-2 0,-15-10-14 0,16 2-8 16,0-2 10-16,5 0-10 0,2 1 26 15,1 3-7-15,1 6 12 0,0 0 4 0,0-10 22 16,0 10 13-16,12-14 10 0,-9 11 10 0,2 1-6 16,0 0 21-16,2 2 6 0,0 1 5 0,1-1 4 15,14 12 10-15,-5-2-6 0,1-2 11 0,-3 2-18 16,3-1 5-16,-2 3-6 0,0-1 3 16,-3-4-16-16,1 1 1 0,0-1 4 0,-4-3-11 15,-1 0-9-15,-2-2-32 0,-1 0-7 16,1-2-27-16,1 1-38 0,-8-1-39 0,5 0 12 15,3 0-96-15,1 0-28 0,18-12-27 0,-11 7-25 16,2 3 27-16,-3-5-173 0,3 5-73 16,-2-5 23-16,1 4 62 0,-1-2 11 0,3 0 19 15,-4 0 19-15,3-1 43 0,-2-1 16 0,0 3 41 16,2-6 3-16</inkml:trace>
  <inkml:trace contextRef="#ctx0" brushRef="#br0" timeOffset="178183.48">14133 6948 347 0,'0'-6'433'15,"0"2"-83"-15,0 2 2 0,0-2-64 0,0 1 3 16,0 1-47-16,0-1-30 0,0 1 33 0,0 1-4 15,0 1-3-15,0 3-8 0,0 1-15 16,0 3 14-16,0 12-15 0,0-8-5 0,0 6-3 16,0 8 9-16,0 1-29 0,11 36 4 15,-7-25-2-15,0 5-15 0,-2 0-19 0,3 0-17 16,-2 3-14-16,0-3 7 0,1 2-15 0,0-4-11 16,0-3-12-16,0 1 12 0,-1-3-26 0,-1-3 3 15,5-3-21-15,-6 2-6 0,3-8-6 16,-4 1 1-16,2-11-2 0,0-1-4 0,-2-2-5 15,2-3-4-15,-1-2-61 0,-1-1 3 16,0-1-32-16,2 0-1 0,-2-2-6 0,2 0-9 16,-2-1-24-16,2 0-15 0,-2 0-25 0,0 0-13 15,0 0-17-15,0 0 18 0,0 0-79 16,2-10-25-16,0 5-8 0,-2 1-28 0,1-1 28 16,-1-2-169-16,4-8-81 0,3 2 29 0,-3-3 44 15,0 0 30-15,6 3 30 0,-4 1 10 0,1-3 1 16,4 1 48-16,3 1 51 15,4-1 3-15</inkml:trace>
  <inkml:trace contextRef="#ctx0" brushRef="#br0" timeOffset="178715.66">14501 7175 925 0,'0'-5'320'0,"0"0"-36"0,0 1 21 16,0 0-18-16,0-1-34 0,0 2 14 0,2 0-9 15,-2-1-36-15,0 1-1 0,0 0-18 16,1 2-7-16,-1 1 23 0,2 2-1 0,0 3 7 15,2 9-11-15,0 2 10 0,1 5-32 16,0 5 6-16,-1 2-22 0,-1-1 0 16,1 2-19-16,0 0-17 0,-1 4-15 0,-2-2 18 0,2-2-32 15,-3-1-7-15,2-3-11 0,-2-1-8 16,0-2-2-16,2-2-10 0,0-2-34 0,-2-6-44 16,0-4-34-16,0-3-37 0,0-2-45 15,3-3 13-15,-3 0-176 0,0 0-49 0,7-11 29 16,2-3-307-16,-5-1 50 0,6-4 50 0,-3 0 22 15,3-3 61-15,1 2 19 0,1-1 13 16,1 1 40-16,3 0 6 0,-1 0 26 0,1 2 41 16,2-1-13-16</inkml:trace>
  <inkml:trace contextRef="#ctx0" brushRef="#br0" timeOffset="179328.33">14905 7234 394 0,'3'2'485'0,"-4"0"-93"15,1-1 1-15,-1 2-30 0,0 0-24 0,-1 0-39 16,-2-1-10-16,2 1-21 0,-1 0-6 16,-2-2-15-16,1 0-17 0,1-1-19 0,-1 2-14 15,-2 0-16-15,1-2-8 0,-1-2-31 0,6 2-10 16,0 0-5-16,-8 0-20 0,-4-10 8 16,3 1-16-16,3-5-8 0,4 3-29 0,2-1-8 15,0 12 6-15,0-15 0 0,0 1-14 0,16-12 1 16,-9 14-23-16,0 1 14 0,4 5-23 15,-4 1 22-15,-1 5-1 0,-6 0-2 16,9 0-5-16,14 13 29 0,-12 0 11 0,1 5-11 16,-1 4 7-16,0 1-2 0,-6 0 10 0,1 3-8 15,-4 0 12-15,2 2-10 0,-4-1 9 16,0 0-21-16,1-5 1 0,-1-9 7 0,0 4-4 16,-11 17-12-16,4-15 21 0,-3-2-18 0,2-3 7 15,-3-3-10-15,1-2-9 0,-1 1-7 16,-1-4 16-16,1-3-6 0,1 0-31 0,1-3-16 15,9 0-7-15,-10 0 2 0,-2 0-25 0,-12-15-19 16,18 7-13-16,-3-4 8 0,2 3-15 0,5-1-2 16,-1 2 14-16,2-1 18 15,1 9-6-15,0 0-2 0,0-7 1 0,0 7 24 0,13-12-1 16,-8 12 5-16,1 3 7 0,-1-2 32 0,9 6-10 16,1 2 4-16,-1 1 13 0,-1 1 14 15,2 0-4-15,1 2-2 0,0 0-5 0,0-1-2 16,2-4-2-16,-7 2 10 0,2-3 1 15,5-1-8-15,-7-6 10 0,1 2-2 0,-3-2-10 16,-9 0-9-16,6 0 19 0,-6 0 12 0,25-12-11 16,-14 5-24-16,3-6-7 0,-5 4-1 0,-2 2 1 15,0-1-39-15,-1 2-20 0,-3-2-6 16,-1 1-32-16,0 1-18 0,0-2-32 0,-2 2-35 16,2 0 17-16,-2 6-155 0,0-8-30 15,0-4 30-15,0 2-280 0,0 0 50 0,0 1 48 16,0 0 13-16,0 9 59 0,0-8 29 0,0 8 35 15,0-8 6-15,0 8 15 0,0 0-3 0,17-14 62 16,2 13 5-16</inkml:trace>
  <inkml:trace contextRef="#ctx0" brushRef="#br0" timeOffset="180303.94">13556 7643 477 0,'0'0'174'16,"0"0"-34"-16,0 0-24 0,0 0-15 0,0 0-20 15,0 0-20-15,0 0-31 0,0 0-6 16,0 0-138-16,0 0-102 0,0 0-81 0,0 0 0 15</inkml:trace>
  <inkml:trace contextRef="#ctx0" brushRef="#br0" timeOffset="190791.4">17320 7876 322 0,'0'0'382'0,"-14"0"-73"0,14 0 15 0,0 0-33 16,0 0 16-16,0 0-38 0,-16 11 5 0,16-1-18 15,0 7 9-15,0 4-11 0,0 5-26 0,0 2-2 16,0 3-30-16,0-2 0 0,9 32-24 15,-5-32-17-15,-1 2-9 0,0-4-19 0,0-4-13 16,-1-1-16-16,0-3-5 0,1-1-18 16,-1-7-31-16,-2 0-23 0,1-5-29 0,0 2-41 15,1-3 3-15,-2-3-117 0,0-2-30 0,-1 1-62 16,1-2 27-16,-1-1-212 0,1 0-36 0,0-4 35 16,0 0 31-16,-1-1 30 0,1-1 24 15,0 0 5-15,-1 1 56 0,1-4-34 0,0-2 33 16</inkml:trace>
  <inkml:trace contextRef="#ctx0" brushRef="#br0" timeOffset="191102.73">17255 7928 340 0,'1'-7'380'0,"1"0"-39"0,-1 0-36 16,5-9 8-16,3 3-32 0,-2 3-36 0,4-5-1 15,2 5-1-15,3 0-3 0,0 1-29 16,4 4-4-16,0 1-22 0,-10 4-10 0,5 0-23 16,3 0-18-16,18 17-1 0,-17-5-2 0,-4 0-19 15,-1 2 2-15,-3-5-5 0,-3 7-10 0,-2 0-9 16,-2 1-10-16,-4-5-7 0,0 2-5 16,0-5-22-16,-12 14 11 0,3-9-18 15,-2-4-12-15,-5 2-13 0,3-2-33 0,-5-2-29 16,1 1 4-16,-2-2-105 0,2-2-53 0,1-2-35 15,1-1 24-15,5-2-223 0,10 0-56 0,-9 0 40 16,1 0 6-16,-2-10 57 0,5 7 56 16,3 1 2-16,0-2 2 0,3 1 17 15,0-3 26-15</inkml:trace>
  <inkml:trace contextRef="#ctx0" brushRef="#br0" timeOffset="191716.86">17544 7897 331 0,'2'-3'420'0,"0"-1"-62"0,-2 1-54 16,2 1 24-16,-2-1-42 0,2 0-36 0,0 1 29 15,-1 0-64-15,-1 2-4 0,2-1-16 0,0 1-22 16,3 0 0-16,-2 1-23 0,3 3 6 16,5 4-21-16,1 0-4 0,-2 5 7 0,1-1-21 15,-3 1 12-15,4 1-21 0,-4 0 5 16,-4-4-10-16,4 1-10 0,-5 0-7 0,0-2-1 15,-1-5-8-15,0 3-11 0,0-5-12 0,-2 4 7 16,0 1-4-16,0-3-9 0,0-4-4 16,0 0-10-16,0 0 1 0,0 0 3 0,0 0-3 15,-13 7-8-15,8-9-7 0,3 1-1 16,-2-3-20-16,1 1-5 0,-4-11-8 0,2 5-14 16,0-1 6-16,5 0 5 0,-1 6 0 0,1 4-8 15,0-8 14-15,0-3-6 0,14-12 7 0,-4 11-1 16,-1-1-8-16,-1 3 14 0,3 0-4 15,3 1-10-15,-5 2 15 0,-1 3-11 0,0 1 15 16,0 2-11-16,-1 1 15 0,-7 0-1 16,10 0 6-16,12 18 15 0,-14-8 3 0,6 2 1 15,-7 1-7-15,0 6 4 0,0-5-7 0,-3-2 1 16,2 4-4-16,1 2 8 0,0-3-3 0,-3-2-8 16,3-1 4-16,-4-4-1 0,-1-1-2 15,0-1 6-15,2-2 2 0,0 0 7 0,-1-3-9 16,2-1-5-16,0 0-3 0,-5 0 6 0,0 0-8 15,13-9 16-15,-1-4-19 0,-1-3 9 0,-1 1 0 16,-1 1-14-16,-1 0-1 0,-3-1 3 16,1 2-5-16,-5 1-15 0,-1 3 8 0,0 0 2 15,0 9-8-15,0-7-8 0,0 0 1 16,-13-2-8-16,-1 2-29 0,1 2-8 0,-5 3 7 16,5 0-25-16,-1 2-9 0,7 0 10 0,-4 0-53 15,-1 0-16-15,-7 11-3 0,12-9-25 0,0 1-9 16,4-3-10-16,2 3-33 0,0-2 22 15,0-1-148-15,2 1-94 0,0-1 22 0,1 0 11 16,0 0 51-16,5 3 34 0,0-3 9 0,11 2 9 16,-9-2-5-16</inkml:trace>
  <inkml:trace contextRef="#ctx0" brushRef="#br0" timeOffset="192026.89">18042 7899 952 0,'3'0'375'0,"1"0"-52"0,-1 0 28 15,-2 0-15-15,0 5-9 0,-1-2-10 16,2 3-16-16,-2 0-12 0,6 9-14 0,1 0-38 16,-2 5-6-16,2-4-40 0,2-2-16 15,-1-2-9-15,2 4-3 0,1-4-9 0,0 0-11 16,2 1-29-16,-4-6 7 0,0 0-6 0,0-6 0 16,-2 1-10-16,-7-2 6 0,0 0-27 15,9 0-6-15,-2 0-16 0,9-20 13 16,-7 9-19-16,-1-1 0 0,0-3 0 0,-4 2-40 15,-1 2-29-15,-2 0 9 0,0 1-37 0,-1 1-13 16,0 9-34-16,0-8-21 0,0 0-29 16,0 2 14-16,0 6-103 0,0-9-43 0,-10-5-31 15,10 10 27-15,-2-1-225 0,1 1-19 0,1 4 33 16,0 0 40-16,0 0 32 0,0 0 16 0,12-14 47 16,-7 14 30-16,1 0 30 0,-1-2 16 15,3 4-32-15</inkml:trace>
  <inkml:trace contextRef="#ctx0" brushRef="#br0" timeOffset="192812.48">18364 7940 835 0,'2'5'322'0,"2"-1"-29"0,-2 0 17 0,1-1-26 16,-1 1-33-16,0-2 34 0,2 0-15 15,-1 0-6-15,-1 2-25 0,1-2-12 0,0 0-2 16,1-2-37-16,0 0-9 0,1 3-17 16,1-6-13-16,-6 3-16 0,0 0-11 0,8 0-16 15,16-11-10-15,-9 4-11 0,-2-4-7 0,-3 1-16 16,0-1-9-16,0 1 1 0,-2-2-15 15,0 5 9-15,-3 1 0 0,-3 0-16 0,-1 2-4 16,0 0 2-16,-1 4-9 0,0 0 1 0,0 0 4 16,-10-5-11-16,6 7 12 0,-6 5 4 15,-1 3 2-15,1 0 4 0,0 2-4 0,2 0-4 16,-1 5 14-16,5 0-2 0,1-2-10 0,1 2 14 16,0-3-3-16,2-6 7 0,0 3-11 15,15 10 4-15,-4-10 12 0,1 0-17 0,1-1 7 16,5-3-18-16,2-2-3 0,0-2-4 0,4-3 14 15,0 3-8-15,-12-3-24 0,7 0 3 16,24-12-3-16,-19 5-22 0,-1 1-11 0,0 2 4 16,-5-2 12-16,1-1 0 0,-4 1-1 0,0-4-2 15,-2 3 10-15,-5 0-17 0,-1 1 12 16,-2-1 0-16,-3 2 10 0,-1 1-17 0,0-1 4 16,-1 5 3-16,0 0 8 0,0 0-8 0,0-8 7 15,0 8-7-15,-13-12 19 0,7 9-3 16,-1 2 10-16,1-2 5 0,-10 1 2 0,3 1-15 15,13 1 0-15,-13 0 29 0,1 0-5 0,-12 16-4 16,11-7-8-16,3 0 3 0,3 4 15 16,0-4-5-16,3 3-10 0,0 1-5 0,2-2 15 15,2-2-12-15,0-9 8 0,0 7-16 16,0-1 10-16,12 14 0 0,-4-14-5 0,0-2-11 16,1-2 13-16,1-2-3 0,0 0-2 0,2 0-36 15,18-12 12-15,-13 4-26 0,-2-1 14 0,0-3-28 16,-3-1 2-16,-3-4-4 0,4-1-17 15,-3 0-2-15,-3-3-10 0,1 2 10 0,-2-4-12 16,-1-2-11-16,-3 1 25 0,1 1 5 16,-2-1-6-16,-1 13 13 0,0-3 11 0,-11-20 16 15,5 16-11-15,-1 3 25 0,-1 0-6 0,2 3 34 16,-1 4-9-16,1 0 23 0,0 2 2 16,1 6 8-16,1-3 17 0,4 3 4 0,0 0 28 15,-7 0-14-15,-10 18 10 0,9-4 31 16,2 7 4-16,3 0-14 0,-4 3 9 15,7 2-13-15,0-14 29 0,0 8-23 0,0 3 5 16,15 29-5-16,-5-30 3 0,1 2-30 0,1-2-5 16,1 0-29-16,1 1-5 0,1-6-3 15,3 0-42-15,1-2-63 0,-4-4-17 0,2-3-65 16,-2-3-47-16,0-3 20 0,-4-1-180 16,10-1 33-16,-15 0-289 0,3 0 22 0,5 0 70 15,-2 0 25-15,15-10 54 0,-9 7 36 0,3 3 38 16,2-3 12-16,-11 3 19 0,7 0 40 15,3 0 38-15,1 0-17 0</inkml:trace>
  <inkml:trace contextRef="#ctx0" brushRef="#br0" timeOffset="193126.81">19369 8020 947 0,'2'-5'363'0,"0"1"-22"16,0 0-44-16,0 0 46 0,1 1-2 0,0 2-15 16,-1 0-3-16,-1-1 16 0,0 4-30 15,-1-1 23-15,-1 0-36 0,0 5 17 0,-4 9-11 16,-3 0-24-16,0 2-15 0,-6 5-32 16,1 0-26-16,-1-1-20 0,-3-1-12 0,-3 2-27 15,1-1-18-15,-1 1-57 0,-2 0-35 0,3-1-4 16,2-2-97-16,1-3-44 0,-2 1-51 15,4-4 14-15,6-6-145 0,1-2-35 0,4-1-52 16,0-3 34-16,3-1-231 0,2 0 51 0,1-2 28 16,1-2 30-16,10-7 50 0,-2 0 19 0,4-3 28 15,0 0 26-15,2-1 32 0,-2-4 13 16,2 2-8-16</inkml:trace>
  <inkml:trace contextRef="#ctx0" brushRef="#br0" timeOffset="193302.29">19461 8102 1361 0,'8'-1'493'0,"-1"1"-28"0,-2 1-3 15,-1 1-22-15,-3 4-54 0,1-2-46 16,-3 2-39-16,-4 10 18 0,-1-1-30 0,-1 1-2 16,-4 0-54-16,-1 2-25 0,-3-1-121 15,-5 1-114-15,7 3 4 0,-6-6-216 16,-3 2 24-16,4 0-394 0,2-1 78 0,-1 0 38 16,4-2 42-16,1 1 28 0,5-4 36 15,7-1 43-15,0-10 29 0,0 11 2 0,21 14 23 16,-9-10 3-16,4-3-15 0</inkml:trace>
  <inkml:trace contextRef="#ctx0" brushRef="#br0" timeOffset="193443.15">19405 8491 251 0,'5'3'523'16,"0"-2"55"-16,-2 1-52 0,2-2-58 0,-3 2-36 15,1-2-42-15,0 0-47 0,3 1-37 16,-5-1-53-16,0-1-62 0,2 1-68 0,0 0-62 16,0 0-5-16,-1-2-166 0,-1 0-27 0,-1 1-86 15,0 0 21-15,-2 0-254 0,0-2 9 0,-4 1 16 16,-11 1 47-16,-5 0 16 0,-4-2 37 15,-7 1 33-15,-2 1 5 0,-4 0 13 16</inkml:trace>
  <inkml:trace contextRef="#ctx0" brushRef="#br0" timeOffset="214014.06">26078 4099 893 0,'15'-16'390'16,"-15"16"-34"-16,22-29-47 0,-20 24 26 15,0 1-6-15,-1 1-54 0,1 0-24 0,-1 1-42 16,1 1-4-16,0 2-3 0,0 1-1 0,2 2 2 16,1 12-27-16,-1 0 7 0,-1 5-19 15,0-1-6-15,0 2-30 0,-3-2-5 0,2 2-5 16,-2-3-19-16,0 0-21 0,0-10 15 15,0 3-41-15,0-1-29 0,0 0-35 0,0-1-50 16,0-3-22-16,0-1 9 0,0-6-120 0,0 7-31 16,0-7-30-16,0 7 25 0,0-7-226 0,0 0-43 15,0 0 31-15,6 9 32 0,-4-10 25 16,1-1 32-16,0-2 34 0,1 2 14 0,-2-3 36 16,10-8 13-16</inkml:trace>
  <inkml:trace contextRef="#ctx0" brushRef="#br0" timeOffset="214371">26299 4121 660 0,'5'-7'348'16,"-3"2"-35"-16,0 1-16 0,-1-1 0 0,-1 4-54 16,0 0-29-16,0-1-9 0,-1 3-25 15,-1 0-20-15,-3 1 13 0,3 0-4 0,-1 1-43 16,1 0 4-16,0 1-19 0,0 1-20 0,1-1 16 16,0 0-11-16,1 2-13 0,0-3 9 0,0 2-3 15,2-1-13-15,-2-4-5 0,0 0-14 16,0 0-2-16,12 13 2 0,-6-11-2 0,-1 0-1 15,1-2-6-15,1 3-14 0,0-3-2 16,12 3 5-16,1-3-9 0,-2 0-2 0,-3 1-5 16,-2-1 16-16,-1 2-27 0,-2 0 12 0,4 2 2 15,3 1-14-15,-8-2-1 0,0 3 3 16,-4 0 8-16,-1-1-3 0,-1 2-2 0,-1 0 1 16,-2-7 1-16,0 7 5 0,0 4-9 15,-13 14 4-15,4-11-8 0,2-3 11 0,-3 0-11 16,0-1-5-16,-2-2-2 0,1-2 2 0,-1-2-51 15,3 0 6-15,0-1-103 0,-1-3-34 16,10 0-50-16,-7 0 23 0,0 0-259 0,-14-12-26 16,6 3 29-16,1 1 54 0,3 0-4 15,-1 1 24-15,0-3 60 0,3-1-4 0,-2 1 38 16,6 1 8-16</inkml:trace>
  <inkml:trace contextRef="#ctx0" brushRef="#br0" timeOffset="214617.66">26314 4046 371 0,'3'-4'514'0,"-2"4"-100"16,2-3-59-16,2 0-24 0,0 1 1 0,1-1-36 16,11-1-42-16,3-1-15 0,2-1-18 15,2 0-24-15,0 3-29 0,2-1-22 16,0 1-32-16,0-1-19 0,0 1-38 0,-1-1-6 15,2 2-86-15,-5 2-43 0,-2-6-24 0,-3 3-37 16,-1 2 14-16,-5-1-228 0,-3 0-114 16,-2 1 24-16,-2-1 29 0,-3 2 27 15,-1-2 23-15,0 2 37 0,0 0 24 0,-14-1 35 16</inkml:trace>
  <inkml:trace contextRef="#ctx0" brushRef="#br0" timeOffset="-214463.97">25674 3909 563 0,'2'-5'357'0,"0"2"-43"0,-1 2-43 16,1 3 15-16,0 2 5 0,-1 2-35 0,1 10 30 16,-1 8-8-16,2 8 7 0,2 0-26 0,0 4-22 15,-1 4-8-15,2 2-23 0,0 4-12 16,1-2-18-16,-1-1-22 0,-2 0-10 0,-1-4-11 15,0 0-9-15,-1-5-6 0,0-3-35 16,2 1-18-16,-3-5-27 0,-1-15-27 16,0 2-31-16,0-2-60 0,0 0 7 0,0-6-159 15,0-6-46-15,-1 7 27 0,1-11 25 0,2 0 21 16,-2-4-298-16,2-10 39 0,-2 8 33 16,0-7 29-16,0-5 14 0,0 0 61 0,0-2-5 15,0 2 26-15,0-2 23 0</inkml:trace>
  <inkml:trace contextRef="#ctx0" brushRef="#br0" timeOffset="-214053.37">25657 3942 959 0,'-1'-4'323'0,"1"0"-44"15,1-2-5-15,-1 2-35 0,2 0 0 0,1-1-45 16,9-5-3-16,2 1-7 0,3-1-19 0,4-1 14 16,5 3-1-16,2 0-4 0,5 0-25 0,8 0-2 15,1-1-5-15,7 1-20 0,3-1-3 16,3 1-21-16,3 2 2 0,4-2-11 0,3 2-4 16,5 0-9-16,-2-2 0 0,1 1 0 15,-1 3-8-15,-1-1-1 0,-3 2-17 0,-3-1 6 16,-4 0-10-16,-4 1-9 0,-3 0 3 0,-6 3-14 15,-3-3 15-15,-5 1-12 0,-3 0 2 0,-1 1-11 16,-4-2-3-16,-2 2 10 0,-5-2-13 16,-7 1 0-16,-3 2-1 0,-1-1-13 0,-2 0-6 15,-3-2-15-15,0 3-22 0,-1-1-7 16,1 0 7-16,-2 1-92 0,-2-1-22 0,-1 1-31 16,0 0-34-16,0 0-42 0,-12-4 26 15,8 4-278-15,-3 0 20 0,0-1 47 0,-14-1 33 16,-3 2 26-16,-1 0 25 0,14 0 25 0,-12 0 38 15,-5 0 16-15</inkml:trace>
  <inkml:trace contextRef="#ctx0" brushRef="#br0" timeOffset="-212534.34">24834 4188 623 0,'0'-13'344'15,"25"-9"-37"-15,-22 15-23 0,1 3-8 16,-3 1-51-16,1-1 9 0,0 1-52 0,-1 2-9 15,0-1-29-15,1 0-29 0,1 3 11 0,-2 2 5 16,-1 0 1-16,2 4-14 0,-1 0 34 0,1 13-16 16,0 1-1-16,0 3-10 0,1-2-20 15,1 2 1-15,0-1 1 0,2 0-22 0,0 0-4 16,-1-4-9-16,1-2-11 0,-1 1 1 0,-1-3-12 16,3-2-18-16,-4-2-49 0,1-1 2 15,-1-4-61-15,2-1-22 0,-1-1-31 16,-2-1-30-16,2-2-52 0,2-1 19 0,-6 0-256 15,0 0-11-15,0 0 28 0,0 0 17 0,20-21 50 16,-14 9 21-16,-2 3 26 0,1-4 13 0,-1 1 6 16</inkml:trace>
  <inkml:trace contextRef="#ctx0" brushRef="#br0" timeOffset="-211939.26">25165 4211 638 0,'3'0'359'0,"0"-2"-43"0,-1 2-9 0,0 0-3 16,0 0-75-16,-1 0-6 0,-1 0-25 0,1 0 10 16,-1 0 6-16,-1 1-55 0,-1 0-10 15,0-1 6-15,0 2-18 0,-2-2-13 16,0-2-15-16,0 1-4 0,-1 1-39 0,-1-1 17 16,0 1-7-16,1-3-12 0,0-1 0 15,-5-3-8-15,2 0-1 0,3-1-3 0,2-1-16 16,1 1-21-16,1 2 14 0,1 6 13 0,0-7-34 15,0 7 18-15,14-22 9 0,-4 11-19 16,-1 7-22-16,-1 0 23 0,2 4-4 0,-1-2-8 16,-1 2-14-16,16 15 25 0,-10-5 22 0,1 1-9 15,-2 6 3-15,1 0-2 0,-4 2 6 0,-2 0 10 16,-1 1 2-16,-5 2-6 0,-1 2 12 16,-1-14-13-16,0 7 13 0,0 0-10 0,-14 21 10 15,6-20-14-15,-1-1 10 0,0-3 3 16,0-2-11-16,0 0-11 0,-1 1 9 0,2-6-5 15,-1 0-3-15,1-4-7 0,0-1 1 16,1 0-9-16,1-1 9 0,-1-1-7 0,1 0-16 16,6 0-11-16,0 0-5 0,-8 0-1 0,8 0 5 15,-13-10 4-15,11 8 2 0,1 1-11 16,2-1 11-16,0 0-14 0,1 0 10 0,1 0-3 16,1 2 11-16,0 1 4 0,3 1 6 15,8 3-3-15,2 0 8 0,0-2 9 0,2 3-6 16,5 0 11-16,-3-1-9 0,-1 4 13 15,3-2-4-15,-1-2-1 0,-1-2-8 0,1-1-3 16,-4-1 0-16,-1 0 11 0,-8-1-1 0,2 0-2 16,-1 0-15-16,0 0-7 0,8-11-24 0,-9 0-15 15,-1 2-41-15,-2-1-31 0,0-4 9 16,-2 1-82-16,0-1-39 0,-2-1-42 0,-2 6-31 16,0-3 27-16,-12-15-281 0,7 11 35 15,-2 1 37-15,-1 1 35 0,-1-1 37 0,1 1 33 16,0 2 23-16,5 2 23 0,-5 0 16 0,4 0 31 15</inkml:trace>
  <inkml:trace contextRef="#ctx0" brushRef="#br0" timeOffset="-209791.05">26136 3200 523 0,'13'0'300'0,"-13"-15"-6"0,15-6-38 0,-15 16-5 15,0 0-34-15,2 1-4 0,0 0-14 0,-3 0-13 16,0 1-28-16,1 3 10 0,0 0-7 16,0 0-22-16,0 0-14 0,0-7 24 0,0 7-29 15,0 0-6-15,0 0-6 0,2-7 29 16,-1 9 3-16,0 2 10 0,1 3 0 0,3 11-8 15,-1 4-2-15,2 0-15 0,-2-3-4 0,0 8-9 16,0-4-5-16,1 2-22 0,0-2 0 0,1 2-14 16,0-3 1-16,-1-2-12 0,1 1 1 15,-3-4-9-15,2 0-15 0,1-1-13 0,-3-4-19 16,-1-3-33-16,0-1-10 0,-1-1-29 16,0-3 6-16,1 1-61 0,-1 0-37 0,-1-2-21 15,1-1-22-15,-1 0-36 0,1 0 23 0,0-2-230 16,-1 0-61-16,0 0 35 0,0 0 36 15,0 0 27-15,0 0 27 0,-11 3 25 0,7-3 20 16,-1 0 41-16,-1 3-21 0</inkml:trace>
  <inkml:trace contextRef="#ctx0" brushRef="#br0" timeOffset="-208896.41">26256 4671 547 0,'0'-12'310'0,"0"12"-1"0,0 0-49 16,0 0-24-16,0-13 7 0,11-3-15 16,-10 11-19-16,-1 1-23 0,0 1-22 0,0 1-17 15,0-1 66-15,0-1-13 0,1 2-20 16,-1-1-3-16,0 0-12 0,0 3-3 0,0 0-14 16,0 0-4-16,0 0-20 0,0 0-4 0,0 0-20 15,0 0-1-15,0 0-13 0,0-10-14 16,0 12 22-16,0 1 8 0,-2 1-3 0,1 2 8 15,1 1 4-15,0 13-4 0,0-10 1 16,0 6-20-16,0 0-9 0,0 1-3 0,0 1 6 16,0 0-13-16,0 0-8 0,0-3-10 0,0 2-2 15,0-3-12-15,0-2 9 0,0-1-8 16,0-1-5-16,10 9-15 0,-10-13-13 0,1-1-23 16,-1-1-19-16,0 1-27 0,0-2-24 15,1 1-8-15,-1-1-38 0,1 0 14 0,-1-1-83 16,0-1-47-16,0-2-24 0,1 1 25 0,0-2-236 15,-1 0-25-15,1-2 34 0,-1 3 19 16,1-4 31-16,-1 2 22 0,0-2 44 0,0 1 34 16,-2-1 4-16,2 1 20 0,-2 1-3 0</inkml:trace>
  <inkml:trace contextRef="#ctx0" brushRef="#br0" timeOffset="-207148.2">26574 4732 363 0,'0'0'375'0,"0"0"-34"0,0 0-50 16,0 0 10-16,0 0-44 0,0 0-16 0,0 0-35 15,0 0-16-15,0 0 5 0,-13 0-22 0,13 0 13 16,0 0-41-16,-23-4 14 0,20 1-8 0,-1 1-14 16,0 0 6-16,1-2-5 0,-1 2-15 15,-1-1-4-15,2-1-11 0,-1 1 9 0,1-2-7 16,0 3-6-16,0-2-9 0,1 1-11 16,1-2-12-16,0 2 0 0,1 3-20 0,0 0 3 15,0 0-10-15,0-8 3 0,11-1-16 0,-6 6-6 16,1 2 10-16,1 0-2 0,-1 1-17 0,0 0 4 15,0 3 14-15,1-3-4 0,13 15 5 16,-8-2-9-16,-3 0 8 0,-1 2-5 0,-2-1 5 16,-2 4-1-16,-1 0-4 0,-2-4 0 15,-1-6 0-15,0 9-14 0,0-1-2 0,-12 21 4 16,7-20 7-16,1-6-2 0,-3 3 1 0,-1-2 7 16,2-3 6-16,1-2-1 0,0-2-1 15,2 0-12-15,-2-2 9 0,3-2-12 16,-3 0-2-16,2 0-11 0,1 0 21 0,-1-1-17 15,0 0-3-15,2 0 9 0,1 0-1 16,0 0 0-16,0 0-12 0,0 0-9 0,0 0 13 16,0 0-13-16,0 0-4 0,0 0-5 0,0 0 2 15,-8 0 5-15,8 0 6 0,0 0-7 16,0 0 16-16,0 0-11 0,0 0 5 0,0 0-1 16,0 0 6-16,-6 0-2 0,6 0-7 0,0 0-7 15,0 0 6-15,0 0 14 0,-9 0-4 0,11 0-13 16,-1 1-2-16,4-1 11 0,-1 0 5 15,1 0-13-15,2 0 7 0,1 0-3 16,4 0 4-16,4 0 11 0,4 0-3 0,4 0 10 16,2 0-11-16,0 0 3 0,2 0 5 15,-1 0-9-15,0 0 0 0,0 0-5 0,-2 0 5 16,23-11-5-16,-29 8-11 0,-3-2-19 16,-5 4-21-16,-2-1-12 0,-1-1-18 0,-3 0-59 15,-1-1 11-15,-2 3-73 0,0 0-40 16,-2 1-35-16,-2 0-37 0,-1-2 27 0,0 1-226 15,-1 1 38-15,-2 0 36 0,-1-2-12 16,0 2 28-16,-11-2 48 0,4 0 24 16,-4-1 26-16,-1 2 6 0,10 1 55 0</inkml:trace>
  <inkml:trace contextRef="#ctx0" brushRef="#br0" timeOffset="-206746.44">25854 5236 855 0,'-1'3'399'0,"1"-2"-58"15,1 1 41-15,2-3-15 0,2 1-18 0,16 0-3 16,-10 0-34-16,12 0-5 0,33-11-17 15,-19 4-19-15,5 2-28 0,3-3-9 0,4-1-21 16,5-1-27-16,4 1 2 0,6-3-5 0,3 3-30 16,4-2-8-16,1 2-21 0,2-2-11 15,-1 2-6-15,1 2-15 0,-3 0-10 0,-3-2-8 16,-4 3-10-16,-6-3-1 0,-9 4 0 16,-3 0-13-16,-7 0-5 0,-5 0-5 0,-1 2-22 15,-2-1-14-15,-6 1-21 0,-4-1-18 0,-5 4-33 16,-5-3-30-16,-4 3-19 0,-2-2-39 15,-4 2 14-15,0 0-80 0,-1 0-52 0,0 0-42 16,-12 1-29-16,-3-4 30 0,-8 3-236 16,13 0 47-16,-7 0 24 0,-4 0 44 0,-27-8 22 15,20 5 38-15,-2 1 25 0,0-4 40 16,-1 1 21-16,0 0-10 0</inkml:trace>
  <inkml:trace contextRef="#ctx0" brushRef="#br0" timeOffset="-205249.44">26605 5399 702 0,'-16'0'251'0,"16"0"20"0,0 0-23 15,-14 0-8-15,-5 3 5 0,16-2-14 0,0-1-7 16,2 0-20-16,-3 0-24 0,3 1 41 0,-2-1 12 15,0 0-12-15,3-1-30 0,1 0-19 16,0-1 0-16,3 0-11 0,2 1-6 0,0-1-3 16,12-1-12-16,1 1 2 0,2 0-5 15,-2 1-14-15,1 0 1 0,-10 1-31 16,4 0 8-16,1 0-26 0,15 15 10 0,-18-10-17 16,-4 0 1-16,-1 0-29 0,-2 0 18 0,-2 2-8 15,1 0-6-15,-3 0-19 0,-1-1 18 16,0-6-13-16,0 0 8 0,0 7-19 0,-14 13 4 15,5-8-1-15,-1-6 7 0,-2 4-21 16,0-2 14-16,-5 1-16 0,3-2 15 0,0-1-17 16,-2 0 1-16,2 4 11 0,3-5 0 0,3-5-17 15,1 2 3-15,1 1 11 0,2-3 0 16,0 2-6-16,1-1-6 0,2 0-2 0,-1 1 6 16,2-2 1-16,3-1-5 0,1 1 4 15,2-1 3-15,0 0-9 0,3 1-4 16,12 0 5-16,-10 0-6 0,3 0 6 0,5 0 6 15,0 0 2-15,19 9-14 0,-18-2 4 16,-1 1 19-16,-2 4-7 0,-4 0-14 16,-1 1-6-16,-2-2 14 0,-3 1 2 0,-2 5-8 15,-4-6 6-15,0 0-1 0,-1-11 11 16,0 7 20-16,-12 16-9 0,0-12 1 0,-1-1 1 0,-5-2 6 16,2-2-12-16,-4-1 0 0,1-2 9 15,-4 0 7-15,0-3-23 0,12 0-19 0,-6 0-41 16,-4 0-48-16,1 0-32 0,-1 0 11 15,3 0-155-15,-13-11-28 0,21 9-71 0,5-3 32 16,1 1-249-16,2 1 81 0,3 1 35 16,1-3 17-16,3 4 41 0,13-3 43 15,0 2 20-15,4 1 26 0,-10 1 1 0,8 0 51 16,5 0-39-16</inkml:trace>
  <inkml:trace contextRef="#ctx0" brushRef="#br0" timeOffset="-204832.85">26336 6034 229 0,'-5'2'551'16,"1"-2"-121"-16,1 2 7 0,1 1-16 15,0-3-36-15,2 1-27 0,2 0-10 0,2-1-32 16,1 2 0-16,16-1-17 0,-10-1-33 0,10 0-5 16,31-10-12-16,-14 10-24 0,1-4-23 15,4-1 2-15,-1 0-24 0,3 2-27 0,-3-1-8 16,4-1-19-16,-3 2-11 0,-3 0-14 0,1 1-13 15,-2 0-10-15,-4 1-49 0,-3-2-24 16,0-1-43-16,-5 3-39 0,-3-3-28 0,-4 2-58 16,-11 2 11-16,2 0 14 0,0 0-108 0,-2 0-1 15,-3 0-37-15,-6 0-35 0,0 0 31 16,9 4-223-16,-11-4 18 0,0 1 29 16,-3-1 42-16,-11 2 32 0,-9-1 25 0,9-1 27 15,-30 6 43-15,9-1-13 0,0 3 41 0</inkml:trace>
  <inkml:trace contextRef="#ctx0" brushRef="#br0" timeOffset="-204617.28">26491 6176 1542 0,'-3'3'542'0,"3"-1"-44"0,2 0-31 16,3-1-38-16,1 1-44 0,13 0-45 0,2 1 12 16,6-3-31-16,3 1-45 0,-14-1-17 0,9 0-43 15,2 0-14-15,3 0-42 0,1 0-31 16,-1 0-12-16,-1 0-82 0,-2 0-47 0,-1 0-49 15,-3 0-84-15,18-14 13 0,-25 10-105 16,-2-1-33-16,-5-1-37 0,6 2 28 0,-9-3-229 16,-3 2-11-16,-1 0 36 0,-1 0 23 0,-1 5 56 15,0 0 5-15,0-7 30 0,-19-7 38 16,9 6 24-16,-5-1 10 0,-4 1 17 0</inkml:trace>
  <inkml:trace contextRef="#ctx0" brushRef="#br0" timeOffset="-130526.46">2502 9121 617 0,'0'-15'335'0,"0"15"-51"15,-14-13 13-15,-4-5-47 0,15 14-31 16,1 2 12-16,-2-2-56 0,2 3-12 15,0 0 20-15,1-1-37 0,-1 2-40 0,1 4 40 16,1 1-16-16,0 3 38 0,-2 15-9 0,2 4 1 16,0-12-4-16,0 6-6 0,0 4-23 15,12 32 10-15,-8-25-16 0,-1-3-6 16,2-3-8-16,-3 1-15 0,0-4 1 0,0 0-7 16,-2-3-7-16,0-13-7 0,0 3-3 0,0-1 2 15,0-1-19-15,0 1 11 0,0-4-13 16,0-5 7-16,0 7-4 0,0-7-14 0,-12 9 0 15,10-8-19-15,-2-2 4 0,2-3-18 16,-1 2-9-16,-5-13-7 0,-1 2-2 0,2-7-8 16,1 1-14-16,-1-4 12 0,2 2-5 0,-1-3 5 15,3-1 3-15,0 1-6 0,-1 0 10 0,2 2 14 16,-3 3-25-16,1 1 26 0,0 0-10 0,-1 7 3 16,5-1 13-16,-2 5 1 0,1-2 5 15,0 4 5-15,0 0-9 0,1 5 1 0,0 0 16 16,0 0-14-16,0-7-1 0,5 1 0 0,0 6 7 15,1 3 6-15,8 8-1 0,2 3 20 16,0 3-1-16,0 2 18 0,-2 0 9 0,2 1 5 16,0 0-12-16,-1 1-19 0,0 0 15 15,1 1-6-15,-4-3-2 0,0-3-12 0,-2-2 11 16,-2-2-12-16,2 0 8 0,-4-3-11 16,-4-4 3-16,3-2-11 0,-2 1 24 0,0-3-21 15,0 0-1-15,0-1-15 0,-3 0 19 0,0 0-15 16,0 0 19-16,13-13-26 0,-7-4-1 15,1-3-26-15,-1-2-7 0,0-2 13 0,-1-2-4 16,1 3 7-16,-2-3-17 0,0 0 12 16,0 2-3-16,-2-1-6 0,2 3 21 15,-3 3-11-15,2 1 7 0,-1 4-17 0,-1 3 21 0,0 3-12 16,-1 3-5-16,0-2 13 0,1 1-12 16,0 0 1-16,-1 4 14 0,1-1-16 0,-1 3-5 15,0 0 8-15,7 17 10 0,-2-1 4 16,3 5 27-16,0 3-15 0,0 2 17 15,0-1-17-15,1-1 25 0,0 2-13 0,1 0 24 16,1-3-19-16,-1-1 5 0,0 1-23 16,2 0 16-16,-2-4-5 0,-1-4 17 0,2 1-32 15,-2-5 15-15,0-2-10 0,0-2 12 0,0-2-12 16,-3-5 6-16,-6 0 3 0,7 0-34 16,1 0 3-16,12-12-2 0,-8 3-22 0,-1-2 20 15,-2-3-16-15,0-2 0 0,-1 1 21 0,-2 0 0 16,0 0 1-16,-2 3 3 0,-2 4 1 15,1 1-2-15,0 3-22 0,0-1 12 0,-2 2 3 16,-1 1 4-16,0 2-7 0,0 3 9 16,0-1-13-16,0 3 12 0,0-1 18 0,0 2-5 15,1 1 12-15,4 7 0 0,-5-7-16 16,7 13 20-16,-1-9-24 0,2 1 17 0,1-1-4 16,-1 1 19-16,7-5-11 0,-6-2 4 0,-1-3-21 15,2 1 28-15,-2-3-20 0,-8 0 10 16,8 0-14-16,5 0 18 0,16-20 3 0,-15 9 1 15,-3-2-25-15,2 1 12 0,-3-1-11 0,-3-3-15 16,1 4 21-16,-3-4-3 0,-2 3-6 16,-3 1 6-16,0 12-7 0,0-8-4 0,0 1-17 15,0-1 10-15,-12-1-6 0,7 5-10 0,-1 3 2 16,0 0-13-16,-1 0-17 0,-2 2-9 16,1-1-45-16,-3 0-11 0,-1 0-13 0,-9 11 11 15,14-10-112-15,1 0-74 0,2 0-17 0,4-1 29 16,0 0-259-16,0 0 66 0,-5 2 36 15,7 0 34-15,2-1 25 0,1-1 29 16,3 0-4-16,12 3 56 0,-8-3-13 0,5 0 61 16,6 0 6-16</inkml:trace>
  <inkml:trace contextRef="#ctx0" brushRef="#br0" timeOffset="-129593.98">3474 9246 314 0,'3'-4'482'0,"-2"1"-68"15,-1-1-64-15,0-1 19 0,-1 2-42 0,-3-2-14 16,1 1-5-16,0 1-19 0,-2-1-45 16,-1 2-20-16,1 1-23 0,-4 1-14 0,-6 3-30 15,1 4-19-15,-1 3-3 0,1 4-18 16,1 1-3-16,2 2-16 0,0-1-16 0,5 4 8 16,1 1-22-16,3-4 7 0,0 0-16 0,2-4-2 15,0-1-5-15,0-5-13 0,11 13-5 0,-4-12 4 16,2-5-21-16,-2 0-16 0,1-3-12 15,-1-3-14-15,1 3-22 0,12-11-28 0,-5 3 5 16,-2-4-32-16,0-3-15 0,-2 1-16 16,-1-3 2-16,-2-1-33 0,0-3-6 0,-3 2 1 15,1-3 9-15,-3 0-11 0,-1-3-16 0,2 2 50 16,-3-1-9-16,-1 4 17 0,0 7 9 16,0-3 41-16,-12-20 4 0,8 19 22 0,-3-2 16 15,-1 2 25-15,-2 0 18 0,0 2 19 16,0 1 6-16,0-1 15 0,1 3 20 0,-2 0-10 15,4 2 26-15,2 7 7 0,1-3-12 0,0 3 27 16,-1-1-34-16,3 1 14 0,1 0-3 0,-1 1-15 16,2 2-8-16,0 0 23 0,0 0 22 15,0 0 29-15,-2 15-2 0,5-1 21 0,1 5 1 16,2 3 16-16,1 3-2 0,2 2-3 16,-1-1-24-16,1 0 16 0,0 3-40 0,2 1 9 15,0-2-10-15,0 2-17 0,2-3-21 0,0-1 9 16,0 3-27-16,-2-6-11 0,2-1 12 0,-1 0-7 15,-1-1-9-15,1-5 3 0,-1 0-12 16,-2-4 14-16,2-1-8 0,-3-5-5 16,-1-5 2-16,1 1-20 0,-8-2-22 0,0 0-6 15,10 0 11-15,13-17-4 0,-14 3-19 16,0 1 10-16,-3-3-17 0,1-1 10 0,-1 0-8 16,-3 0 5-16,2 1 2 0,-2 5-2 0,-1 5-3 15,-1-2-2-15,0 2 7 0,1 1 12 16,-1 4-4-16,-1-2 0 0,0 3-13 0,0 0 11 15,-2 3 16-15,2-2 5 0,-1 3-17 0,0 0 20 16,1 3-5-16,0-2 7 0,2 3 4 16,3 6-5-16,0 1 0 0,0-1 23 0,1-2-23 15,-1-3 26-15,-1-1-21 0,3-3 13 16,2 5-5-16,0-8 12 0,-1 0-31 0,1-1 27 16,-9-1-29-16,8 0 25 0,15-11-21 15,-10 3-18-15,0-2-5 0,-2-1 13 0,0-2-13 16,-1 0-5-16,-2-4-12 0,0 0-11 0,-1 1 21 15,-2-2 2-15,-3 4-2 0,0 4-12 16,-1 1 15-16,-1 3 6 0,1 0 1 0,-1 1-15 16,0 5 5-16,0 0 3 0,0 0-1 0,0 0 14 15,-4-5 5-15,3 7 5 0,0 1 18 16,1 3 0-16,0 2 5 0,1 9-3 0,-1-9 8 16,0 4 14-16,0 5-3 0,19 16 0 15,-9-13-13-15,1-3-9 0,0-3-2 0,3 1 16 16,0-1-14-16,2-2 3 0,-2-5-17 15,5-2-12-15,-2-2-20 0,-9-3-7 0,5 0-31 16,2 0-30-16,17-17-22 0,-16 7 13 0,-2-4-92 16,0-2-48-16,-4-2-46 0,0-4-47 0,-2 0 28 15,-5-2-131-15,3 0-53 0,-1 0 35 16,-2-2 30-16,-2 2 20 0,-1 11 26 0,0-7 54 16,0-1-28-16,-16-25 63 0,10 22 19 0,-2 5-9 15</inkml:trace>
  <inkml:trace contextRef="#ctx0" brushRef="#br0" timeOffset="-129358.85">4054 8843 374 0,'-5'-3'406'0,"0"1"-80"0,-1 3-32 0,2 0-5 15,1 2-38-15,0-1 59 0,1 2-26 0,-4 9 3 16,5 1 3-16,0 6-20 0,1-9 0 16,0 7 7-16,0 6-33 0,16 27-26 0,-10-23-16 15,2 2-13-15,2-2-15 0,-1 2-9 0,1-1-35 16,0-2-18-16,-2 2-28 0,1-2-8 0,1-6-33 15,1 3-35-15,1-4-20 0,1-3-48 16,1-2 6-16,-1-2-97 0,1-3-44 0,0-5-66 16,-3 0 24-16,-3-3-234 0,0-1-20 0,0 0 22 15,-8-1 46-15,6 0-3 0,1 0 66 16,-1 0 30-16,2 0 4 0,14-9 46 0,-6 3-4 16,1-1 15-16</inkml:trace>
  <inkml:trace contextRef="#ctx0" brushRef="#br0" timeOffset="-128601.85">4467 9228 981 0,'0'-6'382'0,"-2"1"-53"0,2-1 9 15,-1 1-26-15,0 0-14 0,-2 0-30 16,1 2-12-16,-1-1-31 0,0 3-8 0,-3-1-39 16,1 0-5-16,-1 2-20 0,0-2-15 0,0 4 3 15,-3-2-5-15,-11 14 4 0,5-4-8 16,2 0-9-16,0 7 14 0,-1 0 0 0,4 2-11 15,3 3-23-15,2-4 17 0,1 5-8 0,0-1-35 16,4-13 8-16,0 3-20 0,0 3 15 16,0-3-15-16,14 5 4 0,-7-12-8 0,-1-3-20 15,1-2-30-15,2-2 11 0,-1 2-33 16,15-13 8-16,-6 2-31 0,-3-2 7 0,1 0-8 16,-2-5-7-16,-1-1-18 0,-1-3 4 15,3 1 14-15,-5 1-4 0,-3 1 6 0,0 1 6 16,-2 2 7-16,3 3-3 0,-5-1-1 0,-1 7 4 15,0 3 6-15,-1-1-6 0,0 5 6 16,0 0 19-16,-5-1 10 0,2 4-4 0,0 1 9 16,2 3 18-16,-3 8 6 0,0 1 6 0,-1 3-6 15,3-1 26-15,1 0-3 0,1-9-3 0,0 5 4 16,12 20 5-16,-6-19-7 0,4-1-11 16,-2-3-5-16,0-2 15 0,0-4-20 15,0-1-10-15,-1-2-2 0,-7-2 16 0,12 0-10 16,3 0-3-16,14-14-20 0,-16 4-7 15,0 0 3-15,-1 1-27 0,-2-4 4 0,-1 0-14 16,-2 1 8-16,-1-1-12 0,-2 1 2 0,-3 3 18 16,1-1-1-16,0 0-14 0,-2 5 16 0,0-2-3 15,0 7-5-15,0 0-1 0,0-7 8 16,0 7-5-16,0-7 1 0,0 7-4 0,0 0 8 16,0 0 14-16,0-6 4 0,0 6-7 15,-7-6-10-15,8 7 0 0,2 2 20 0,0 0-1 16,3-1 2-16,5 10 2 0,0 2 22 0,3 1 4 15,-2 0-8-15,0 0 15 0,-2 1-3 16,1 1 10-16,-1-2-9 0,-3 2 4 0,-1-3 1 16,-4-2 1-16,0-2 18 0,-2-10-7 15,0 7 15-15,0 0 9 0,0-7 12 0,0 8-17 16,0-8-17-16,0 0-2 0,-14 10 5 0,10-11-22 16,1 1 2-16,-2-2-7 0,1-3 12 15,1 1-19-15,-1-11 1 0,0-3 4 0,4-4-3 16,0 13-56-16,0-5-10 0,15-21 5 0,-5 17-47 15,2 3 6-15,2-2-31 0,1 3-29 0,-2 2-26 16,1 0 15-16,1 2-127 0,1 3-42 16,-1 0-56-16,0-1 32 0,-1 3-261 0,-1 1 46 15,6 1 60-15,1 0 35 0,4 1 14 16,0-3 27-16,4 5 39 0,2 0-6 0,-13 0 66 16,10 0 29-16,4 0 3 0,2 0 36 0</inkml:trace>
  <inkml:trace contextRef="#ctx0" brushRef="#br0" timeOffset="-127692.93">5943 9424 244 0,'-2'4'479'0,"-2"-1"-93"0,3 2-18 15,-2 1-47-15,1-1 2 0,2 2-9 0,0-1-33 16,0-1 1-16,2 2-13 0,-2-2-19 0,14 11-23 15,-5-3-21-15,3-5-13 0,-2-4-8 0,1-3-33 16,0 1-13-16,-1-2 4 0,-10 0-33 16,12 0 8-16,16-13-16 0,-13 5-4 0,-2-3-12 15,2-2-23-15,-4-6-4 0,-1 1-23 16,2-8-16-16,-4 2-15 0,0-5-28 0,1-6-18 16,0-2 11-16,0-5 4 0,1-5-7 0,0 0 8 15,-1 2-10-15,3 1 8 0,-4 5 2 0,0 2-1 16,-1 4 10-16,0 5-2 0,-1-1-14 15,-2 4 18-15,1 3 2 0,-1 11-2 16,-2 3 7-16,0 5 27 0,-1 1 4 0,-1 2 3 16,2 13 17-16,-1 9 14 0,2 8 5 0,-1 4-9 15,0 2 4-15,0 3 21 0,1 3-9 0,3 2 9 16,1 1-9-16,-1-2 14 0,3 3-7 0,-2-5-10 16,-1 0-2-16,2-4-12 0,0-4-11 15,-3-3 24-15,2-4-19 0,-2 2 10 16,1-6-14-16,1-3 23 0,-2-5-28 0,1-10 9 15,-2-1-1-15,1-3-5 0,-5 0-13 0,0 0-7 16,12-12 24-16,-7-5-27 0,0 0 11 0,-2 0-40 16,-2-3 9-16,-1 11 6 0,0-6-17 15,0 0-2-15,-12-19 4 0,3 18 2 16,-5 2-9-16,-2 1 11 0,-4 4 1 0,-3 2-11 16,-1 0 7-16,-4 4-6 0,-1 0-1 0,2 2 4 15,13 1-5-15,-8 0 1 0,-2 0 7 16,-27 14 11-16,23-7-20 0,5 2 20 0,0-2-8 15,5 3 0-15,1-1 1 0,3 2 5 0,0 1-11 16,4-4 3-16,5 1 1 0,2-4-20 16,3-5 1-16,0 0-8 0,0 7-30 0,13 0-7 15,3-2-30-15,0-5-30 0,-5 0 14 0,6 0-101 16,26-12-54-16,-19 7-58 0,1-4 30 0,4 3-246 16,-3-3 35-16,-1 2 46 0,4 2 27 15,-5-3 32-15,0 0 45 0,2 4 20 0,2-1 9 16,1 0 17-16,-1 3 42 0,2-3-8 15</inkml:trace>
  <inkml:trace contextRef="#ctx0" brushRef="#br0" timeOffset="-127032.16">6570 9348 445 0,'-11'8'330'0,"0"1"-22"0,2-4-12 0,3 2-53 15,2-2 14-15,0 0-38 0,3-1 8 16,0-1-33-16,0 2-22 0,1-5 17 0,0 0-22 16,0 0-42-16,0 0-12 0,14 4 33 0,-10-6-16 15,2 0-12-15,7-7-22 0,3-4-13 0,0 1 4 16,-2-4-32-16,-2-2-4 0,-1 1-7 16,1-2-14-16,-3-2 2 0,-3 0-4 0,-3 3-5 15,-1-2-3-15,0 6-3 0,-2 14-2 16,0-10-2-16,0 1-1 0,-14-4-26 0,8 11 30 15,1 1-7-15,-2 1-24 0,1 1-4 0,-8 6 36 16,0 0-11-16,4 4-9 0,1 0 10 16,2-3-8-16,1 5-6 0,4-2 0 0,1-3 1 15,0 0-1-15,1-8 18 0,0 6-1 0,0-6-1 16,20 21-4-16,-8-12 9 0,6-3-13 0,-4 1-1 16,0 0-1-16,0-2 1 0,0 2 0 15,-1 0 36-15,-2 3-4 0,4-2-46 0,-9-1 1 16,1-2 2-16,-2 0 0 0,1 1 2 0,-3-3 11 15,1 3 2-15,-2-2-1 0,0-2 21 16,0 1-3-16,0 1-33 0,-1-2 1 0,1 1 35 16,-1 0 15-16,0-1-10 0,0-2-22 15,0 0 8-15,0 2 12 0,-1-2-3 0,0 0-11 16,0 0 1-16,11-11-1 0,-2-1-29 16,3-3 2-16,2 1 32 0,0-6 7 0,3 3-23 15,0 0 16-15,-1 0-12 0,1 0 22 16,-3 2-20-16,0 4-18 0,-5 1 23 0,1 0 5 15,-3 5-15-15,-3 1 17 0,1 4 32 16,-5 0 4-16,0 0-8 0,10 11 14 0,-8-6-4 16,0 2 21-16,2 10-3 0,0-2-11 0,1 3 5 0,0-2-14 15,-1 0 7-15,1-2-11 0,0-3-7 16,2 1-2-16,-1-2 2 0,0-3-6 0,-1-4-16 16,1-1-13-16,0 0-25 0,-6-2-34 15,0 0 5-15,27-10-115 0,-13-1-55 0,-2-1-54 16,2-3 24-16,-6-2-258 0,6-5 12 0,-3 1 29 15,-1 0 22-15,-3-4 44 0,2 3 38 0,-2 0 8 16,-1 5 39-16,-3-3 12 0,-2 2-1 16,-1 18 20-16</inkml:trace>
  <inkml:trace contextRef="#ctx0" brushRef="#br0" timeOffset="-126911.34">7021 9032 283 0,'-14'-1'381'0,"3"-1"-67"15,3 0-45-15,0 2-54 0,3-1-21 16,0 1-10-16,5 0-56 0,0 0-31 0,0 0-68 15,0 0-81-15,0 0 5 0,-7-5-288 16,12 3 29-16,2 0-3 0,11-5 40 0,5 4-13 16</inkml:trace>
  <inkml:trace contextRef="#ctx0" brushRef="#br0" timeOffset="-126683.23">7273 8997 1040 0,'1'5'452'16,"1"3"7"-16,-1 10-26 0,-1-7-17 0,0 6-16 15,0 5-21-15,8 26-47 0,-4-21-21 16,0 0-19-16,2 2-16 0,1-3-57 0,-2 0-14 16,-1-2-10-16,1-2-32 0,0-3-28 0,-1-2-28 15,-1-4-32-15,-1-4-35 0,0-5-72 16,-2 0-42-16,0-2 6 0,0-2-176 16,-2-1-65-16,2-3 26 0,-2 1-268 0,-1-3 29 15,2 1 35-15,-5-8 56 0,-1 1 22 0,0-2 25 16,-2 2 19-16,-1 0 44 0,0 0 21 15,-2 0 33-15,3 2-38 0</inkml:trace>
  <inkml:trace contextRef="#ctx0" brushRef="#br0" timeOffset="-126155.83">7177 9203 724 0,'-3'-2'395'16,"1"0"-42"-16,-1-1-41 0,2 1-41 0,1 1 1 16,2-1-8-16,0 0-9 0,3 2-5 15,1 0-32-15,1 0-2 0,1-1-37 0,12 1-16 16,3 0-25-16,0-2-9 0,1 2-35 0,3-1-38 15,-3-3-9-15,2 3-6 0,0-2-76 16,0-2-41-16,1-2-16 0,-1-1-32 0,-2-4-10 16,-2 2-23-16,-4-2-33 0,-3-2-7 15,-7 4 17-15,2-4 3 0,-4 0-24 0,-3 3 52 16,-3 0 13-16,0 11 12 0,0-10 54 0,-13-10 2 16,7 11 42-16,-5 1 8 0,-2 0 32 15,1 2-3-15,1 3 20 0,2 2 21 0,2 1 16 16,7 0-1-16,-7 0 20 0,7 0 29 15,-10 0 24-15,-3 10 11 0,8 3-15 0,-1 1 20 16,-1 1 27-16,3 5 8 0,1-1-6 0,3 3 2 16,0-12 1-16,0 6-17 0,0 4 11 15,11 21-32-15,-3-22-14 0,-3 2 8 0,2-1-27 16,0-3-9-16,1-2-3 0,0-3-7 0,-4-3-7 16,1-1-25-16,-1-3 15 0,1-1-17 0,0-2-3 15,-1 0-12-15,-4-2-11 0,0 0-11 16,7 0-5-16,-7 0-18 0,22-15 2 0,-13 5-9 15,0-2-17-15,0 2 19 0,-3 0-3 0,0 3-13 16,-1 2 8-16,0 0 5 0,0 1-3 16,0 3 0-16,0-1 2 0,0 2-1 0,0 0 6 15,-5 0-2-15,0 0 4 0,26 12-6 16,-13-7 5-16,-1 2-4 0,0 3 9 0,-1-2-9 16,0 0-21-16,-5-2-40 0,1-3-22 0,-1 1 8 15,0-2-105-15,-1 0-47 0,-5-2-41 16,7 0 24-16,5 0-299 0,4 0 46 0,22-17 43 15,-12 11 36-15,1-4 32 0,0 0 22 16,-2 2 24-16,3-1 15 0,-3 2 39 0,3-2 8 16,2 2 8-16</inkml:trace>
  <inkml:trace contextRef="#ctx0" brushRef="#br0" timeOffset="-125130.1">7876 9167 320 0,'0'0'396'0,"-1"2"-20"15,1-2-43-15,1 3-42 0,1-1 72 0,-1 3-19 16,1 0-29-16,0 0 3 0,3 9-19 0,-1 1-22 15,-1-3-33-15,-1-2-10 0,1-1-10 16,-2 1-18-16,0-3-10 0,0 0-44 0,-1-2 16 16,0-5-35-16,0 0 19 0,0 7-24 15,0-7 17-15,0 5-35 0,-11 5-12 0,8-9 9 16,-2 0-18-16,0-1-14 0,-1-2-4 0,2-1-1 16,1-1-5-16,-4-8-16 0,2-2-6 15,3 0-7-15,2 1 9 0,0 13-29 16,0-13 9-16,0-3-13 0,17-11 4 0,-8 17-9 15,3 1 9-15,-1 4 3 0,5 2-6 16,-4 3 5-16,-6 0-10 0,7 0-23 0,17 9 2 16,-13 1 10-16,2 5-7 0,-1 0-2 15,-2 3 19-15,0-5-13 0,-1 1 23 0,-2-1-28 16,-3 1 18-16,0 1-12 0,-4-7 14 0,-1-1-13 16,-1-1 14-16,-1-2 1 0,0 0 18 0,-2-2-6 15,1 1-4-15,-2-3-10 0,0 0 3 0,-6 0 2 16,3-2 1-16,-1 1-2 0,0-4 1 15,0 3-7-15,1-4 9 0,-5-7-9 0,2-3 2 16,1 0 10-16,1 0-22 0,3-2 5 16,1 10 9-16,0-5 1 0,13-12-28 0,-5 8 17 15,2 5-12-15,2 3 8 0,2-1 1 0,4 0-7 16,1 5 6-16,1 3 3 0,1 0 3 16,0 1-14-16,-11 1 14 0,5 0 10 0,20 13-17 15,-15-4-20-15,-3 2 17 0,-2 0-8 16,-1 3 13-16,-3 1 6 0,-2 4-15 0,-1-2 14 15,-3 0-6-15,-3 0-6 0,2 0 7 0,-3-5 2 16,0 1-18-16,-1-5 19 0,0 0 8 16,1-1-16-16,1-1 10 0,0-2-8 15,0 0 4-15,3 0 25 0,1-1-1 0,0-2-29 16,1 0 17-16,1-1-4 0,3 0-12 0,4 0 9 16,21-15 3-16,-15 6-8 0,-2 1 10 0,-1-5-26 15,0-1 17-15,-2-1-2 0,2-1-14 16,-5 1-16-16,0-2 26 0,-5 3-6 0,-2-4 6 15,-3 7-12-15,-3 11 7 0,0-8-23 16,0 8 17-16,-10-16-8 0,5 14 22 0,1 2-15 16,0 0 3-16,-3 2-4 0,2 0 15 15,-8 8-9-15,3-1 21 0,-1 3 7 0,5 1-15 16,1 1-3-16,1 1 15 0,4-15-9 0,0 14 5 16,0-3 9-16,19 15-22 0,-7-15 8 15,1-3-16-15,3-2-11 0,1 0-10 0,4-5-32 16,-10-1-36-16,6 0-34 0,4 0 13 15,22-16-114-15,-20 7-43 0,-3-2-36 0,0 0 30 16,-3-3-217-16,-4 1-17 0,0-1 34 0,4-1 41 16,-6 1 37-16,-1-5 26 0,-3 1 0 15,-4-2 6-15,-2 0 69 0,-1 10 19 0,0-5 0 16</inkml:trace>
  <inkml:trace contextRef="#ctx0" brushRef="#br0" timeOffset="-124891.97">8899 8922 638 0,'-3'-10'345'0,"-1"-5"11"0,3 8-22 16,-2 1-45-16,2 0 15 0,-1 2-54 0,0 4 18 15,1-2 6-15,0 4-3 0,1-1 10 16,0 5 10-16,3 11-10 0,1 4-7 0,3 4 1 16,1 2-32-16,0 1 16 0,0 2-40 15,0 1-6-15,1-1-23 0,1-1-31 0,0 0-18 16,-1 0-3-16,-1-5-13 0,1 0-27 0,-2 2-28 16,0-3-7-16,0-4-30 0,-1-5-30 15,0-2-28-15,-2-6-57 0,-1-2-64 0,0-2 16 16,-3-2-193-16,0 0-69 0,4-13 35 15,-3 6-247-15,-1 1 47 0,8-13 59 0,-8 4 37 16,0 3 43-16,0 2 27 0,0-4 33 0,-17-12 20 16,10 11 42-16,-2-2-12 0,0 5 39 0,-1 0-1 15</inkml:trace>
  <inkml:trace contextRef="#ctx0" brushRef="#br0" timeOffset="-124594.18">8896 9121 573 0,'-3'0'374'0,"0"0"24"16,1 2-54-16,2-1 33 0,2 1-8 0,1 0-22 15,1-2 2-15,13 5-18 0,-1-2-40 16,5-2-20-16,-1 0-48 0,4-1-20 0,-12 0-8 16,3 0-39-16,4 0 3 0,3 0-20 15,18-10-15-15,-17 8-25 0,-2 0-9 0,-3 1 10 16,-3-1-20-16,-4 2-17 0,-11 0 4 0,7 0-16 16,-1 0-18-16,-6 0 11 0,16 14-3 15,-13-9-3-15,4 10-13 0,-3 4 13 16,0-1-11-16,0-1 7 0,0 2-20 0,-3-3 15 15,1-2-8-15,-2-4 4 0,2 0-29 0,0-2-3 16,-2-1-23-16,2-2-30 0,-1 0-18 16,0-1-46-16,1-4 12 0,-2 0-131 0,0 0-41 15,0 0 26-15,0 0-248 0,12-12-25 0,-4-2 41 16,-2-3 55-16,0 2 26 0,0-4 43 16,0 0 3-16,-3 1 42 0,2-1-7 0,-1-3 22 15,-3 3 40-15</inkml:trace>
  <inkml:trace contextRef="#ctx0" brushRef="#br0" timeOffset="-124483.38">9241 9002 812 0,'-8'-7'290'0,"0"4"-21"0,1-1-55 16,0 3-20-16,2 1-27 0,1-1-19 15,0 1-58-15,1 1-49 0,-1 2-88 0,3-3 4 16,2 3-308-16,0-1-1 0,3 2 40 0,15 3 37 16,0 2 3-16</inkml:trace>
  <inkml:trace contextRef="#ctx0" brushRef="#br0" timeOffset="-124245.75">9586 9071 1081 0,'0'-1'447'0,"0"1"-32"0,-2 1-9 0,-2 1-20 15,-3 2-19-15,-7 5 7 0,-1 2-46 0,-2 3-21 16,2 1-9-16,2 2-33 0,2-2-11 16,1 3-50-16,4 0-8 0,3-3-34 15,3-7 6-15,0 3-33 0,0 1-30 0,21 14-12 16,-8-16-8-16,3-1-44 0,2-4-28 0,3 1-40 15,1-4-38-15,1 0-46 0,2-1 11 0,-12-1-149 16,4 0-61-16,27-11 26 0,-18 8-296 0,-1-2 54 16,2-2 66-16,0 0 22 0,1 0 28 15,-1 2 19-15,1-7 49 0,4 5 33 0,0-2-7 16,2-2 28-16,0-5 7 0</inkml:trace>
  <inkml:trace contextRef="#ctx0" brushRef="#br0" timeOffset="-124005.11">10322 9044 1426 0,'2'-2'512'0,"-2"-1"-55"0,1 0-68 16,0 3-7-16,0 3-17 0,1 0-9 15,4 15-41-15,2 1-13 0,1 6-28 0,-1-1-27 16,1 3-27-16,0 4-13 0,0 0-5 0,2 1-42 16,-2 0 9-16,0-3-42 0,-2 0-13 15,1-1-12-15,0-1-43 0,-3-1-39 0,0-3-40 16,-2-6-40-16,-2-3-38 0,1-4-41 0,0-5 14 15,0 0-167-15,-1-5-54 0,1 0 30 16,-2 0-263-16,0 0 55 0,0 0 45 0,7-11 50 16,-5 4 24-16,2-9 25 0,-4 6-11 0,0-1 76 15,0-5 26-15,0-1-8 0,0-2 23 16</inkml:trace>
  <inkml:trace contextRef="#ctx0" brushRef="#br0" timeOffset="-123763.47">10417 9199 866 0,'-6'-15'390'16,"0"0"-57"-16,2-1 26 0,1 6 11 0,0-7-19 15,2 5-24-15,1 2-20 0,0 10-27 16,0-7-34-16,0 0-19 0,13-4-22 0,-8 7-16 16,11-2 18-16,-4 5-27 0,-12 1 11 0,12 0-22 15,3 0-17-15,21 14-12 0,-20-3-10 16,-2-2-19-16,-2 8-8 0,3-3-25 0,-7 0-7 16,-2 1-7-16,-3 0-14 0,0-1 2 0,-3-4-14 15,0-10-37-15,0 8-9 0,0 1-42 16,0-3-61-16,-13 5 10 0,11-7-148 0,-4 0-59 15,2-3 28-15,1-1-282 0,1 0 25 16,-1 0 30-16,1 0 51 0,1-4 31 0,-1 1 37 16,3 1 27-16,-2-3-5 0,3-1 47 15,4-8 30-15,2 0 18 0</inkml:trace>
  <inkml:trace contextRef="#ctx0" brushRef="#br0" timeOffset="-123244.09">10625 9092 948 0,'5'-2'477'16,"-1"2"-17"-16,1 0-21 0,10 7-41 0,-1-2-8 15,3 4-41-15,1 2-21 0,-2 3-10 16,1 0-25-16,-1 2-49 0,0 0-15 16,-2 3-29-16,0-2-20 0,-3 0-27 0,-5-1-7 15,1 0-25-15,-1 0-25 0,-2-6 11 0,0-2-22 16,-3-2-4-16,-1-6 1 0,0 0-10 0,0 7-11 16,0-7 9-16,0 0-7 0,-11 10-3 15,8-10-9-15,-1-2-12 0,1-1 7 16,0 0-11-16,0-2-1 0,0 1-5 0,-3-10 14 15,3 2-33-15,1-5 7 0,1 2-8 0,1 10 9 16,0-8 12-16,0-3-7 0,14-17-14 16,-8 17-6-16,2 1-9 0,3 1 0 0,-2 0 7 15,-1 6-4-15,-1 4 1 0,1 1 20 0,-2 2-25 16,0 0 2-16,-6 1-2 0,0 0 16 0,10 0-17 16,12 13 2-16,-8-1 7 0,-2 0 2 15,0 2-15-15,1 3 26 0,-2-2-27 0,1 2 28 16,-1-2-15-16,-2 1-2 0,1-2 3 0,-2-1-2 15,1-2 2-15,0 0 13 0,-3-4-17 16,-2 0 13-16,2-3 1 0,-1-1-6 0,0 0 7 16,-5-3-6-16,0 0 13 0,8 0-3 0,-1 0-1 15,-7 0-19-15,26-16 11 0,-16 7-14 16,1-2 22-16,-2-2-24 0,-2 1 11 0,-1-2-2 16,-4 2-10-16,-2 0 6 0,0 12-9 15,0-12 5-15,-10-15-29 0,1 13 6 0,-1 4-30 16,-3 5-8-16,-3-2-14 0,4 4-21 0,1-1-37 15,1 3-36-15,0-1 16 0,10 2-101 16,-7 0-45-16,7 0 27 0,-10 0-189 0,3 0-102 16,7 0 76-16,-12 12 40 0,14-7-10 0,-1-4 61 15,2 3 42-15,8 6 37 0,5-1 14 0,-5-2 43 16,8-4-15-16,-4 6 21 0</inkml:trace>
  <inkml:trace contextRef="#ctx0" brushRef="#br0" timeOffset="-122973.87">11268 9128 1188 0,'1'-4'470'0,"0"2"-70"0,0 2-3 15,-1 2-8-15,0 0-24 0,2 3 2 16,-1 2-46-16,3 13 3 0,1 3-35 0,0 2-28 16,1 1-29-16,0 1 0 0,1-1-8 0,1 0-23 15,-1 2-38-15,1 1-16 0,-1-5 2 16,1 4-11-16,-4-5-18 0,-1-2-21 0,1 1-11 15,-2-5-60-15,-1-5-17 0,0-2-38 16,-1-10-53-16,0 0-51 0,0 0 12 0,-6 10-168 16,2-13-74-16,3-1 33 0,-3 1-277 0,-1-11 79 15,-2 0 21-15,2-4 43 0,0-1 43 16,2-1 20-16,0-1 34 0,-1-1 42 0,1 0-1 16,0 3 14-16,0-1-12 0,3 1 39 15</inkml:trace>
  <inkml:trace contextRef="#ctx0" brushRef="#br0" timeOffset="-122726.21">11306 9157 267 0,'0'-9'443'0,"8"-6"-68"0,-2 3-29 16,0-2-20-16,0 6-43 0,1 2 58 0,4-2-15 15,0 5-30-15,5-4 10 0,-10 7-9 0,7 0-20 16,3 0-11-16,18 17-37 0,-15-7-11 16,-2 2-24-16,-1 2-1 0,-3-2-34 0,-2 6-8 15,-2 0-32-15,-4 0 10 0,-3-2-31 0,-2-9-7 16,0 1 8-16,0 2-20 15,-10 13-23-15,4-14-14 0,-2-2-34 0,2-3-45 16,0-1-29-16,1-1 7 0,2 1-138 0,-2-3-57 16,5 0-85-16,0 0 31 0,0 0-267 0,0 0 83 15,-11-12 21-15,12 7 40 0,0 0 26 16,2 2 54-16,1 1 21 0,10-5 3 0,-4 1 52 16,-2 4 13-16,0-2-22 0</inkml:trace>
  <inkml:trace contextRef="#ctx0" brushRef="#br0" timeOffset="-122071.94">11593 9235 823 0,'5'0'334'16,"3"-3"-20"-16,9 2-39 0,-2-3 44 0,-2 0-2 16,2-2-33-16,0-3-13 0,-2 0-44 0,3-4-16 15,-3 1-34-15,1-2-4 0,-3-2-20 16,-1 1-22-16,-1 4-6 0,-1-5-12 0,-4 8-19 16,-2-1 1-16,-2 2-7 0,0 7-15 15,0 0-8-15,-11-8 6 0,5 8-8 0,-9 9 9 16,-3 2 13-16,2 3 7 0,0 3-6 0,1 0 3 15,1 3 10-15,3-1-19 0,3 3 10 16,5-1-20-16,2-1 6 0,1-11-19 16,11 20 8-16,-3-14-29 0,5-4-2 15,4-4 11-15,0 1-9 0,-6-2-5 0,3-6 13 0,-5 0-9 16,4 0-4-16,3 0-3 0,17-21-26 16,-16 10-5-16,0-4-6 0,-2-3-5 0,0 2 7 15,-2-3-12-15,-1 2 10 0,-2 0-18 0,-1 0 8 16,-2 3 12-16,-4 2 3 0,-1 1-4 15,0 3-5-15,0 3-3 0,-2-1 2 0,1 2 10 16,0 1-13-16,-1-1-6 0,1 3 10 0,1-1 7 16,-2 2 6-16,0 0-3 0,0 0-4 15,0 0 4-15,10 14 6 0,-4-1-1 16,2 0-2-16,-2 3-5 0,3-2 10 0,-1 3-2 16,0 0 23-16,-1-1-13 0,2 0 11 0,-2 1 0 15,-1-6 6-15,-2 0 1 0,-1-3 17 16,0-2-19-16,-1-1 36 0,-2-1 0 0,0-1 1 15,0-1-9-15,0-2-11 0,0 0-8 16,-4 0 25-16,3-3-20 0,-2 1-3 16,0 0-5-16,1-3 5 0,0 0 5 0,1 0-20 15,-1-2-2-15,1-10 3 0,1 10 2 0,0-1 8 16,0-3-5-16,12-14-4 0,-2 11-19 0,-1 3 7 16,-4 0-7-16,6 2-2 0,-2 1 1 15,0 4 1-15,-1 1 1 0,0 1-9 0,-8 2-7 16,9 0-3-16,3 0-3 0,17 12 24 15,-12-3-28-15,-3 3 17 0,-1 0-1 0,2 1-8 16,-4 2 12-16,-1-4-4 0,-4 3-19 16,-1-3-4-16,-3 0-44 0,-2-3-18 0,0-8-22 15,0 6-43-15,0-6 15 0,0 7-140 16,0-7-69-16,-12 8 31 0,9-10-218 0,-1 2-28 16,0-2 48-16,0-3 44 0,-6-7 43 0,1 0 22 15,2-2 43-15,2-4 15 0,-1 1 17 16,1-3 26-16,2-1 14 0,0-1-27 0</inkml:trace>
  <inkml:trace contextRef="#ctx0" brushRef="#br0" timeOffset="-121933.57">12096 8907 795 0,'-11'-11'408'0,"0"1"-65"0,1 0-42 0,3 3-37 16,0 2-40-16,2 1-28 0,2-1-23 16,0 2-30-16,-2 0-56 0,2-1-75 0,1 1-61 15,2 1 4-15,-2 0-230 0,2 2-105 16,0 0-12-16,0 0 22 0,0 0 52 0,12-6 24 15,-7 5 5-15</inkml:trace>
  <inkml:trace contextRef="#ctx0" brushRef="#br0" timeOffset="-121409.17">12112 8810 747 0,'4'0'379'16,"0"-1"-41"-16,0-1-44 0,1 2 68 0,0 2 9 16,-1 0 15-16,8 5-27 0,1 11-8 0,-3 6 1 15,0 0-41-15,-1 4 18 0,-1 4 6 16,1 2-24-16,1 1-42 0,-1 2-31 0,0-2-5 15,0-2-31-15,0-1-8 0,-1-5-24 0,-1-3-27 16,0 2-15-16,4-1-9 0,-5-8-5 16,-3-1-15-16,0-5-6 0,3-3-3 0,2-2-25 15,0-5-14-15,-1 0-8 0,-7-1-19 0,7 0-20 16,5 0 20-16,13-15-39 0,-10 8 9 16,0-5-18-16,0 0 2 0,1-2-14 0,-3 1 7 15,3 2 2-15,-3 3 3 0,-3-1 3 0,-1 4 2 16,-2 0-13-16,-2 3 2 0,-1-1 21 15,-4 3-16-15,0 0-5 0,0 0 23 0,10 14 4 16,-7-9 1-16,-2 1 16 0,6 8-1 0,-3-3-2 16,1-3 6-16,-1-1-6 0,0 0-4 15,1-1-1-15,0-2-1 0,-1-1 4 0,0-2 14 16,1 2-16-16,0-2 5 0,-5-1-6 0,7 0-1 16,5 0-17-16,3 0 8 0,2 0 5 15,19-15-1-15,-16 10-28 0,-3-1 2 0,1 0 3 16,-1 2 2-16,-1 0 3 0,-4 2 0 0,-3 2 4 15,-9 0 8-15,7 0-14 0,11 17 2 16,-11 1 3-16,-3 0 1 0,1 2 47 0,-3 2-8 16,-1 4 7-16,0-1 17 0,5 3-22 15,-4-4-8-15,-1-2-6 0,0-3 29 0,-1-13-41 16,0 4 13-16,0-3-13 0,0 1 0 16,0-8-94-16,-13 11-69 0,10-13-72 0,0-1 22 15,-4-10-258-15,-3-1 42 0,1-1-211 0,1-3 53 16,-1-2 57-16,-3-1 38 0,3-2 66 15,2 3 15-15,-4-3 27 0,5-1-16 0,-6 2 82 16,-2 2 6-16,-1 0 25 0,-1 3 19 0,-2 2 24 16</inkml:trace>
  <inkml:trace contextRef="#ctx0" brushRef="#br0" timeOffset="-121250.75">12441 9118 679 0,'-3'-3'584'0,"1"2"-101"0,2-2-48 0,3 3-67 16,0-3-35-16,1 2-45 0,2 1-29 0,-1 0-33 15,15-1-54-15,-8-1-79 0,-2 2-12 16,1 0-142-16,-1 0-114 0,0 0 17 0,-1 0-299 16,-2 0 16-16,-7 0 17 0,8 0 47 0,-8 0 36 15,9 11 42-15,-9-10 19 0,-3 2 0 16,-2-3 3-16</inkml:trace>
  <inkml:trace contextRef="#ctx0" brushRef="#br0" timeOffset="-120328.3">4894 9931 557 0,'0'0'328'0,"0"0"-36"0,0 0-29 15,0 12 25-15,0-12-33 0,0 0-3 0,0 0-30 16,0 0-25-16,0 0 20 0,18 28 11 16,4-25-18-16,3-2-8 0,-11-1-23 0,10 0 6 15,4 0-26-15,5 0 7 0,43-12-28 0,-29 7-9 16,2 0-9-16,5-1-5 0,3 0-17 0,2 1-11 15,3-1-14-15,0 0 2 0,5-1-13 16,5 0-13-16,2-1 1 0,3-1-13 0,6 1 6 16,4-1-3-16,6-3-7 0,4 2 3 0,11-2-10 15,7-2-2-15,4 0-6 0,2-1-7 16,4 1 19-16,5-3-17 0,3 2-7 16,6 2 3-16,0 4 6 0,0-3-9 0,-1 0 7 15,-2 2-4-15,-3 2 3 0,-3 1-2 0,-6 0-2 16,-5 0-4-16,-7-3 7 0,-10 1-8 0,-10 1-1 15,-7-1 8-15,-11-1-3 0,-8 2 5 0,-8 1 5 16,-7 2-4-16,-8-3 8 0,-5 4-1 16,-6-5-7-16,-3 1-3 0,-7 1-28 0,-5-2-31 15,-7-1-65-15,-6 3 11 0,-4-1-228 16,0 8 27-16,0 0-271 0,-10-17 34 0,6 13 40 16,0 0 37-16,-6-4 59 0,4 1 32 15,1 1 23-15,5 2 27 0,-2 0 47 0,2 3-44 16,0 0 51-16</inkml:trace>
  <inkml:trace contextRef="#ctx0" brushRef="#br0" timeOffset="-120153.34">9258 9549 478 0,'4'1'464'0,"-2"0"-85"15,2 0-49-15,0 3-29 0,0-3-56 16,-1 0-1-16,0 2-61 0,0-3-53 0,-1 0-91 15,0 3-60-15,1-3 3 0,-1 0-360 0,0 0 10 16,-2 1 13-16,0-1 39 0,0 0 26 0,-2 1 27 16,0-1-11-16</inkml:trace>
  <inkml:trace contextRef="#ctx0" brushRef="#br0" timeOffset="-118364.56">1630 10732 734 0,'0'-12'242'0,"0"12"-6"15,0 0-22-15,0 0-24 0,0-14-4 16,9-3-36-16,-9 14 23 0,-3 3-22 0,0-3-10 16,-2 1-23-16,2 2 17 0,-3 0-2 0,-1 1-9 15,3 2-21-15,-9 4 14 0,0 2 6 16,0 4-9-16,1 1-14 0,1 5-10 0,1 3-28 15,-2-3-6-15,6 0 37 0,-1 0-8 0,4 0-11 16,2-4 3-16,1-10 6 0,0 8-18 16,0-1-8-16,15 12 15 0,-8-15-32 0,0-3-2 0,1 0-20 15,-5-5 29-15,3 1-20 0,-6-2 13 16,0 0-33-16,9 0 15 0,0 0-22 0,11-16 17 16,-8 8-9-16,-1-1 8 0,0-2 13 15,-6 4-18-15,2-2 17 0,-5 2-25 0,2 0 9 16,-1 0-4-16,-1 1 3 0,-1 2-5 0,1 0-23 15,-2 0 22-15,1 0-5 0,-1 0-9 16,3 1 15-16,-3 1 9 0,2-2 0 0,-2 3 6 16,2-2-13-16,-2 1 16 0,0 1-23 15,1-1 8-15,-1 1-13 0,1-1-3 0,-1 2 16 16,0 0-7-16,1-2 2 0,0 1-18 0,-1 1 16 16,0 0-18-16,0 0 24 0,0 0-11 15,0 0 17-15,0 0-13 0,0 0 0 0,0 0-1 16,0 0-33-16,0 0 4 0,2 0 1 15,-2 0-36-15,1 1 38 0,-1-1-19 0,0-1-41 16,0 2-2-16,2-2-43 0,-2 1-29 16,0-2-15-16,2 2 15 0,-1-1-198 0,0-1-96 15,-1-1 44-15,1 2 41 0,-1-1-6 0,0 0 23 16,-1 1 56-16,2 1-3 0,-2-3 27 16</inkml:trace>
  <inkml:trace contextRef="#ctx0" brushRef="#br0" timeOffset="-117649.97">1562 10747 643 0,'3'-4'324'16,"-3"0"-33"-16,2 0-28 0,1 1-14 15,-2 1-1-15,-1-1-7 0,1-1-20 0,-1 3-27 16,-1 1-43-16,-1 1 18 0,0 4-21 0,0-1 20 16,-3 15-29-16,-2 1-16 0,1-1 12 0,4 5 7 15,-1 1-9-15,-1 4-5 0,2-5-19 16,2-2-7-16,0 3-11 0,0-4-20 16,0-3-6-16,0-10 1 0,0 3-6 0,0 0-5 15,0-1-10-15,0-1 16 0,0-4-27 0,0-5 2 16,11 18-15-16,-11-15 6 0,0 0-3 0,2 1-7 15,-2-3 8-15,0 2 3 0,0-3-25 16,0 0 7-16,0 0 8 0,0-3-20 0,0 1-14 16,0 0 18-16,0-3 0 0,0 0-1 0,-2-3-24 15,2-1 16-15,0 0-11 0,0-7 3 16,0-3 6-16,0-3 17 0,0 1-20 0,0-1 5 16,0-2 4-16,0 3-15 0,-7 0 13 0,7 3-8 15,0 3 13-15,0 5-22 0,0 0 23 0,0 1-9 16,0 4 8-16,0 5-3 0,0 0 15 0,0-7-33 15,0 2 35-15,0 8-9 0,2 3-1 16,-1-1 13-16,3 15 2 0,0 2 12 0,-2 1-4 16,1 1 2-16,0 1-4 0,-3-12 5 15,0 8-10-15,0 1 1 0,12 22-1 0,-10-21 4 16,-2-4-16-16,1-3 17 0,1-2-22 0,-2-5 10 16,0 2-8-16,2-6-12 0,-2-1-9 15,0 1-36-15,2-3 4 0,-2-2-73 0,2 0-36 16,-3-2-39-16,3-3-71 0,-1 1 26 0,-2-4-197 15,4-9-31-15,-3 9 39 0,0-7 34 16,0-3 8-16,7-18 1 0,-7 26 65 0,0-4 3 16,0-4 33-16,0-1-10 0</inkml:trace>
  <inkml:trace contextRef="#ctx0" brushRef="#br0" timeOffset="-117271.46">1481 10514 236 0,'-6'-7'407'0,"1"3"-65"16,3-1-46-16,2 3-34 0,-1-1-22 0,1 0-39 16,-1 2 10-16,0-2-38 0,0 2-22 15,1-1 5-15,1 2-28 0,3 0 19 0,0 0 9 16,2 2-20-16,12 2 19 0,1 4 26 0,1 0-31 15,4 2-3-15,-2 2-5 0,-1 3 0 0,4 1-17 16,-2 8-10-16,2 5-6 16,-1-1 7-16,-1 4-6 0,-4 2-17 0,3 3-6 0,-5-1-1 15,-4 2-11-15,-2-1-8 0,-1 1-13 16,-4 2 4-16,-4-2-4 0,0 1-7 16,-2-20-10-16,0 7-3 0,0 4 7 0,0 1-29 15,-15 27-25-15,7-32-42 0,0-1-3 0,1 2 5 16,-1-4-105-16,-6-3-45 0,2-5-58 0,1 0 24 15,-2-3-271-15,2 0 7 0,1-2 43 16,4-3 27-16,-1-3 37 0,2-1 34 0,2-2-5 16,-1 0 57-16,0-1 1 0,4 0 8 0</inkml:trace>
  <inkml:trace contextRef="#ctx0" brushRef="#br0" timeOffset="-116479.35">3015 10899 658 0,'4'-3'287'0,"0"-1"-34"0,-1 0-18 15,1 1-5-15,-2-3-34 0,1 0-21 0,-1 1 3 16,0 0-8-16,-1-2-19 0,-1 2 22 0,0-2-1 16,0 7-13-16,0-11-11 0,0-3-17 15,-15-12 22-15,7 13-12 0,0 1 1 0,-2 0-5 16,-1 3-34-16,-1 1 6 0,0 2-18 16,-2 1-6-16,2 1-10 0,0 2 0 0,2 2-15 15,1 0 2-15,-4 0 4 0,-14 18-9 16,13-7-6-16,-2 3 7 0,3 6 0 0,1 2 14 15,2 0-7-15,0 0-1 0,3 4-1 0,2-2-4 16,1 4-13-16,3-5 8 0,1-14-9 16,0 5 1-16,0 0-2 0,14 19-10 0,-7-25-4 15,4 4 3-15,-2-7-1 0,6 0 4 0,-4-3-7 16,-11-2-5-16,11 0-2 0,3 0-9 16,16-14 3-16,-14 4-8 0,1 1 3 0,-3-3-8 15,-2-1-1-15,3-2-21 0,-2-1 4 16,-1-1-10-16,-1-3 3 0,-1 3 5 0,1-5-5 15,-2 1 9-15,-2 1-10 0,2 2 13 0,-2 2-4 16,-2 2 12-16,1 2-10 0,-2 3 5 16,-1 1-4-16,-1 4 14 0,0 1 2 15,-1 1 5-15,-1 2 18 0,0 0 2 0,0 0 5 0,3 14 11 16,-1 2-4-16,0 5 9 0,1-2 14 16,0 2 12-16,2 5 5 0,-1-4-9 15,4 2-24-15,-1-3 3 0,-2-2 11 0,3 1-20 16,-1-4 7-16,1 1-1 0,-2-5-29 0,0-2-32 15,-2-3-4-15,0-1-26 0,-2-2-29 16,3-2-46-16,-1 0 11 0,1-1-98 0,-5-1-81 16,0 0 25-16,6 0-270 0,-6 0-19 0,15-11 42 15,-11 7 36-15,6-7 21 0,0 0 54 16,4-2 18-16,0 0 36 0,2 0 21 0,3 1 35 16,0-5-38-16,5 4 34 0</inkml:trace>
  <inkml:trace contextRef="#ctx0" brushRef="#br0" timeOffset="-116203.11">3584 10680 241 0,'3'-6'481'16,"1"1"-101"-16,-2 2-29 0,0 1-50 0,-1 1-39 16,2 3 74-16,-2 4-9 0,2 10-22 15,-1 8 10-15,-1 0-7 0,1 5-37 0,-1 0-13 16,-1 2-37-16,3-1 7 0,-1 1-33 0,2-2-27 15,-2 3-2-15,2-6-25 0,-1-5-14 16,1 1 2-16,-2-2-30 0,1-4-23 0,-2-3-45 16,-1-4-25-16,1-1-25 0,-1-4-49 0,0-4-39 15,0 0 12-15,0 0-199 0,-1-4 25 16,0 1-288-16,-1-2 23 0,1 0 62 16,-5-9 53-16,0 1 14 0,3 2 39 0,-2 3-16 15,-3-3 37-15,-1 1 26 0,-1-2 17 0,3 5-26 16</inkml:trace>
  <inkml:trace contextRef="#ctx0" brushRef="#br0" timeOffset="-115954.45">3423 10899 658 0,'-4'-2'408'16,"-1"2"-19"-16,2-3-51 0,-1 1 10 0,1 0-20 15,0 1-23-15,1-1-28 0,0 1-13 16,1 0-34-16,1 1-14 0,2-3-32 0,1 1-16 0,4 2-18 15,13-3-21-15,2-1-7 0,1 0-13 16,0 0-10-16,3 2-9 0,0 0-7 0,1-1-10 16,1 0-26-16,0-1-35 0,0 2-30 15,-2-1-24-15,4 0 3 0,-2-1-115 0,-2-3-41 16,-2-1-63-16,0 0 26 0,1 2-270 0,-3 1 21 16,0-2 42-16,-1-1 39 0,-2 3 19 15,1-4 31-15,0 6 25 0,-6-3 19 0,-5 0 15 16</inkml:trace>
  <inkml:trace contextRef="#ctx0" brushRef="#br0" timeOffset="-115442.1">3977 10557 978 0,'-2'-6'332'15,"1"4"32"-15,0-3-12 0,0 3-41 0,0-1-7 16,-1 3-9-16,1 3-10 0,0 2-1 15,0 2-11-15,0 15-26 0,0 4 6 0,1 6-13 16,0-14-1-16,0 4-18 0,0 7-11 0,0 3-38 16,14 31-21-16,-7-32 13 0,1 0-30 15,-3-3-12-15,2-2-14 0,-2 0-4 0,-1-1-11 16,0-1-10-16,-3-7-17 0,4-1-1 16,-3-6 1-16,0-2-19 0,0-4-3 15,0-1-12-15,-1-3-7 0,-1 0-6 0,0 0-12 16,0 0-9-16,0 0-9 0,11-12 4 0,-4-1-2 15,-2 4-11-15,0-1 15 0,-1 3-7 16,-2 0-16-16,6-7 28 0,-1 3-28 0,2 0 11 16,-3 1-1-16,1 3 9 0,5-1 11 15,-2-1-25-15,3 2 7 0,1 2 18 0,-1-1-19 16,-1 2-1-16,1 4 27 0,-2 0-13 0,1 0 15 16,-2 0-31-16,5 0 15 0,2 0-2 15,19 15 7-15,-18-7-6 0,-4 2 17 0,0 3-6 16,-3-4-5-16,-2 3 2 0,-3 1 7 15,-4-4 2-15,-2 1-2 0,0-10-4 0,0 7 12 16,-13 13-13-16,3-8 20 0,-1-1-12 0,-2-4-7 16,-2 1-12-16,-2-2 14 0,-2-2-23 0,1 3-33 15,-2-4-38-15,0 1-32 0,2-3-42 16,-2-1 14-16,6 0-134 0,4 0-47 0,-2 0 28 16,-2 0-302-16,0 0 73 0,4 0 29 0,2 0 41 15,-1 0 40-15,9 0 38 0,-8 0-7 16,-2-10 41-16,7 10 44 0,3-3 15 0,-3 2 17 15</inkml:trace>
  <inkml:trace contextRef="#ctx0" brushRef="#br0" timeOffset="-114305.94">2947 10571 557 0,'0'-13'228'0,"0"13"-7"0,0 0-27 16,0 0-17-16,0 0-2 0,0-12-15 0,0 12 14 16,17-17-5-16,-19 15-38 0,-2 1 4 0,0-1-16 15,0 0 4-15,-2 2-17 0,0 0 12 0,-12 2-3 16,11-2-6-16,-1 0-15 0,-18 10 10 16,8-5 14-16,1 3-25 0,-3 0-9 0,-1 1 30 15,3 1-19-15,-1 4-1 0,2 2-12 0,-1 4-8 16,3-2 0-16,1 0-23 0,0 4 11 15,0 2-12-15,1 2 13 0,0 1-12 0,4 0-8 16,1 1-1-16,0 1-11 0,2 0 0 16,2 3-8-16,3 1 19 0,1-1-20 0,0-16 14 15,12 27-15-15,-3-18-29 0,2 0 2 0,3-1-2 16,2 0 3-16,5-2-34 0,2-2-54 0,0 0-11 16,4-2-11-16,1-3-27 0,5 0-54 15,3-3 17-15,2-3-185 0,1-1-77 0,4-4 22 16,4 0 31-16,3 0 43 0,-1 0 14 15,5-1 24-15,1-1 13 0,3 1 27 0</inkml:trace>
  <inkml:trace contextRef="#ctx0" brushRef="#br0" timeOffset="-113803.1">4469 10526 649 0,'-2'-2'300'0,"1"0"-31"0,0 2-35 16,-1 0 4-16,3 0 7 0,1 2-16 15,1 0 6-15,2 1-37 0,12 4-22 0,2 0 14 16,1 1 18-16,4 2-16 0,0 3-9 0,1 4-10 15,3 2-3-15,-1 3-11 0,2 3-19 16,-2 2-4-16,-3 2-11 0,3 2-6 0,-5 1-8 16,-4-3-13-16,-2 8-15 0,-3-6 0 0,0 1-13 15,-7-1-6-15,-4 2-15 0,-2-17 8 16,0 6-33-16,-19 29-18 0,7-24-38 0,-4-2 4 16,1-1-110-16,-6-2-56 0,1-2-65 0,-2-2 26 15,1-2-282-15,-3-3 36 0,4-1 51 16,-1-4 25-16,5 0 30 0,5-4-8 0,2-4 53 15,8 5 26-15,2-8 14 0,3 3 16 16</inkml:trace>
  <inkml:trace contextRef="#ctx0" brushRef="#br0" timeOffset="-112992.45">5262 10826 777 0,'4'3'403'0,"4"12"-63"16,-1-2 32-16,-1 1-28 0,0 1-5 0,1 1-18 16,-1-1-27-16,-1 0-28 0,-1 0-23 15,-1 0-8-15,-1-5-30 0,0 0-18 0,-1-3-11 16,-1-7-18-16,0 0-15 0,0 7-18 15,0-7-6-15,0 5-6 0,0-5-17 0,0 0-13 16,-5 6 0-16,4-10-4 0,-1 0-31 16,0-1-13-16,2-2-11 0,-1 0-12 0,1-16-9 15,0 13 5-15,0-7-8 0,11-21 1 0,-3 18 0 16,1 1-9-16,3 2-7 0,1 3 9 16,2 2-4-16,3 4-3 0,0 0 14 0,2 6-7 15,-10 2 7-15,6 0 9 0,20 11 11 0,-15-1-2 16,-3 1-5-16,2 1 17 0,-2 5-3 0,-2 2-2 15,0-3 3-15,-3 0 0 0,1-1 16 16,-4 1-20-16,-1-2 4 0,0-1 0 0,-4-3 6 16,0-5 7-16,-3 0-12 0,0-1 11 15,-1-4-4-15,0 0-4 0,-1 1-16 0,-1-2 15 16,0 1-2-16,-1-3-21 0,0 0-5 0,0-1 19 16,-6-7-12-16,4 1-8 0,1 1-2 0,1-1-11 15,2 2-9-15,0 8 5 0,0-11 7 16,0 0-14-16,16-15 10 0,-8 11 1 15,2 4-2-15,3 1 10 0,-1-1 4 0,4 2 2 16,2 2-1-16,2 0-16 0,1 4 6 0,0 1 20 16,-10 2 1-16,5 0-6 0,25 14 29 0,-21-3-8 15,1 2-1-15,-2 2 15 0,-2 3-11 16,-1-2 8-16,-5 6-8 0,-2-3 6 0,-4 0 1 16,-3-6 4-16,-1 0-21 0,-1-5 5 15,0 3 6-15,0 1-5 0,-15 9-27 0,10-14-14 16,-1-2-28-16,3-3-24 0,-3 1-21 0,3-3-37 15,0-1-39-15,1-1 16 0,2-2-147 16,0-1-61-16,3-11 31 0,1 0-237 0,3-1 31 16,1-2 47-16,2 0 29 0,3 0 34 15,0 1 11-15,0 0 38 0,0 4 16 0,0-1 42 16,1 1 15-16,-3 3 10 0</inkml:trace>
  <inkml:trace contextRef="#ctx0" brushRef="#br0" timeOffset="-112699.67">6110 10817 491 0,'2'-2'253'0,"0"2"14"0,0 0-24 0,0 2-6 16,-1 0 25-16,0 1-1 0,-1 3-21 0,0-1-29 15,0 1 49-15,0 2-1 0,0 0-14 0,0 5 6 16,0-1-24-16,0 0-7 0,0 2-9 0,0 2-21 16,9 13 8-16,-1-16-24 0,-2-5-2 15,3-3-26-15,-3 0-21 0,0-1-23 16,3-3 15-16,0 1-26 0,-2-2 6 0,2 0-30 16,0 0 11-16,5 0-27 0,17-12 8 0,-13 4-22 15,-3-1 1-15,0-1-8 0,-2-1-23 0,-3 0-8 16,0-3 4-16,-3 1-12 0,-1-1-2 15,-2 5-4-15,-2 2-17 0,-2 7 7 0,0-8-2 16,0 8 8-16,-11-13-12 0,5 11 4 16,-1 1-14-16,-12-2-1 0,4 2-24 0,1 1-14 15,0 0 8-15,14 0 7 0,-9 0-93 0,0 0-16 16,-4 0-30-16,3 0-32 0,-9 11-47 16,15-11 27-16,2 0-249 0,2 2 52 0,4-1-3 0,-1 2 54 15,15 2 5-15,1 1 49 0,4 0 51 16,0-3-16-16,4 2-1 0</inkml:trace>
  <inkml:trace contextRef="#ctx0" brushRef="#br0" timeOffset="-112392.86">6616 10925 860 0,'6'-1'299'16,"-3"-1"-23"-16,2 1-17 0,-1-2-31 0,-1-1-28 16,0 1-23-16,-1-1 117 0,0 1-1 15,-3-2-20-15,-1 0-9 0,0 1-12 0,0 0-7 16,-4 0-26-16,-6-3-10 0,3 3-16 15,-3 1-13-15,1 0-25 0,-3 0-28 0,5 3-8 16,-3 0-17-16,-2 0 4 0,-12 16-14 0,12-7-7 16,3 3-12-16,0 3 0 0,3-1-5 15,1-2-10-15,4 2-12 0,3-3 17 0,0-11-24 16,0 11 1-16,0 0-6 0,15 12-19 16,-2-12-15-16,-5-4-20 0,0-3-16 0,-2-1-20 15,4-3-21-15,-1 0-18 0,-9 0 10 0,11 0-61 16,17-16-48-16,-11 7-9 0,-5-5-52 0,4 3 24 15,-5-9-175-15,1-2-108 0,-2 0 52 16,0-2-1-16,-5-1 82 0,3 0 4 0,0 0 20 16,-4 1 19-16,1 2 21 0,-3 1 21 0,0-2-8 15</inkml:trace>
  <inkml:trace contextRef="#ctx0" brushRef="#br0" timeOffset="-112136.01">6674 10625 303 0,'-1'-11'290'0,"-3"3"-12"0,-1-4-33 15,-1 0-19-15,-2 2-18 0,2 2-3 0,1 2-2 16,1-1-25-16,1 5 21 0,1-2-51 0,-1 1-4 15,1 0 28-15,-1 3-2 0,1 0-18 16,2 0 27-16,0 0 9 0,0 0 2 0,-8 10-4 16,7-4 4-16,1 2 6 0,2 11-14 0,-2-7 13 15,0 8-22-15,14 28 16 0,-9-21-32 16,1-1-9-16,0 2-23 0,0 0 8 0,1-1-32 16,-2-1-9-16,1 3-16 0,2-2 11 0,1-1-25 15,-2-6-38-15,2-2-31 0,-1-2-39 16,-2-2-17-16,5-6-60 0,-1 2 10 0,-1-5-161 15,1-5-85-15,0 0 32 0,-10 0-219 16,14 0 42-16,4 0 31 0,20-15 45 0,-13 8-8 16,1-4 67-16,-1 1 30 0,3-1 26 0,4-1 34 15,1-1-12-15,2-1 17 0</inkml:trace>
  <inkml:trace contextRef="#ctx0" brushRef="#br0" timeOffset="-111644.21">7303 10727 411 0,'1'-3'434'15,"1"2"-32"-15,-1 0-61 0,0 3 15 0,-1 2 9 16,1 3-22-16,1 9 12 0,2 2-31 16,-1 0 2-16,0 2-23 0,2 3-41 15,1-4-3-15,-1 1-12 0,0-2-46 16,-3 1 4-16,1-7-41 0,-1-4-28 0,0 1 6 16,0-4-22-16,-1 1-4 0,0-3-12 0,0 1 9 15,-1-2-25-15,0-2-14 0,0 0-10 16,0 0 13-16,-2 0-24 0,0 0-7 0,1-2 3 15,-1-2-9-15,0-2-3 0,1 0-9 0,-3-9-5 16,1-3-11-16,1-1-5 0,-1-1 8 16,3 2-24-16,0 8-2 0,0-3-2 0,0-1 17 15,11-16-27-15,-5 14 27 0,2 3-7 16,0 2 8-16,2-1 1 0,4 1-21 0,0 2 6 16,0 1 2-16,1 2 6 0,1 2 4 0,-3 3-13 15,-13 1-5-15,10 0 26 0,17 12-7 16,-15 2 20-16,1 3 0 0,-5 0 1 15,1 6-3-15,-5-2-3 0,-2 3 27 0,-1 2-7 16,1-4-6-16,-2-10 19 0,0 2-5 0,0 4-25 16,0-3-1-16,0-2 24 0,0-2-25 0,0-2-1 15,0-1-1-15,0-1 7 0,0-7-12 16,0 6-1-16,14 2-2 0,5-5 1 0,-1-3-2 16,-7 0-34-16,5 0-35 0,4 0-34 15,23-11-29-15,-16 5-33 0,0 3 14 0,-5-3-136 16,2-2-42-16,-2 2-73 0,0 0 36 0,1 1-247 15,-1-1 70-15,2 0 26 0,-3 2 65 0,1 0-13 16,1-2 64-16,1 4 23 0,0 1 26 16,3-2 9-16,3 1 35 0,1 1-25 0</inkml:trace>
  <inkml:trace contextRef="#ctx0" brushRef="#br0" timeOffset="-111228.04">8893 10808 896 0,'-3'0'403'0,"0"0"41"0,1 0-17 0,-1 2-19 16,1-2-26-16,3 0-20 0,-2 1-33 16,1 0-17-16,3-2-35 0,0 0-11 0,1-2-10 15,1 3-25-15,3-2-42 0,13 2-1 0,-11 0-38 16,6 0-1-16,1 0-15 0,2 0-13 15,2 0-44-15,-3 0-35 0,0 0-33 0,-4 0-55 16,-1 0-43-16,-3 0 10 0,-1 0-189 16,-1 0-85-16,-8 0 31 0,7 0-251 0,-7 0 59 15,0 0 33-15,0 0 11 0,9 2 77 16,-12 2 16-16,0 0 43 0,-7 8 27 0,0 1-2 16,0-2 24-16,-2 1 10 0</inkml:trace>
  <inkml:trace contextRef="#ctx0" brushRef="#br0" timeOffset="-111027">8918 10967 789 0,'-5'2'553'0,"-1"1"-23"0,3-1-44 0,0-1-31 16,2 0-26-16,1 0-20 0,1-1-55 15,2 1-39-15,1 0-9 0,3-1-42 0,0 0-28 0,12 2-26 16,1-2 1-16,3 0-25 16,-2 1-54-16,-1-1-61 0,-4 1-46 0,-4 1-42 15,-1-2-68-15,-3 1 7 0,0-1-167 16,-8 0-101-16,0 0 30 0,8 0-230 0,-1 0 34 0,-7 0 15 15,7 0 49-15,-7 0 16 0,0 0 66 16,6 0 34-16,-6 0-6 0,0 0 55 16,0 0-7-16,5 13 55 0</inkml:trace>
  <inkml:trace contextRef="#ctx0" brushRef="#br0" timeOffset="-104574.52">10277 10893 781 0,'0'0'313'0,"15"0"-33"16,-15 0-7-16,0 0-40 0,0 0-1 0,26-17-44 16,-24 12-13-16,5-8 13 0,-3 2-18 0,3-2 1 15,-4 1-20-15,1-3 7 0,-3 1-4 16,0 2-47-16,-1 2 4 0,0 10 0 0,0-12-12 15,0-1 9-15,-17-13-28 0,9 16-8 0,-1-1-15 16,-1 6 0-16,-3-2 13 0,1 5-7 16,0 1-23-16,2 1 10 0,-20 14-22 0,11-2 8 15,-3 1-9-15,1 5 16 0,1 2-17 16,3 5 5-16,0-3-15 0,2 2 11 0,1 1-3 16,4-2-8-16,1 3 9 0,6-4 3 0,3 0 6 15,0-12 3-15,12 16-13 0,-2-13-4 0,1-2-2 16,3 0-1-16,-1-6-2 0,0-2-4 15,-3-2 0-15,0-1 16 0,-10 0-15 0,12 0-8 16,17-9 1-16,-17 1 3 0,2-1-12 16,-1 0-1-16,-3-2-7 0,-1-1-17 0,0-5 3 15,-1 2 0-15,1 5-3 0,-1-5-2 0,-1 1-4 16,-2-1 16-16,-1 5 7 0,-1 1-6 0,1 2 0 16,-2 1 9-16,1 1-8 0,-2 2 7 15,1 0-5-15,0 2 17 0,-2 1 13 0,0 0 21 16,0 0 10-16,7 11 16 0,-1 3 1 15,0-3-6-15,2 3 2 0,-1-2-8 0,2 2 3 16,0-1-8-16,0-1-10 0,1 0 0 0,0-2-8 16,-2-3 0-16,-1 0-20 0,-2-3-22 15,1-1-28-15,0 0-39 0,0-2 8 16,-1 1-142-16,0-1-51 0,0-1 23 0,2 0-281 16,-1 0 26-16,-6 0 24 0,7 0 66 15,-7 0 30-15,10 0 14 0,-2 0 24 0,0 0 30 16,4 0 15-16,4 0-1 0</inkml:trace>
  <inkml:trace contextRef="#ctx0" brushRef="#br0" timeOffset="-103709.14">10993 10824 916 0,'0'5'341'0,"0"1"-31"0,0-1-38 0,0 2 36 16,1 0-5-16,2 11-27 0,-3-8-10 15,6 17-35-15,0-12 1 0,-3 0-24 0,-1-3-19 16,-1-3-11-16,0-1-16 0,1-1-11 16,-1-2-9-16,-1 0-6 0,0-1-19 0,0-1 8 15,1-1-19-15,-1 1-2 0,0-3-21 0,0 0 2 16,0-2-18-16,-1-1 0 0,0 0-19 0,1-4-4 16,-2 1-9-16,3-2-11 0,1-12-12 0,-2 11-8 15,8-20 11-15,-3 11-11 0,1-2 11 16,0 1-13-16,2 2-13 0,0 3 8 15,3 0 7-15,-1 4-10 0,2 1 12 0,-1 5-9 16,-1 2 4-16,-10 2 4 0,13 0 5 0,18 15-7 16,-15-5 12-16,-2 1-7 0,0 4 18 0,1-2-3 15,-2 3 7-15,-2-3 2 0,-1-1-4 16,-1-1 4-16,-3-1-3 0,-1-4 2 0,-1 1 8 16,-1-3 3-16,-1 1 13 0,0-1 15 15,-1-2-18-15,0 0 1 0,-1-1-12 0,0-1 10 16,0 0-15-16,-5 0-13 0,2-1 6 0,2 0 3 15,-2-3 9-15,2-2-18 0,-2 1-7 0,2-1-4 16,1-12-10-16,-1 4 15 0,1 7-30 16,0-4 13-16,0-3-6 0,17-15 19 0,-10 18-18 15,1 0 7-15,1 2 0 0,1 2 3 16,-1 2-7-16,0 4-3 0,1 1 12 0,-10 0 5 16,13 0-7-16,19 13 10 0,-14-4 5 0,-2 3 9 15,2 3-13-15,-5-1 13 0,-1 3 10 16,-3-1-8-16,-2-1-18 0,-3 3-11 0,0-5 4 15,-3-3-2-15,-1-10 5 0,0 11-24 16,0-4-3-16,0 0-31 0,0-7-23 0,-14 15-19 16,12-12-48-16,-1-1 15 0,0-1-151 0,0-1-62 15,1-2 29-15,1 0-257 0,1 0 17 16,1-2 61-16,1 0 22 0,1 0 38 0,7-5-5 16,2-2 71-16,1 3 24 0,-1 2 16 0,5-3 8 15,4-2 39-15,-5-1 3 0</inkml:trace>
  <inkml:trace contextRef="#ctx0" brushRef="#br0" timeOffset="-103391.3">11665 10842 544 0,'-3'0'352'0,"0"2"-13"0,-1 1-8 15,-2 0-42-15,-4 7 33 0,-2 1-21 16,4 7 8-16,1-1-17 0,0-1-8 0,5 1-13 16,0 1-28-16,2-10-25 0,0 2-12 0,14 16-23 15,-4-13-23-15,1-1-5 16,6-6-25-16,-2 2-1 0,2-4-24 0,2-1-4 15,-3-3-16-15,-8 0 8 0,6 0-26 0,15-12 5 16,-16 4-21-16,2-1 13 0,-3-3-19 16,2 0-3-16,-4-1-13 0,-2 0-3 0,-3-1-29 15,0-1 2-15,-2-2-8 0,-3 10-7 0,0-1-20 16,-12-12 16-16,2 9-8 0,-5 3-6 16,-1 3-20-16,-1 0-16 0,-1 2-2 0,8 3-18 15,-3 0 8-15,-4 0-33 0,3 0 0 0,-12 10-50 16,9-4-3-16,4-4-37 0,4-1-18 15,2 2-38-15,4-1 23 0,0-1-110 0,1-1-40 16,2 2-29-16,1-2 36 0,0 3 17 0,2-1 30 16,4 0-4-16,9 3 22 0,4 0 11 15,2 0 45-15</inkml:trace>
  <inkml:trace contextRef="#ctx0" brushRef="#br0" timeOffset="-103069.95">11896 10919 209 0,'11'-1'298'15,"4"-6"-41"-15,-4 3-14 0,-3 0-8 16,0-2 14-16,-1 2-31 0,-1 0-22 0,-1 0 16 15,-1-1-14-15,1 2 3 0,-3-2-22 16,4-7 9-16,-4 2 13 0,0 2-15 16,-2 8-4-16,0 0 11 0,0-9-5 15,0 9-23-15,-16-15 2 0,11 12-24 0,-1 3-6 16,0 1-7-16,-9 4-4 0,1 1-1 0,1 1-11 16,-1 4-9-16,3 4-2 0,1 1-7 15,3 1-7-15,3 1 2 0,1 1-12 0,1 3 4 16,2-14-22-16,0 1-5 0,15 18 7 0,-5-15-8 15,4 1-5-15,1-4-4 0,-1-3-18 16,3-3-11-16,-3-3-29 0,-7 0-2 0,5 0-26 16,17-11-16-16,-14 2-18 0,0 0-26 0,-2-2-2 15,0-3 9-15,-3 1-93 0,0-6-22 16,-2 1-27-16,0-6-27 0,-1 2 25 0,-3-4-125 16,-2-1-68-16,2-1-27 0,-3 2 38 0,-1 1 47 15,0 0 9-15,0 14 23 0,0-7 18 16,-10-21 31-16,4 18 80 0,-2 2 123 0</inkml:trace>
  <inkml:trace contextRef="#ctx0" brushRef="#br0" timeOffset="-102841.27">12074 10574 990 0,'-7'-12'185'16,"-3"-2"-1"-16,3 2-8 0,-3 2 7 0,4 2 2 16,2 2-2-16,-2 1-8 0,3 2 3 0,1 2-35 15,1-2 19-15,1 2 1 0,-2 0-19 0,2 1 40 16,0 0 8-16,-2 12 7 0,2-5 6 16,4 12 7-16,-4-7-8 0,10 26-2 0,-5-10-8 15,2-2 9-15,1 2-36 0,-1 2-7 16,2 0-21-16,1-1-2 0,0-1-24 0,-2-2-11 15,1-1-26-15,0-3 14 0,0 2-39 16,-2-2-26-16,0-5-28 0,0-1-19 0,0-5-36 16,-5-2-41-16,3-2 7 0,0-5-122 0,-1 0-74 15,1-1 26-15,0-1-220 0,3 2-48 16,10-1 57-16,2 2 17 0,3-3 33 0,-10 0 35 16,7 0 47-16,4 0 27 0,4 0 7 0,1 0 11 15,32-14-28-15</inkml:trace>
  <inkml:trace contextRef="#ctx0" brushRef="#br0" timeOffset="-102275.68">12710 10743 1007 0,'1'-3'365'0,"0"3"-49"0,-1 0-40 0,1 4 79 16,-1 1-17-16,2 1-4 0,0 10-12 15,1 3-15-15,1 5-14 0,0-2-30 0,-1 0-18 16,2 0 6-16,-1-1-36 0,1-1-6 0,-3-3-48 15,2 0-9-15,-3-5-9 0,1-3-22 16,-1-2 5-16,0-1-2 0,-1-2-31 0,0-2 13 16,1 0-26-16,-1-2-4 0,0 0 7 15,-3-1-17-15,2-2-26 0,0 0 10 0,1-1-11 16,-2-1-10-16,-1-10-14 0,-1-3-2 0,2-1-8 16,2 0-18-16,0-1-4 0,0 1 16 15,-3 1-18-15,3 9 30 0,0-3-3 0,0-1-19 16,13-12 15-16,-7 13-14 0,1 1 16 0,2 0-21 15,0 0 9-15,-2 5 1 0,3 1 1 16,-2 2-2-16,6-5 23 0,0 3-24 0,-1 1 15 16,-13 4-9-16,12 0 11 0,-2 0 4 0,4 0 6 15,17 19-4-15,-15-7 18 0,-1 3 16 16,-4 4-13-16,-1 0-6 0,-2 1-1 0,0-3-4 16,-2 7 32-16,-1-2 7 0,-1-1-27 15,-1-4 15-15,-1 3 0 0,3-3-20 0,-3-1-5 16,0-6 8-16,4 3-3 0,-4-5 13 0,0 0-17 15,1-2-15-15,-1 0 27 0,1-3-18 0,1-3-21 16,1 2 15-16,1 1 5 0,-1-3 3 0,0 0-16 16,-5 0 1-16,7 0 1 0,5 0-5 15,1 0-22-15,15-12 3 0,-16 10-1 0,-1-1 4 16,-1 0-41-16,-5 2-11 0,0 0 5 16,0-1-16-16,0 1-28 0,-3 0-15 0,0-2-32 15,-2 1-44-15,1 1 17 0,-1-1-138 0,-1 0-45 16,-1-2 33-16,-2 2-282 0,2 1 23 15,0-2 52-15,-4 0 49 0,0 2 67 0,0-2 10 16,-7-1 32-16,1 1 22 0,1 0 27 16,5 0 23-16,0 1 10 0,1 0 28 0</inkml:trace>
  <inkml:trace contextRef="#ctx0" brushRef="#br0" timeOffset="-101698.12">13337 10468 795 0,'0'-3'333'0,"2"-1"2"0,3 4-7 0,-1 0-42 16,2-2 21-16,11 7-15 0,-6-5-2 0,19 11-14 15,-5-1 0-15,-2 1-16 0,0 3-9 0,0 0-36 16,0 9 3-16,0 2-31 0,0 7-5 0,0 3-34 15,-3 0 10-15,-1 5-35 0,-2-1-3 16,-4 1-24-16,-2 2-4 0,-3 1-12 16,-5-2-23-16,-3-21-17 0,0 10-39 0,-17 41-27 15,4-33-37-15,-4-2 7 0,-1-2-146 0,-6-2-52 16,-1-1 23-16,-2-6-318 0,-2 1 48 0,-1-1 24 16,-3-3 38-16,2-6 28 0,1 2 27 15,1-6 19-15,-1 4 41 0,1-2 19 16,0-3 17-16,-1 3-2 0</inkml:trace>
  <inkml:trace contextRef="#ctx0" brushRef="#br0" timeOffset="-100997.14">10211 10452 832 0,'-2'-5'288'0,"-5"-7"-28"0,-1 1-19 15,-5 4-1-15,0 4-23 0,4 6-7 0,-2-3 11 16,-23 8-45-16,11-3 4 0,-1 8-20 16,3 3-19-16,-2 1 15 0,3 5-2 0,-1 2-19 15,0 7-3-15,1 3-13 0,3 3 4 0,1 2-15 16,2 4 5-16,3 0-5 0,1 1 0 0,3 2-5 16,2-5 5-16,4 7-16 0,1-25-4 15,0 12-4-15,17 44-6 0,-6-34-11 0,2-1-4 16,6-1-17-16,1 0-9 0,7-2-43 0,-1-4-51 15,3 0 7-15,6-2-106 0,0-6-59 16,6-3-45-16,2-6 28 0,5 0-268 0,5-4 24 16,2-5 48-16,7-2 14 0,6-4 62 15,9-2 18-15,7-2 24 0,-39-1-20 0,25 0 71 16,15 0-23-16</inkml:trace>
  <inkml:trace contextRef="#ctx0" brushRef="#br0" timeOffset="-100384">14390 10571 958 0,'0'-4'382'0,"0"-2"-52"0,0 1 34 16,0 0-1-16,0 3-7 0,-2-1-14 0,2-1-20 15,1 2-24-15,0 1-24 0,0 4 8 16,3 0-20-16,3 8 10 0,2 4-29 0,0 8 13 16,0 0-14-16,-2 6-12 0,0 3-16 15,1 0-35-15,-1-2-1 0,-3 0-25 0,2-2-13 16,-2 4-18-16,1-2-12 0,-1-5-21 16,0 0 9-16,0-5-34 0,-4-2-27 0,1-4-3 15,-1-7-60-15,1 1-36 0,-1-3-38 16,0-5-67-16,0 0 17 0,-6 0-168 0,6-3 29 15,-4 0-332-15,1-1-7 0,-5-6 80 16,-2-5 4-16,-3 4 59 0,2-4 50 0,-3 2 16 16,1 1 12-16,-5-4 62 0,3 7 9 0,-2 0 24 15,2 1 24-15,1 3 25 0</inkml:trace>
  <inkml:trace contextRef="#ctx0" brushRef="#br0" timeOffset="-100146.88">14238 10835 272 0,'-3'1'528'0,"1"-1"-113"15,1 3 46-15,0-5-17 0,0 4-37 16,1-2-20-16,2 0-10 0,4 0-48 0,-2-2-16 16,3 1-37-16,13-4 8 0,5 0-42 0,3-3-18 15,3 0-15-15,0 0-35 0,3-1-33 16,1 2-3-16,1-1-19 0,1 4-22 0,-3-3 2 16,1 2-17-16,-1 0-43 0,-3 0-26 15,1 0-35-15,-7 0-50 0,-2 0-64 0,-2 0 12 16,0 3-141-16,-10 0-93 0,1 1 32 15,-6 1-234-15,-6 0 54 0,0 0 14 0,2 2 66 16,-4-1 24-16,-2-1 25 0,-1 3 23 16,-13 3 0-16,-4 1 93 0,4 2 13 0,-11-3 11 15</inkml:trace>
  <inkml:trace contextRef="#ctx0" brushRef="#br0" timeOffset="-97866.8">15892 10432 707 0,'0'0'348'0,"0"-17"-62"16,-22-8 22-16,19 19-40 0,3 1-24 0,0 1-27 16,0-2-25-16,0 6-20 0,0 0-14 0,0 0-16 15,0 0 35-15,0 5 7 0,1 14-8 0,1 3-7 16,-2-9 4-16,10 31 1 0,-5-13 1 16,-1 2-2-16,4 3-21 0,-2 1 3 15,3-1-17-15,-3-1-20 0,0-3-12 0,3-2-6 16,-5 1-3-16,0-5-21 0,0-3 9 15,-1-2-19-15,2-1-11 0,-5-9 5 0,2 0-2 16,-2-4-4-16,0-2-16 0,0-1 6 0,0-4 5 16,0 0-26-16,0 0 12 0,0 0-12 15,-5 4-3-15,3-7-5 0,2 0 10 0,-2-2-6 16,2 1-19-16,0-4 6 0,-1 3 1 16,1-4-9-16,1 3 16 0,-1-3-19 0,0-2 10 15,0-2-10-15,18-13 19 0,-9 12-11 16,2 1-10-16,3 2 14 0,-1 0 2 0,7 4-6 15,-1 1 6-15,2 2-20 0,0 2 10 0,-12 2 1 16,5 0-9-16,17 16 3 16,-18-7 9-16,1 2 8 0,-5 3-7 0,-3-1 3 15,-2-1 8-15,-3 0-1 0,-1-12 15 16,0 8 6-16,0 2-14 0,-11 13-8 0,2-13 25 16,-5 2-27-16,1-5 9 0,-1 0 1 0,-1 1 1 15,-1-3-20-15,-2 0-18 0,0-3-12 16,0 0-13-16,4-1-32 0,1-1-24 0,13 0-9 15,-12 0-32-15,2 0 13 0,1 0-85 0,1 0-30 16,2 0-22-16,6 0-30 0,-7 0 24 16,7 0-187-16,-8 0-54 0,8 0 49 0,-10-3 39 15,10 2 25-15,0-2-4 0,5-1 70 16,0 2 21-16,12-6 5 0,4-2 10 0</inkml:trace>
  <inkml:trace contextRef="#ctx0" brushRef="#br0" timeOffset="-97156.84">16856 10707 692 0,'0'-3'338'0,"2"0"-30"0,-2 1-23 0,2 1-22 16,3 1 1-16,-4 3-32 0,1 1 51 16,2 1-23-16,3 7-24 0,-1 1-4 0,1 1-9 15,0 2-15-15,-1-1-18 0,-2-1-14 16,-1-1 0-16,-1-2-10 0,2-3-3 0,-2-1-25 16,-1-1 3-16,-1 1-31 0,3-2 14 15,-3-3-10-15,2 2-6 0,-2 0-31 0,0-4 15 16,0 0-30-16,0 0-12 0,0 0 15 0,-2 4-15 15,-1-5-5-15,3-1-5 0,-1-2-12 0,0 1 14 16,0-13-17-16,-1 1-7 0,2-2-3 0,0 10 6 16,0-3-9-16,0 0 7 0,14-13-3 15,-9 8-21-15,3 5 0 0,4 2 16 0,-3 2-7 16,0 3-8-16,-1 1 3 0,0 1 16 0,-8 1-10 16,9 0-7-16,3 0 12 0,16 18 6 15,-14-10-14-15,-1 3 2 0,1 1 2 0,-3 0 17 16,-2 0-4-16,-3 0-7 0,2 1 6 15,-4-4-12-15,-2-1 3 0,0 0 16 0,0-4-16 16,-2 0 7-16,0-1 1 0,0 1 9 0,0-4-2 16,0 0-23-16,0 0 22 0,-6 1-19 15,3-3 8-15,2 0 6 0,-2-3-20 16,1-1-5-16,-1-11 6 0,3 3-8 0,0 2 4 16,0 2 5-16,0-1-25 0,14-14 28 15,-7 13-20-15,1-1 4 0,2 8 12 0,3-2 4 0,-1 3-3 16,3 1 5-16,1 3-9 0,3 0 15 15,0 0-6-15,-10 0 20 0,22 17-10 16,-10-7 19-16,-1 3 4 0,-1 0-5 0,0 0-17 16,-5 1 25-16,0 0-17 0,-2-1 11 0,-3-1-18 15,-3-2 14-15,-2-3-17 0,-2 0 11 0,-2-2-18 16,0-1 2-16,0-4-26 0,0 0-23 0,0 0-22 16,-12 8-33-16,9-9-34 0,-1 0-51 15,-2-2 16-15,-5-4-170 0,3-5 32 0,-2-3-306 16,3 1 24-16,5 1 66 0,2-5 56 15,0 18 30-15,0-10 25 0,21-10 41 0,-4 10 25 16,1 0-3-16,-1 1 29 0,0 4 43 0,3 0-14 16</inkml:trace>
  <inkml:trace contextRef="#ctx0" brushRef="#br0" timeOffset="-96852.58">17558 10694 842 0,'1'4'361'0,"4"-1"-8"0,-5 4-47 15,0 0 39-15,0 13 2 0,0-13-19 0,0 5-1 16,0 3-23-16,0 2-20 0,0-1-17 0,0-1-17 15,9 13-12-15,-2-16-16 0,-1-2-27 16,0-4-20-16,-2 1 5 0,2-2-31 0,2-4-3 16,-1 1-22-16,1-1 1 0,1-1-30 0,1 0 9 15,15-9-22-15,-10 2-22 0,0-1-2 16,0-2-8-16,-4-2-18 0,1 0-7 0,0-1-18 16,-4 0-1-16,0-3-23 0,-3 3-7 0,-3-1-9 15,0 4 3-15,-2 10-14 0,0-8-12 0,0 2-12 16,-22-9 7-16,8 10-25 0,-3 1-6 15,4 1 2-15,1 3 9 0,12 0-59 0,-10 0-38 16,0 0-14-16,4 0-24 0,-5 0-18 16,-10 11-37-16,16-8 28 0,-1 0-54 0,4-2-57 15,2 0-24-15,0-1 12 0,2 2-7 0,4-2 27 16,-1 3 24-16,2-2 35 0,13 3 35 16,2-1 29-16,-1 1 35 0,1-1 9 0</inkml:trace>
  <inkml:trace contextRef="#ctx0" brushRef="#br0" timeOffset="-96540.75">17851 10760 314 0,'26'0'233'0,"-4"0"-24"0,-11 0-6 15,5 0-1-15,1 0-13 0,0 0-2 16,12-14 5-16,-17 8-6 0,-3 2-23 0,-1-2 27 16,1-2-33-16,-3 0 16 0,0 2-20 15,-5-1 3-15,-1 2-18 0,2-1 26 0,-2 6 25 16,0 0-14-16,0 0 8 0,-20-18 5 0,7 11-10 16,2 3-9-16,0 3-5 0,-8 1-14 0,11 0-14 15,-5 0-1-15,-18 12-6 0,14-3 13 16,1 3-31-16,1 3 20 0,-1 0-24 15,2 3 17-15,2 2-35 0,3 0-8 0,3 1 3 16,2-1-11-16,3-3-8 0,1-10 1 16,0 2-11-16,0 3-9 0,19 11-10 0,-8-14-15 15,0 1-10-15,2-8-3 0,-1 1-22 16,-12-3-10-16,13 0-29 0,20-13-23 0,-16 4-34 16,-2-3-24-16,3 0 13 0,-1-5-119 0,-3-5-59 15,-1 3 29-15,-1-5-209 0,0 0-35 0,-2 1 18 16,-2-1 55-16,1-2 9 0,-2 0 29 15,-5 1 40-15,2-2 31 0,-4 15 27 16,0-5 8-16,0-2-2 0</inkml:trace>
  <inkml:trace contextRef="#ctx0" brushRef="#br0" timeOffset="-96268.01">18027 10389 620 0,'-5'-10'306'0,"-2"3"-44"0,4-3-30 0,-2 8 24 16,2-3 4-16,0 1-22 0,2 0-29 0,-1 3-24 15,1-2-20-15,-1 0 42 0,1 3-22 16,1 0-21-16,-3 2 11 0,3 1 9 0,0 1 6 15,0 0-11-15,0 3-4 0,0 11 1 0,0 2-8 16,0-10 19-16,0 9-31 0,0 1 19 0,0 5-20 16,13 27 1-16,-13-25-18 0,6 2-2 15,-2 0-17-15,3 1-11 0,-2-4-20 0,4 3-3 16,0-4-6-16,1 3-1 0,2-6-5 16,0 2-13-16,0-4-38 0,0-2-11 0,0-2-42 15,1-2-35-15,-1-7-50 0,1 2 13 0,0-4-150 16,-1-2-61-16,2-3 29 0,-3 0-298 15,4 0 42-15,23-12 36 0,-12 7 50 16,-2 0 30-16,1 2 42 0,1-4 19 0,2 2 15 16,1 0 30-16,1 1 27 0,3-3 6 0,0 2 42 15</inkml:trace>
  <inkml:trace contextRef="#ctx0" brushRef="#br0" timeOffset="-95674.82">19067 10603 337 0,'2'-2'452'0,"1"0"-105"0,-2 2-33 0,0 0-2 16,1 2-41-16,-1 0 61 0,0 2-8 15,1 0-15-15,0 2-5 0,0 13-7 0,0 0-21 16,0 3-13-16,3 0-21 0,-3-1-4 0,0-1-17 15,-1 0-20-15,2-4-21 0,-3 4-23 16,0-9-2-16,0-11 3 0,0 8-29 16,0-1-31-16,0-7-7 0,0 7 10 0,0-7-4 15,0 0-1-15,0 0-33 0,0 0 12 0,-4 10-26 16,2-10 0-16,1-4 4 0,0 0-4 16,-1-1-7-16,1-2-15 0,-1-8-6 0,0-4 19 15,2 1-29-15,0 8-2 0,0-3 2 16,0-3 10-16,10-16-35 0,-5 17 10 0,2 0 4 15,1 1 2-15,-1 2 6 0,5 2-6 0,-2 3-4 16,0-4 5-16,3 5-8 0,0 3 5 16,-2 0-5-16,0 2-2 0,11 1 10 0,-15 0-8 15,2 0 5-15,17 11-1 0,-10-2 11 16,-1 2 2-16,-2 3-2 0,0 3 11 0,-4 3-12 16,-3 0-1-16,-1 2-1 0,-2-1 0 15,-1 2-2-15,-1-2 1 0,-1-4 23 0,5-1 4 16,-5-3 11-16,2-3 0 0,-1-3-13 0,1 0-1 15,0 0-4-15,2-4 16 0,0 1-15 16,1 0 5-16,3-2-5 0,7 2-10 0,-8-4-11 16,3 0 9-16,3 0-8 0,4 0-1 15,20-13-80-15,-20 7-23 0,2-2-16 0,-4 2-43 16,0-4-40-16,-2 3 18 0,-4 1-163 0,-4 1-72 16,-4-1 33-16,-1 2-234 0,0 0 52 0,0 4 31 15,0 0 52-15,-21-11 64 16,1 8 2-16,-2-2 54 0,-5-1 13 0,-5 4 44 15,3-2 27-15,-5 4-17 0,-7-3 3 0</inkml:trace>
  <inkml:trace contextRef="#ctx0" brushRef="#br0" timeOffset="-94626.03">15646 10243 788 0,'14'0'359'16,"-14"-14"-49"-16,0 14-39 0,23-23-18 0,-21 19 0 15,1 1-57-15,-1 1 8 0,-2-1-22 0,0 2-38 16,0 1-8-16,-4 2 0 0,-1 0-14 15,-5 7 13-15,-7 3 16 0,1 1-2 0,-1 5-4 16,0 1 5-16,2 0 2 0,-3 3-13 16,1 2 16-16,-2 4-15 0,1 1-5 0,2 4 5 15,-2 3-1-15,3 4-11 0,3 5-12 0,3 0-8 16,1 3 12-16,4 0-18 0,2-3-17 16,2-21 0-16,12 44-5 0,-3-25-26 0,9-1-4 15,2-3-2-15,7-4-13 0,0-1-41 16,6-2-24-16,3-3-38 0,3-4-66 0,3-4 13 15,1 2-133-15,4-6-44 0,7 1 26 0,-2-4-204 16,4 3-50-16,4-5 50 0,6 2 18 16,4-1 53-16,6-1 12 0,5 1 36 0,2-2 27 15,5 0 14-15,4 0 26 0,2 2-32 16</inkml:trace>
  <inkml:trace contextRef="#ctx0" brushRef="#br0" timeOffset="-93961.26">19304 10147 852 0,'5'0'352'0,"3"-3"-41"0,8-1 12 0,2 0-44 16,1 3 9-16,-2-2-7 0,2 2-10 16,-8 1-15-16,5 0 5 0,5 0-8 15,27 11-5-15,-20-4-4 0,-3 2-25 0,6 1 8 16,2 3-26-16,4 3 5 0,-1 3-35 0,3 2-3 16,-2 2 1-16,-1 5-23 0,-1 0-17 15,-2 4-15-15,-6 4-11 0,-2 3-12 0,-3 5-4 16,-6 6-11-16,-5 0 3 0,-6 1-23 0,-3-2 3 15,-2-24-2-15,-17 47-12 0,-1-28 7 16,-3 1-31-16,-3-2-41 0,-3-3-49 0,-3 0-36 16,-2-3-57-16,-3-3 15 0,-3-3-174 15,2 1 29-15,-5-6-323 0,0 0 43 0,0-5 43 16,-3-1 47-16,2-3 41 0,-5-2-1 16,-1-2 65-16,-1 1-11 0,0-4 33 0,3 2 46 15,0-3 39-15,-1-1 24 0</inkml:trace>
  <inkml:trace contextRef="#ctx0" brushRef="#br0" timeOffset="-87772.91">9876 10169 620 0,'0'0'342'0,"0"0"-70"0,14 0-32 16,-14 0-20-16,0-12-32 0,0 12 3 0,0 0-12 16,0 0-26-16,0 0-20 0,0 0 5 15,-14-18-8-15,7 18-20 0,-3 0-1 0,-6 0-28 16,-2 0 4-16,-21 12-27 0,19-7 20 0,-1-1-28 15,-1 2 24-15,1 3-27 0,0 1-12 16,2-1 13-16,0 4-10 0,1-2-14 0,0 2 1 16,5 1 10-16,1-2-18 0,-1 3 4 0,4-2-1 15,2 3-13-15,0-1 26 0,3-1-5 16,0 3-11-16,2-4 2 0,1-1-3 0,1-2-10 16,0 1 0-16,0-3 14 0,0 6-17 0,0 1 26 15,10 23 12-15,-7-17-5 0,2 0 0 16,-3 5 3-16,0 2-14 0,-1 2-4 0,-1-13 30 15,0 7 7-15,0 5-23 0,0 4 9 0,0 2 10 16,0 2-10-16,0 2-11 0,0 2-13 16,0 0 20-16,0 0-5 0,0 2 3 0,0-3-15 15,0 0 32-15,0 0-19 0,0 0-11 0,0-2 9 16,0 1 3-16,0 1 4 0,6 37 8 0,-2-41-4 16,3 2-3-16,1-3 4 0,0 4-4 15,0-4-8-15,2-2 6 0,-2-1-17 0,1 0 9 16,-1-3 11-16,2 1-15 0,-2-4-11 15,1-1 10-15,2 1-8 0,-2-5 3 0,0-1 0 16,-1-3-2-16,2-2-4 0,-2-3 7 16,0-2-14-16,-1-3 2 0,0-2-3 0,0-1 5 15,-1 1-8-15,-1-3 8 0,2 1-5 0,6 4 5 16,-2-4-1-16,-2-3 1 0,0 1-5 0,-1-1-1 16,-8 0-5-16,9 0-31 0,-1 0 1 0,5 0-43 15,3 0 3-15,1 0 6 0,23-14-119 16,-21 10-26-16,2-1-23 0,3 0-32 0,6 0 25 15,-3-2-187-15,5 3-52 0,-2-2 18 16,3 3 57-16,5-3 13 0,3 0 33 0,5-1 35 16,4 3 23-16,2-4-3 0,4 1 30 0</inkml:trace>
  <inkml:trace contextRef="#ctx0" brushRef="#br0" timeOffset="-86154.06">18542 10009 509 0,'0'0'238'0,"0"-12"-34"0,0 12-17 16,-1-25-24-16,1 20-11 0,-1 0 17 0,1-1-29 16,1 1 3-16,-1 1-26 0,0 4 6 0,0 0-2 15,10-14-8-15,3 5 10 0,1 0-24 16,4 1-9-16,-2-1 1 0,9 1 1 0,4 1-4 15,0 0-15-15,5-1 11 0,2 1-9 0,5 0-3 16,2-1-15-16,6 0-4 0,-1 0 6 16,0-4-10-16,4 3 5 0,-2-1 7 0,-5 0-31 15,1-2 2-15,-2 0-13 0,-3 0 14 0,-5-1 10 16,-3 4-13-16,-3 0 8 0,-3 1 2 16,-1 3 0-16,-5-3-10 0,-3 4 4 0,-3-3-1 15,-7 4 3-15,0 1-14 0,0-1-2 16,-1 3 6-16,-2-2-38 0,0 0 33 0,-1 1-8 15,0 1-16-15,0-2 1 0,-2 2 6 0,4 0 1 16,-3 0-9-16,-3 0 1 0,0 0 8 16,7 0 0-16,-7 0-11 0,8 0 1 0,-8 0-2 15,18 10 15-15,-13-10 15 0,-1 3-2 0,1-1-23 16,0 2 2-16,0-1-6 0,5 7 28 16,0 1-10-16,1 4 7 0,-4 0-36 0,5 3 38 15,-1 0-27-15,0 1 5 0,1 0 2 0,3 1-3 16,-2-1 1-16,2 1 33 0,0 2-1 15,3 0 11-15,-1 2 7 0,2 1-7 0,0 2 24 16,0 3-12-16,1 1-10 0,-3 0 15 16,-3 5 6-16,1-1-16 0,-3-1-4 0,0 2-2 15,0-2 0-15,-4-1-11 0,0 3 14 16,-2-4-19-16,1 2 11 0,0-1-9 0,-1 2 6 16,-3-1-11-16,3 3-2 0,0 1-4 15,0-4 20-15,0 4-24 0,0-4 18 0,1 2-3 0,-1-1 0 16,-1-2-5-16,1 1-8 0,0-1 3 15,-2-2-6-15,1-1-13 0,1-1 23 16,-2 0-9-16,0 1-1 0,2-4-5 0,-1 3 1 16,0 0-4-16,2 0 3 0,-2-2 0 0,-1-2-5 15,0 1 15-15,-1-3-4 0,1-4 0 16,-2 2-1-16,2-1-19 0,-1-4 11 0,-2-4-2 16,0-2 0-16,0-2 8 0,-1 1-7 0,0-3-6 15,0-6 11-15,0 6-2 0,0 0 3 0,0 3-4 16,-19 15-6-16,10-12 7 0,0 0 3 15,-2 0-4-15,1-1 5 0,-3-1-8 0,1 0 0 16,0-2 0-16,-4-4 3 0,3 0-7 0,-4 2 10 16,0-1-3-16,-3 1 0 0,-1 0-2 15,-1-4-3-15,-2 1-5 0,-2 0 8 0,-1-2 4 16,-2-1 3-16,-1 1-6 0,-2 0-4 0,16-1-11 16,-4 0-11-16,-4 0-15 0,0 0-26 15,1 0-24-15,2 0 9 0,-13-11-124 0,20 4-78 16,6 0 24-16,1 3-283 0,2-2 35 15,2 0 41-15,0 0 49 0,1 1-9 0,0-1 30 16,-1 0 68-16,-1-7-9 0,3 1 50 16,1 12 32-16,0-11-9 0</inkml:trace>
  <inkml:trace contextRef="#ctx0" brushRef="#br0" timeOffset="-85282.01">20198 10548 461 0,'0'1'356'0,"0"1"-33"0,0 2-7 16,-1 0 11-16,1 2-44 0,1 1 6 0,-1 1-39 16,1-1-11-16,-1 3-14 0,0 4-9 15,11 15-9-15,-9-12-28 0,0-5 7 0,-1-4-13 16,0 0-25-16,-1-1-16 0,1-3 4 16,0 0-4-16,-1-4-3 0,0 0-4 0,0 0-22 15,0 0 0-15,-1 5-16 0,1-7-16 0,0 0-7 16,-2-1 2-16,2-3-10 0,0 1-2 0,1-1-13 15,3-11 0-15,-4 8-14 0,7-16-5 16,1 5-6-16,-3 4-12 0,4 4 8 0,-2 0 3 16,2 5-6-16,-3 2-3 0,1 0 4 0,2 3 1 15,-9 2 0-15,13 0 4 0,2 0-2 16,19 17 13-16,-16-7-4 0,0 1 4 0,-3 0-10 16,1 3 16-16,-2 2 0 0,-2-1-5 15,-3 0-8-15,2-1 16 0,0-1-2 0,-1-1-3 16,-5-5-6-16,0 0 8 0,-3-3-4 0,0-1 7 15,-1 1 6-15,0-1 9 0,-1-3-17 16,0 1 13-16,0-2-26 0,-2-3 25 16,0 2-24-16,1-1 4 0,-1-1-9 0,0-2 13 15,1 1 3-15,0-2-10 0,1 0-18 16,0-2 17-16,0-3-18 0,12-13 14 0,-4 12 3 16,0 2-12-16,1 0 16 0,3 0-10 15,1 3 6-15,1 1-6 0,1 0 0 0,-3 5-2 16,3 2 35-16,-6 0-4 0,5 0 14 15,2 0 12-15,19 13-22 0,-16-5 19 0,-3 0 9 16,1 1-13-16,-3 2-2 0,1-1-16 0,-4 1 2 16,-1-1 3-16,-5-2-11 0,-1-3-16 0,-3 1 14 15,-1 1-5-15,0-7-14 0,0 7-5 0,0-7-13 16,-10 15-2-16,-2-3 0 0,1-3-102 16,-9-1-17-16,8-2-45 0,1-1-58 0,2 0 20 15,0-4-148-15,2-1-81 0,-1 2 37 16,8-2-225-16,0 0 32 0,0 0 74 0,-7-2 49 15,10-1 36-15,1-1 27 0,11-6 37 16,-2 0-11-16,5 1 32 0,3-3 32 0,-3 0-18 16,3 1 57-16</inkml:trace>
  <inkml:trace contextRef="#ctx0" brushRef="#br0" timeOffset="-84978.7">20886 10622 347 0,'11'-8'415'0,"-2"3"-60"0,-2 0-24 0,-2 1-17 16,-1 1-41-16,0 0 15 0,-1 3-13 0,0 0-4 15,0 3 9-15,-1-1 3 0,-2-2-16 16,5 7-33-16,-2-2 9 0,5 8-34 0,3-1-2 15,-2-2-13-15,2 4-27 0,1-2 4 0,0 1-22 16,0-3-21-16,0-1 5 0,-2-2-27 16,2-1 8-16,0-2-32 0,2 0 11 0,-2-1-32 15,0-3 15-15,-12 0-11 0,10 0-13 16,2 0-2-16,16-13-5 0,-14 6-9 16,1-1-2-16,-5-2-7 0,-5 2-21 0,3-5-13 15,-5 4 10-15,-1 2-23 0,-2 0-16 0,0 7 5 16,0-6-6-16,-17-8-13 0,3 5-17 15,-2 3-2-15,0 1-16 0,-1-1-36 0,2 3 6 16,2 0 10-16,4 3-81 0,0 0-42 0,1 0-37 16,3 0-44-16,5 0 29 0,0 0-230 15,0 0 23-15,0 0 41 0,-4 5 18 0,9-4 51 16,2 1-3-16,13 4 14 0,1 0 55 16,2-1 14-16,1 2 9 0</inkml:trace>
  <inkml:trace contextRef="#ctx0" brushRef="#br0" timeOffset="-84679.86">21431 10667 406 0,'12'-1'342'16,"-2"0"-21"-16,-1 0-40 0,-2-2-13 0,-1-1-6 16,0 2-11-16,-1-1-2 0,-1-1-33 15,-1 1-23-15,1-2 32 0,-2 1-5 0,0-1-8 16,-2 0-1-16,0 1-16 0,0 4-13 0,0 0-16 16,0-7-1-16,0 7-12 0,-15-11-18 15,-2 8 3-15,2 4-15 0,5-1-5 0,-20 9-22 16,12-1-5-16,1 3-10 0,4 2 3 15,1 2-8-15,3 1-16 0,3 2-7 0,1-2 9 16,4-2-11-16,1-7-11 0,10 13-15 16,-1-8 15-16,3-2-19 0,1-3-15 0,0-5-22 15,-1-1-13-15,-4-1-18 0,6 0-32 16,16-13 6-16,-12 5-75 0,-2-5-55 0,-3 1-21 16,0-4-52-16,2 0 23 0,-5-1-198 15,1-2-51-15,-3-1 35 0,-1-1 59 0,2 1 27 16,-5-1 16-16,0-1 29 0,-1 3 8 0,-3-3 35 15,0 11-15-15,0-4 13 0</inkml:trace>
  <inkml:trace contextRef="#ctx0" brushRef="#br0" timeOffset="-84433.71">21536 10324 272 0,'-4'-12'362'0,"0"2"-53"0,1 4-20 0,0-1-26 16,2 1-4-16,0 3-36 0,0 1 2 16,0-1-20-16,1 2-16 0,-1 1-21 0,2 3 72 15,-1 1 9-15,1 0-1 0,1 3-9 16,3 12-21-16,2 2-3 0,-1 1-27 0,0 0-11 15,-1 3-4-15,0-1-19 0,3 0-10 16,2 3-15-16,-2-3-22 0,0 2-1 0,0-2-12 16,3 1-21-16,-2-3-2 0,1-1-3 0,0 0-5 15,1-3-13-15,-1-1-35 0,2-2-25 0,-1-1-24 16,3-3-57-16,3-1 9 0,5-2-106 16,-2-1-80-16,2-3-64 0,2 0 29 15,1-4-208-15,1 0 22 0,-13 0 38 0,8 0 34 16,28-12 14-16,-22 5 36 0,0-2 33 0,7 0 43 15,2-1 33-15,-2-1-11 0</inkml:trace>
  <inkml:trace contextRef="#ctx0" brushRef="#br0" timeOffset="-83865.69">22631 10505 869 0,'2'2'407'0,"1"3"-59"0,4 8 13 0,-2 2-13 15,2 1-12-15,1 3-13 0,-2 0-28 16,1-2-15-16,-1 1-35 0,-1-2-17 0,-2-1-5 16,2-3-22-16,-3-3-16 0,1-3-22 0,-2 0-14 15,0-1 11-15,0-2-5 0,0-1-17 16,-1 0-9-16,1-1 6 0,0-1-30 0,-1 0-6 15,-1-2-14-15,0-1-9 0,1 0-10 16,0-1-5-16,-1-1 4 0,0 0-4 0,1-2-20 16,0 1 12-16,0-1-11 0,0-2 1 0,0-3-7 15,0 0-25-15,0 1 3 0,14-15-3 16,-10 17 6-16,4-4-5 0,-2 4 0 0,0 1 5 16,3-1-10-16,1 0-10 0,4 3 13 0,-6 2 7 15,2-1-16-15,-1 5-1 0,0 0 1 16,-1 0 1-16,-8 0 15 0,11 0 4 0,14 11-9 15,-13-4 23-15,0 3-3 0,-1-1-3 0,1 2 20 16,-3 1-4-16,-2 3-2 0,3-1 16 16,-7-2-5-16,4 2 5 0,-3 1 10 0,1-3-3 15,-1 3-18-15,-2-5 8 0,1-2-10 0,-1 0-2 16,1-2-3-16,-1 1 15 0,0-3-7 16,8 6-4-16,-4-3-3 0,1-2-13 0,-1 0-13 15,7 3 7-15,-2-4 5 0,-1-4-30 0,-1 3-27 16,-1-3 3-16,0 0 3 0,-8 0-95 0,8 0-51 15,-8 0-83-15,7 0 27 0,3-14-243 16,-9 11 41-16,0-3-234 0,0 2 50 0,0-3 33 16,1 2 68-16,1-10 46 0,4 0 25 0,0 2 33 15,2-2 8-15,1 1 55 0,1-3 21 0,2 4 61 16,1 2 14-16,0-1 9 0</inkml:trace>
  <inkml:trace contextRef="#ctx0" brushRef="#br0" timeOffset="-77457.14">23228 11163 483 0,'0'0'194'0,"0"0"-13"0,0 0-46 0,0 0 8 15,0 0-10-15,0 0-9 0,0 0-17 16,0 0-10-16,0 0-17 0,0 0 15 0,0 13-17 16,0-13-2-16,0 0 2 0,0 0-17 15,0 0 5-15,0 0-11 0,0 0-18 0,0 0 4 0,0 0-1 16,0 0-1-16,0 0 10 0,0 0-18 16,0 0-2-16,0 0 3 0,0 0-10 0,0 0-4 15,0 0 10-15,0 0-13 0,0 0 14 16,0 0-11-16,0 0-3 0,0 0-12 0,0 0 6 15,0 0-8-15,0 0 2 0,0 0 9 0,0 0-4 16,0 0 9-16,0 0-14 0,0 0 5 16,0 0-3-16,0 0-11 0,0 0 1 15,0 0 21-15,0 0-13 0,0 0-3 0,0 0 0 16,0 0 4-16,0 0 2 0,0 0 7 0,0 0 2 16,0 0-12-16,0 0-5 0,0 0 6 0,0 0-10 15,0 0 0-15,0 0 20 0,0 0-28 16,0 0 10-16,0 0 13 0,0 0 2 0,0 0-20 15,0 0 8-15,0 0 9 0,0 0 5 0,0 0-11 16,0 0-1-16,0 0-4 0,0 0-10 16,0 0 9-16,0 0 8 0,0 0 5 0,0 0-12 15,0 0-1-15,0 0-14 0,0 0 22 16,0 0-10-16,0 0 13 0,0 0-10 0,0 0-1 16,0 0 11-16,0 0 3 0,0 0-8 0,0 0 2 15,0 0-13-15,0 0 2 0,0 0 4 16,0 0 13-16,0 0-13 0,0 0-6 0,0 0 8 15,0 0 2-15,0 0 13 0,0 0-12 16,0 0-6-16,0 0 10 0,0 0-6 0,0 0 4 16,0 0-1-16,0 0-6 0,0 0 6 15,0 0-8-15,0 0-1 0,0 0-4 0,0 0-17 16,0 0-11-16,0 0-11 0,0 0-26 0,0 0-29 16,0 0 11-16,0 0-155 0,0 0-104 0,0 0-11 15,0 0 29-15,0 0 36 0,0 0 18 16</inkml:trace>
  <inkml:trace contextRef="#ctx0" brushRef="#br0" timeOffset="-68842.12">22969 10917 354 0,'0'0'330'16,"0"0"-63"-16,0 0-32 0,0 0-24 16,0 0-3-16,0 0-50 0,0 0 1 0,0 0-11 15,0 0 7-15,0 0-38 0,0 0 20 0,0 0-18 16,0 0-4-16,0 0 0 0,0 0-6 0,0 0 19 16,0 0-30-16,0 0 1 0,0 0-6 15,0 0-20-15,0 0 25 0,0 0-29 0,0 0-26 16,0 0 14-16,21 7 7 0,-22-8-20 15,2 0 7-15,1 0-6 0,-1 0 10 0,2 0-34 16,-2 0 26-16,1 0-16 0,-2-1-31 0,2 1 29 16,1-1-5-16,-2 1-6 0,1 0-14 0,0-1 4 15,-1 1-1-15,1 0 0 0,-2-1-1 16,1 2 18-16,0-1-21 0,0 0 3 0,0 0 4 16,0 1-6-16,0-2-2 0,0 2 0 15,1 0 1-15,-2-2 0 0,2 2 1 0,-1 0-1 16,1-1 0-16,-2 1-2 0,1-2-15 0,0 2 20 15,-1 0-1-15,1 0-1 0,-1-1 0 16,0 1 0-16,1 0-2 0,0 0 2 0,-1-1 8 16,0 1 5-16,0-1-12 0,2 0 1 15,-2 1-1-15,0 0 2 0,2-1 0 0,-1 2-2 16,0-1-11-16,-1-1-9 0,1 1 2 0,0-1 0 16,-1 1 26-16,1-1 2 0,0 1-18 0,-1-1 11 15,0 0 2-15,1 1-8 0,-1 0 11 16,0 0-10-16,0 0 2 0,0 0-13 0,0 0 1 15,0 0 0-15,0 0-11 0,0 0 14 16,0 0 22-16,0 0-30 0,0 0-4 0,0 0-35 16,0 0 23-16,0 0-24 0,3-5-35 15,-2 5-3-15,-1 0-22 0,1 0-23 0,0 0-46 16,-1 0 17-16,0 0-269 0,1 0 14 0,-1 0-1 16,0-1 79-16,-1 0-1 0,0-1 35 0,-1-1 23 15,1 1-36-15</inkml:trace>
  <inkml:trace contextRef="#ctx0" brushRef="#br0" timeOffset="-62832.23">23301 10980 543 0,'0'0'185'0,"0"0"-13"0,0 0-32 0,0 0 1 16,14 0 0-16,-14 0-30 0,0 0 6 0,0 0-11 16,0 0-12-16,0 0-3 0,0 0 2 15,25 21 11-15,-24-21-23 0,1 0-1 0,-2 0 6 16,0 0-3-16,1 0-11 0,-1 0-23 15,1 0 18-15,1 0-21 0,-2 0-2 0,2 0 1 16,-2-2-16-16,1 1 0 0,0 0-3 16,-1 1 10-16,1-1-4 0,-1 1-17 0,1 0 7 15,0-1-13-15,-1 1 16 0,1-1-13 16,0 0 1-16,1 1-4 0,-2-1 6 0,0 1 0 16,0 0-7-16,2 0-2 0,-2 0-2 0,0-2 0 15,0 2 11-15,0-1-17 0,0 1 15 16,0 0-3-16,0 0-3 0,0 0-1 0,0 0-11 15,1 0 2-15,-2 0 8 0,3 0 11 16,-3 0-19-16,1 0 10 0,1 0-10 0,-1 0 17 16,0 0-10-16,-1 0-18 0,2 0 4 0,-1 0 26 15,0 0-20-15,0 0-2 0,0-2 18 16,0 2-3-16,1 0 7 0,0-1-4 0,-1 1-1 16,0 0-6-16,0 0-6 0,0 0 6 15,1-1-4-15,-1 1-6 0,1-1 9 0,-1 1-9 16,0 0 12-16,1-1 8 0,-1 2-23 0,-1-3 18 15,1 2-13-15,1 0 16 0,0 0-8 16,-1 0-20-16,1 0 16 0,-1 0 12 0,0 0-19 16,-1 1 15-16,0-1-6 0,1-1 10 15,1 1 3-15,0 1-3 0,-1-2-19 0,0 1 2 16,1 0 8-16,-1 0-4 0,1-1 8 0,-1 1 9 16,0 0-13-16,-1 0-6 0,1 0-1 0,0-1 22 15,1 0-13-15,-1 1 1 0,1 0-8 16,0-1-4-16,-1 0 10 0,2 1-7 0,-2-1 12 15,-1 1-4-15,1-1-4 0,1 0 2 0,-1-1 13 16,1 2-17-16,0 0 22 0,-1-1-13 16,0-1 0-16,0 2 15 0,1 0-5 0,0-1-10 15,0 0 20-15,0 1-2 0,-1-2-15 0,1 2-13 16,-2-1 14-16,2 1-5 0,-1-1 1 16,0 2-16-16,0-1 3 0,1 0 30 0,0 0-16 15,-1 0-8-15,0-1 17 0,0 1-5 0,0 0-6 16,0 0-11-16,1-1 22 0,-1 1-27 15,1 0 2-15,-1 0 11 0,0 0 4 0,0 0 1 16,0 0-9-16,0 0 3 0,0-1 7 0,0 1-27 16,0 1 23-16,0-2-21 0,0 1 5 15,0 0 31-15,-1-1-24 0,1 1 0 0,0 0 0 16,1 0-2-16,0 0 7 0,-1 0-7 16,-1 0-3-16,1 0 13 0,0 0-2 0,0 0-8 15,0 0-5-15,0 0 1 0,0 0 15 0,1 0 5 16,-1 0-5-16,0 0-4 0,0 0 6 15,1 0-22-15,-1 1 19 0,0-1 13 0,0 1-14 16,0-1-13-16,2 0 4 0,-2 1 14 0,0-2-15 16,0 1 24-16,0 0-34 0,0 0 5 15,0 0 11-15,0 0-7 0,0 0 4 0,0 0 0 16,0 0 4-16,0 0 3 0,0 0 4 0,0 0-21 16,0 0 13-16,0 0-11 0,0 0 11 15,0 0-4-15,0 0 10 0,0 0-24 0,0 0 30 16,0 0-21-16,0 0 16 0,0 0-14 0,0 0-3 15,0 0 11-15,0 0-1 0,0 0-4 16,0 0 15-16,0 0-25 0,0 0 10 0,0 0 12 16,0 0-11-16,0 0-2 0,0 0 12 0,0 0-12 15,0 0 20-15,0 0-16 0,0 0-2 16,0 0 11-16,0 0-18 0,0 0 13 0,0 0-16 16,0 0 3-16,0 0 0 0,0 0 9 15,0 0 1-15,0 0-3 0,0 0 19 0,0 0-24 16,0 0 10-16,0 0-6 0,0 0 2 0,0 0-10 15,0 0 17-15,0 0-8 0,0 0 3 0,0 0 4 16,0 0-6-16,0 0 5 0,0 0-19 16,0 0 9-16,0 0 14 0,0 0-22 0,0 0 9 15,0 0 12-15,6-22-15 0,-6 22 11 16,1 0 6-16,-1 0-17 0,1 0 16 0,0-1-10 16,-1 1 4-16,0 0 6 0,0 0 2 0,-1-1-7 15,1 1 10-15,0 0-22 0,0 1 7 16,0-2 6-16,0 0 0 0,-1 1 11 0,1 0-15 15,0 0 10-15,1 0-20 0,-1 1 17 16,0-1-12-16,0-1 5 0,0 2 1 0,0-3-13 16,0 2 0-16,0 0 8 0,-1 1-17 0,2-2 1 15,-1 1-17-15,0 0-22 0,-1 0-2 16,0 0-24-16,0 0-28 0,0 1 10 0,-1 0-228 16,0-1-76-16,-2 0 20 0,-1-2 42 15,0 1 41-15,-11-5-40 0,-4 1 59 0,-5 0-27 16</inkml:trace>
  <inkml:trace contextRef="#ctx0" brushRef="#br0" timeOffset="-46582.27">2670 10856 231 0,'0'0'313'0,"0"0"-55"16,0 0-44-16,0 0-14 0,0 0-32 16,0 0-14-16,0 0-8 0,0 0-22 0,0 0-17 15,0 13-8-15,0-13-10 0,0 0-16 0,0 0-42 16,0 0-29-16,0 0-9 0,0 0-12 16,0 0 3-16,0 0-110 0,0 0-120 0,0 0-94 15,0 0 23-15,13 0-8 0,-13 0 52 16</inkml:trace>
  <inkml:trace contextRef="#ctx0" brushRef="#br0" timeOffset="-40373.76">23248 11206 571 0,'0'0'161'0,"0"0"-31"0,0 0 19 16,0 0-17-16,13 0-5 0,-13 0-43 15,0 0 8-15,0 0 6 0,0 0-27 0,0 0 15 16,0 0-13-16,0 0-15 0,0 0 5 15,0 0-21-15,0 0 15 0,0 0-21 0,0 0 7 16,0 0 2-16,0 0-17 0,0 0 0 0,0-13-1 16,0 13-10-16,0 0-1 0,0 0-11 15,0 0-4-15,0 0 5 0,0 0 6 0,0 0 5 16,0 0-4-16,0 0-1 0,0 0-16 16,0 0-4-16,0 0 19 0,0 0 6 0,0 0-4 15,0 0-7-15,0 0-3 0,0 0-10 0,0 0 21 16,0 0 5-16,0 0-7 0,0 0 6 0,0 0-12 15,0 0 5-15,0 0 11 0,0 0-11 16,0 0 16-16,0 0-3 0,0 0-4 0,0 0 14 16,0 0-23-16,0 0 14 0,0 0-2 15,0 0-20-15,0 0 5 0,0 0-5 0,0 0 3 16,0 0 3-16,0 0 6 0,0 0-26 16,0 0 19-16,0 0-3 0,0 0 4 0,0 0-21 15,0 0 22-15,0 0-8 0,0 0-5 0,0 0 3 16,0 0 17-16,0 0-17 0,0 0 3 0,0 0-1 15,0 0 2-15,0 0 11 0,0 0-27 16,0 0 12-16,0 0-2 0,0 0 16 0,0 0-10 16,0 0-4-16,0 0-1 0,0 0 11 0,0 0-1 15,0 0-18-15,0 0 21 0,0 0 0 16,0 0-16-16,0 0-8 0,0 0 11 0,0 0 4 16,0 0-9-16,0 0 10 0,14 0-9 0,-14 0 2 15,0 0 13-15,0 0-2 0,0 0-8 16,0 0 10-16,0 0-9 0,0 0-2 0,0 0-4 15,0 0 1-15,0 0-6 0,0 0 7 16,0 0 1-16,0 0 13 0,0 0-9 0,0 0 6 16,0 0-12-16,0 0 7 0,0 0 5 15,0 0-14-15,0 0 8 0,0 0 7 0,0 0-20 16,0 0 9-16,0 0-5 0,0 0 11 0,0 0-9 16,0 0-7-16,0 0 8 0,0 0 2 15,0 0 9-15,0 0-12 0,0 0 2 0,0 0-14 16,0 0 19-16,0 0 14 0,0 0-9 15,0 0-19-15,0 0 4 0,0 0 20 0,0 0-25 16,0 0-4-16,0 0-1 0,0 0-33 0,0 0-15 16,0 0-30-16,0 0 10 0,0 0-167 15,0 0-88-15,0 0-34 0,0-13 68 0,0 13-26 16,0 0 21-16</inkml:trace>
  <inkml:trace contextRef="#ctx0" brushRef="#br0" timeOffset="-14291.26">28665 10210 224 0,'0'0'250'16,"0"0"-55"-16,0 0-52 0,0 0-4 0,0 0-13 16,0 0-22-16,0 0 2 0,0 0-19 15,0-12 6-15,0 12-30 0,0 0 32 16,0 0-20-16,0 0 16 0,0 0-7 0,0 0-14 16,0 0 7-16,0 0 10 0,0 0-24 0,0 0 8 15,0 0-10-15,0 0 5 0,0 0 5 16,0 0-8-16,0 0 6 0,0 0 8 15,0 0-14-15,0 0-19 0,0 0 3 0,0 0-14 16,0 0 21-16,0 0-14 0,0 0-6 0,0 0 4 16,0 0 10-16,0 0 12 0,0 0-5 15,0 0-16-15,23 4 7 0,-21 1-13 0,-2 0 16 16,0-1-13-16,1 2-8 0,1-4 18 16,-2 3 8-16,0-5 16 0,0 0-10 0,0 0-12 15,0 6 3-15,0-6-4 0,0 0-22 0,7 15 27 16,-5-12-15-16,-1 0-4 0,0-3 11 15,1 2-1-15,1 0 4 0,1 1-7 0,0-1-3 16,3-2-4-16,-2 0-5 0,2 3 13 16,0-3 7-16,0 0 10 0,13 5-11 0,-6-5 6 15,-14 0-3-15,13 0 8 0,-3 0-5 16,-2 0-2-16,-1 0-3 0,1 0 11 0,-8 0-9 16,7 0 5-16,-7 0 7 0,7 0-12 0,-7 0-12 15,6 0 7-15,-6 0-12 0,0 0 1 16,9 0 3-16,-9 0-7 0,0 0-4 0,6 0-12 15,-6 0 14-15,0 0-12 0,0 0-4 0,8 0 4 16,-8 0-12-16,0 0 9 0,0 0 1 0,0 0-14 16,0 0-18-16,0 0-8 0,10-10-25 15,-11 7 5-15,-1 1-12 0,2 0 5 0,-1-1-44 16,0 1-13-16,-1-1-13 0,1 0 5 16,1 0-25-16,-2 0-20 0,0 0 17 0,-2-1-23 15,2 2-47-15,0-2 32 0,1 0 17 16,-3 3-135-16,1-4-50 0,0 3-45 0,-1-2 16 15,0 2 32-15,0 0 23 0,0-2 7 16,0 1 29-16,0 0 29 0</inkml:trace>
  <inkml:trace contextRef="#ctx0" brushRef="#br0" timeOffset="-13892.2">28720 10160 627 0,'-1'1'255'0,"1"-1"-23"0,0-1-7 0,0 2-16 16,0-1-14-16,0 0-28 0,1 0-16 16,-1 0 2-16,0 0-10 0,1 1-8 0,-2-1-3 15,1 0 1-15,0 0-20 0,0-1 0 0,2 1-5 16,-1 1-9-16,-1-1 16 0,0-1-21 15,0 1-10-15,1 0 34 0,-1 0-14 0,0 0-11 16,0 0-9-16,0-1-9 0,-1 1-6 16,0 0-4-16,-1 0-11 0,2 0 8 0,0 1-14 15,0-1-4-15,-1 0-17 0,1 1-3 16,0-1-3-16,0-1 16 0,-1 1-17 0,2 0-12 16,-1 0 11-16,0-1 6 0,0 1-19 0,0 0 6 15,-1 0-2-15,3 0-50 0,0 0-39 16,-1 1-7-16,-1-1-12 0,-1 0-23 0,1 0-21 15,0-1-14-15,0 1-21 0,0 1 16 0,0-2-163 16,-2 0-97-16,2 0 26 0,0 1 25 0,0 0 33 16,-1 0-13-16,-2 0 53 0,1 0 18 15,0 0-1-15</inkml:trace>
  <inkml:trace contextRef="#ctx0" brushRef="#br0" timeOffset="-13385.85">28717 10211 254 0,'0'0'363'16,"0"0"-37"-16,0 0-45 0,0 0-20 0,0 0-13 15,0 0 41-15,0 0-52 0,12 0-28 16,-12 0 29-16,0 0-37 0,0 0-28 0,0 0 2 15,0 0-13-15,0 0-3 0,0 0-61 16,0 0-11-16,0 0 37 0,0 0 3 0,18 5-5 16,-16 19-5-16,-2-11 4 0,0 8-26 0,5 31 15 15,-3-23-22-15,1-1 6 0,-1-1-23 0,1-2 3 16,-1-3-12-16,0-1-8 0,0 1-18 16,-1-8 4-16,-1-3-2 0,1 0 1 0,0-3-3 15,-1-3 0-15,0 1-35 0,0-6-5 16,0 0-38-16,0 0 5 0,0 8-76 0,0-8-39 15,0 0-41-15,0 0-38 0,0 0 25 16,1 10-226-16,0-12-74 0,-1 1 65 0,2-1 35 16,0-1 27-16,-1 1 28 0,2-2 11 0,-1-1 30 15,10-3 9-15,-7 1 50 0</inkml:trace>
  <inkml:trace contextRef="#ctx0" brushRef="#br0" timeOffset="-12940.67">28970 10328 1058 0,'4'-4'320'0,"1"3"11"0,-4-2-45 16,-1 2-55-16,2 2 5 0,-2 0-27 0,1 1-4 16,-1 1-35-16,-1 0 7 0,-1 1-20 15,2 0-20-15,-1 1-31 0,1 0 6 0,-2-1 3 16,2 0-25-16,-1 1 6 0,-1-1-14 0,2 1-1 15,0-5-5-15,0 0-7 0,0 0 4 16,0 6 0-16,0-6-8 0,0 7-16 0,0-7-3 16,12 9 16-16,-8-9-20 0,0 2-6 0,1-1-14 15,2-1 9-15,-1 1-9 0,0-1 0 16,1 1-2-16,12 2 8 0,-6-3-15 0,4 4 2 16,-2-1-5-16,3 2 18 0,-5 2-7 0,-2-3-16 15,-2 2 11-15,4 1-7 0,-5 2-4 16,-3-1-12-16,-3-1 27 0,0-2-4 0,0 2 1 15,-2-2 7-15,0 0-4 0,0-5 4 0,0 0-6 16,-11 22 9-16,6-13-20 0,0-2 13 16,1-2-1-16,-3 0-8 0,-1-1 2 0,0-1-9 15,1-2-40-15,1 1-10 0,-1-2 3 16,0 3-98-16,7-3-39 0,-8 0-29 0,1 0-36 16,0 0 24-16,1 0-218 0,6 0-36 0,-10 0 47 15,2 0 18-15,-2-13 39 0,6 9 9 16,1 1 28-16,1 0 36 0,0-1 42 15,2-3-3-15</inkml:trace>
  <inkml:trace contextRef="#ctx0" brushRef="#br0" timeOffset="-12686">29025 10265 1082 0,'1'-2'356'0,"0"-1"-28"0,0-1-42 16,2 1 37-16,2 1-51 0,-1-1-39 0,11-2-10 15,0-1-44-15,4 2-7 0,3 2-33 0,-2-1 14 16,0-1-27-16,1 4-34 0,-10 0-9 0,6 0-80 16,3 0-68-16,1 0-52 0,-2 0-32 0,3 0 15 15,-2 0-330-15,0 0 20 0,-1 0 61 16,-2 0 4-16,20 7 23 0,-18-3 13 15,2 3 41-15,1-1 42 0</inkml:trace>
  <inkml:trace contextRef="#ctx0" brushRef="#br0" timeOffset="-11982.13">29936 10349 1089 0,'2'1'385'16,"2"0"-50"-16,-1 3 35 0,2 1-57 0,-1-1-14 15,2 7-18-15,1 3-26 0,-2-7-17 0,0 2-15 16,-1-1-12-16,-1-1-31 0,-3 1-2 0,4-1-29 16,-4-3 0-16,2 1-9 0,0-2-21 15,0 2 10-15,-2-1 9 0,1-1-12 16,0-2 14-16,0 0-24 0,-1 2 0 0,0-3-2 15,0 0-25-15,0 0-1 0,-2 0-15 16,2 0-15-16,0-5-8 0,-1 3 5 0,2-3-2 16,0 0-24-16,0 2 11 0,3-2-17 0,-2 1-3 15,1-1 3-15,1 1 13 0,1 0-39 16,8-3 14-16,-1 2-7 0,-2 3 4 0,-1 1-5 16,1 1-3-16,-10 0 10 0,9 0 13 0,16 11-6 15,-14-6-19-15,-3 0-5 0,4 4 22 0,-5-3-12 16,-1 0 5-16,-1-2-15 0,-1 0 14 15,1 0-16-15,-3-1 27 0,0-1-2 0,-1 1-8 16,1-3-3-16,0 3 7 0,0-2-12 16,-2 0 9-16,2 1 19 0,-2-2-19 0,0 0 11 15,0 0-4-15,0-3-4 0,0 1-8 0,-2 0 5 16,2-1 19-16,0 1-23 0,-2-1 7 0,2-1 12 16,2 1-21-16,-4-2 17 0,2 2-26 15,2-2 12-15,0 1-11 0,-2-1 8 16,3 1 11-16,-3 4-33 0,4-10 25 0,-2 5-20 15,0 0 1-15,1 2 6 0,0 1 17 16,-1 0-23-16,-2-1 14 0,0 1-20 0,1 0 26 16,2 1-16-16,-3-3-2 0,2 4-1 15,0 0 9-15,-2 0-12 0,0 0-1 0,1 1-2 16,-1-1 0-16,0 1-2 0,1-1 14 0,-1 0-10 16,-1-1-17-16,1 2-6 0,0-1 14 0,0 0-27 15,1 0-3-15,-2 0 11 0,1 0-9 16,0 0-19-16,0 0 4 0,0 0-4 0,0-1-9 15,0 0-31-15,0 1 1 0,0 0 11 16,1 0-72-16,-2 0-25 0,1 0-31 16,-1 0-24-16,1 0-44 0,0-3 30 0,-2 3-179 15,0-2-60-15,2 2 65 0,-3 0 31 0,0 2 30 16,0-2 43-16,-2 0 37 0,1-2-41 0,-1 2 44 16,1 0 36-16</inkml:trace>
  <inkml:trace contextRef="#ctx0" brushRef="#br0" timeOffset="-11380.44">30019 10399 722 0,'4'0'299'16,"1"0"-52"-16,-1 2 13 0,0-2-35 0,2 0-6 15,-1 2-31-15,-1 1-8 0,-2-1-27 16,2 2 0-16,-1-1 4 0,-1 1-16 0,0 0-28 16,0 1 24-16,-2-1-28 0,0 0 0 0,0 0-21 15,0-1-10-15,-2 1 51 0,2-4-22 16,0 0-3-16,0 0 4 0,0 5-10 0,0-5-12 16,0 0 3-16,-9 14-1 0,7-13-1 0,0 1-22 15,-1-2 1-15,1 0-3 0,2-1-12 16,-2-2 7-16,0 2-4 0,2-2-14 0,-2-1-13 15,4 1 11-15,0-2-16 0,0 3 3 16,1-1 4-16,5-11-11 0,1 4-8 0,-2 5 1 16,0 0 6-16,0 0-8 0,-1 5 1 0,0 0-9 15,-6 0 8-15,0 0-2 0,0 0-7 16,6 0 11-16,2 12-13 0,-6-9 14 0,-1 0-6 16,-1 2 3-16,2-1-7 0,-4 0-8 0,2 0 4 15,0 0 17-15,-1-1-7 0,1-1 5 0,-2 1 20 16,1 0-7-16,1-3 0 0,0 0-9 15,-5 5 4-15,1-5-5 0,2 0-1 0,-2 1 6 16,2-3 6-16,-2 2-14 0,2-2-5 16,0 1-5-16,1-1 4 0,0 0-5 0,0-1-2 15,2 1 4-15,0-1-13 0,0 2 2 16,3 0 4-16,-2 0 7 0,2 0-9 0,0 1-6 16,0 0 5-16,2 1 6 0,-4 0-9 0,3 1 13 15,-1 1-12-15,-2-1-2 0,1-2-23 16,0 4-37-16,-1-2 7 0,-2 0-48 0,0 0-21 15,-2 0-44-15,-2-2-76 0,0 3 27 16,0-2-264-16,-3 1 5 0,1-1 44 0,-2 0 32 16,-1 1 38-16,-7 0 11 0,3 0 32 0,2-1-5 15,11-1 43-15,-8 0 9 0</inkml:trace>
  <inkml:trace contextRef="#ctx0" brushRef="#br0" timeOffset="-11228.04">29974 10490 774 0,'-1'3'271'15,"0"-3"-57"-15,2 1-65 0,0 0-59 0,-1-1-75 16,5-1-3-16,-5 0-290 0,3 1-26 0,0 0 33 16,0-3-21-16</inkml:trace>
  <inkml:trace contextRef="#ctx0" brushRef="#br0" timeOffset="-7142.02">29761 8693 386 0,'0'0'388'16,"0"0"-60"-16,0 0 1 0,15 10-26 0,-14-3-28 15,1-1-49-15,-3 0-26 0,1 1 16 0,0-7-20 16,0 7-15-16,0-2-11 0,0 2-19 15,0-1-2-15,0-6-15 0,0 9-15 0,0-2-27 16,0-7 5-16,0 7-23 0,0-7 23 16,0 8-18-16,0-8 9 0,0 0-2 0,0 6 14 15,0-6-7-15,0 0-24 0,0 0 11 0,-3 10-19 16,2-12-6-16,0 0 1 0,1-1-11 16,-1 0 1-16,2-1-14 0,-1 0 13 0,0 1-17 15,0-2-6-15,2 0-1 0,-2 2 2 0,3-2-6 16,0 1 3-16,1-1 4 0,-1 3-4 0,4-2-5 15,8 0 4-15,-2-1 1 0,3 3-8 16,1-3 0-16,-2 4 19 0,-2 0-2 16,-4 1 2-16,3 0 4 0,17 17-13 0,-15-9 6 15,-2 3-8-15,-4-4 4 0,-2 1-6 0,-1-1 7 16,-2 0 3-16,-1-2-5 0,0 1-3 0,0 0-8 16,-2-1 6-16,0-1-4 0,0 2-22 15,0-4-14-15,0-2-49 0,0 0-22 0,0 0 7 16,0 8-112-16,0-8-48 0,0 8-66 0,0-8 32 15,0 0-222-15,0 0 15 0,10 11 43 16,-5-12 43-16,1 0-7 0,10-4 53 0,-1-5 26 16,3 0 5-16,-1 1 27 0,-1 1 17 0</inkml:trace>
  <inkml:trace contextRef="#ctx0" brushRef="#br0" timeOffset="-6952.52">30224 8740 977 0,'0'0'362'0,"2"-1"-25"0,0 1-49 16,0 0-45-16,3 0-1 0,-3-1-43 15,2 1-24-15,0 0 17 0,4 0-22 0,-3 0-101 0,3 0-44 16,-3 0-31-16,-5 0-67 0,0 0-71 16,8 0 14-16,0 0-296 0,-8 0 9 0,6 0 64 15,-6 0 24-15,0 0 20 0,7 0 27 16,-7 0 22-16</inkml:trace>
  <inkml:trace contextRef="#ctx0" brushRef="#br0" timeOffset="-6773.03">30277 8836 988 0,'-2'3'326'15,"0"0"-24"-15,0-1-18 0,2 0-55 16,-1 1-21-16,4-2-16 0,-1 2-39 0,2-2-54 15,0 1-59-15,2-1-62 0,-1 2-65 0,3-3 9 16,-2 0-302-16,2 0 20 0,-2 0 24 16,3 0 0-16,-9 0 31 0,14 0 4 0</inkml:trace>
  <inkml:trace contextRef="#ctx0" brushRef="#br0" timeOffset="-6165.91">30612 8767 700 0,'-2'-2'316'15,"-2"2"-14"-15,3-2-18 0,1 1-33 16,0 0-44-16,0 1-2 0,0-2 2 0,2 1-8 15,-1-1-55-15,1-1-5 0,3 1 15 16,-3 0-18-16,2-2-5 0,1 2 3 0,0-1-2 16,1 2-36-16,0 0 20 0,2-1-8 0,-2 0-21 15,1 1-8-15,0 1 7 0,0 0-12 16,0 0-13-16,-7 0 15 0,11 0-13 0,11 11-18 16,-16-4-15-16,1-5 15 0,-2 4 10 0,-2 0-29 15,-1-1 18-15,0 1-20 0,0-1 9 16,-2-1-13-16,0 3 2 0,0-2 10 0,0-5-18 15,0 0-5-15,0 8 12 0,0-2 0 0,-16 7-18 16,7-5 6-16,-2 0 15 0,2-3-15 0,2 0 2 16,1-2 1-16,1-1-1 0,-1 0 7 0,0 1-5 15,2-2-13-15,0 0 16 0,0 0-17 16,1 0 18-16,1 0-19 0,-2 2 12 0,2-2-7 16,1-1 7-16,1 2-4 0,0-2-4 15,0 0-10-15,0 0 11 0,11 6-6 0,-4-4 7 16,9 5-9-16,0-2 10 0,4 3 17 0,-3 0-5 15,0 0-11-15,-2 4 7 0,1-4 9 16,-5 1-9-16,-1 2-11 0,-4-2 26 16,-2-3-14-16,-2 2 1 0,-2-3 11 0,0 2-2 15,0-7 4-15,0 0-5 0,0 5-6 0,-14 5 5 16,1-3-4-16,-2 0 1 0,-5-4-6 16,6-1-10-16,5-2-41 0,-4 0-39 0,-6 0 6 15,0 0-175-15,-24-12 21 0,18 7-318 16,3 5 16-16,-1-7 63 0,0 6 50 0,6-1-4 15,-4-1 43-15,7 1 29 0,2 2 24 16,3-4 11-16,3 3 28 0,0 0 0 0</inkml:trace>
  <inkml:trace contextRef="#ctx0" brushRef="#br0" timeOffset="6434.4">30473 10391 980 0,'0'0'311'0,"0"0"13"16,13 0-43-16,-13 0 13 0,0 0-31 0,0 0-3 16,28-8-43-16,-25 9-10 0,0 4-26 15,-1-3-9-15,1 5-11 0,-1-4-15 0,0 0-15 16,1 1-15-16,-1-1-15 0,0-1 4 0,0 0-4 16,-2 1 6-16,2-1 7 0,0-2-15 15,1 0-8-15,-3 0-4 0,0 0-18 0,0 0-9 16,0 0 1-16,0 0-3 0,11-14-1 15,-6 11-19-15,2-9-2 0,3-3-1 0,2 3 5 16,-1 3-18-16,0 0 6 0,-3 2-7 16,2-3 0-16,-3 5-5 0,-1 2-2 0,0 0-9 15,-6 3 9-15,0 0-5 0,8 0 13 16,5 10-8-16,-1 2-2 0,-1-2-2 0,-2 0-5 16,0-1 5-16,-2-2-2 0,-3 1-1 0,1-2 3 15,-3 0-12-15,0-1 9 0,3-3 3 0,-5 0-3 16,2 0 9-16,1 1 5 0,-3 0 8 15,2-3-12-15,-2 2 5 0,0-2 7 0,0 0-12 16,0 0 4-16,0 0 1 0,0 0-10 16,9-12-13-16,-7 8 17 0,0 1-13 15,0-2 0-15,5-5 9 0,2 3-1 16,-2 2-3-16,0 1 1 0,9-1-15 0,1 0 10 16,-7 5-12-16,3 0 10 0,3 0-3 0,2 0-5 15,19 12 11-15,-18-5 12 0,-3 1-20 16,-1 1 16-16,-6 7-4 0,3-3-3 0,-8-3 0 15,-4-3 11-15,0 3-11 0,0 2-1 16,0 3 6-16,-16 14 3 0,11-17 7 0,-5 1-21 16,3-2 13-16,-3-6-32 0,4 2-17 15,0-2-29-15,1-2-41 0,3 1-10 0,-3-3 13 16,2-1-114-16,3 0-26 0,0 0-43 0,0 0-12 16,-4-6 30-16,8 3-196 0,6-7-38 15,-1 0 72-15,7-1 26 0,1-3 7 0,6 1 50 16,-3 1 28-16,2 0 0 0,1-4 36 0,-2 6-4 15</inkml:trace>
  <inkml:trace contextRef="#ctx0" brushRef="#br0" timeOffset="6752.24">31168 10391 323 0,'15'-9'326'0,"-5"3"-7"16,-2 5-36-16,-3-2-20 0,-1 3-30 0,-2-3-31 15,0 1 3-15,-2 2 1 0,0 2-10 16,0-2-17-16,0 0 0 0,-2 3-20 0,-2-1 8 16,2 0-31-16,-1 1 18 0,1 0-27 15,-2-1-13-15,2 3 2 0,0-3-10 0,-1 4 6 16,2-2 3-16,1 0 1 0,0-1-14 15,0 2 12-15,0-5-12 0,0 0 0 0,0 0-5 16,10 15-6-16,-6-13-5 0,1-2-32 16,1 2 12-16,2 1-8 0,-2-3-11 0,1 0-1 15,-7 0 0-15,13 0-11 0,1 0-12 0,15-12 15 16,-22 8-12-16,-1 0-1 0,1 1 10 0,-2-2-12 16,-3 2-5-16,-2 0-5 0,0 0-1 0,-4-1 2 15,-1 1-26-15,-6-2-4 0,-4-2-20 16,0 2-10-16,2 3-23 0,-1 2-12 0,3-3 2 15,3 3 8-15,8 0-94 0,-8 0-36 0,0 0-20 16,1 0-36-16,7 0 24 0,-9 0-187 16,9 0-43-16,-7 0 28 0,7 0 47 0,0 0 10 15,-7 3 30-15,8-3 21 0,5 2 53 16,0-2 1-16,11 7 31 0</inkml:trace>
  <inkml:trace contextRef="#ctx0" brushRef="#br0" timeOffset="7248.56">31567 10409 704 0,'3'-3'344'16,"1"0"-52"-16,-2-1-20 0,0 1 9 0,-2-3-39 15,-2 2-13-15,2-1-25 0,-4 0-23 16,-5-6 4-16,-1 3-20 0,0 0-30 0,-1 6-20 16,1 0-11-16,-1 2 5 0,3 0-10 0,-13 15-18 15,8-6-7-15,1 1 7 0,3 0-9 0,3 4-38 16,1-4-1-16,0-3 24 0,3 3 2 15,2-1-20-15,0-9 5 0,0 7 15 0,0-1-4 16,20 11-5-16,-11-8-5 0,1-4-22 16,-1 0-10-16,1-3 31 0,-2 1-28 0,-1-3-3 15,1 0 0-15,-8 0-2 0,11 0-42 0,12-10-13 16,-7 3-36-16,-5-4-16 0,-3-3-7 16,-2-5-14-16,0 2-14 0,-1-5-5 0,-1-2 6 15,-2-2-16-15,-2 14 6 0,0-8 29 0,0-2 0 16,0-2 8-16,0 2 12 0,-13-21 42 15,6 24-1-15,4 2 22 0,-3 2 4 0,2 4 31 16,2 2-7-16,1 3 17 0,-3 1 3 16,2 5 10-16,0-3 22 0,-3 5 43 0,4-1 20 15,-1 3-11-15,2 3-12 0,-2 0-9 16,4 15 53-16,-2-13 8 0,0 7-17 0,0 3 4 16,12 22-13-16,-7-16-26 0,1-3 0 0,1 2-4 15,2-3-13-15,0-1-4 0,2 1-22 0,3-3 7 16,-1 0-32-16,5-2-1 0,0 3-2 0,0-5-116 15,0-2-47-15,2-5-40 0,-4-1-66 16,4-2 20-16,-4-1-240 0,2-3 18 0,-5 0 38 16,-4 0 58-16,3 0-25 0,21-15 69 15,-13 7 4-15,3-1-19 0,-3-5 49 0</inkml:trace>
  <inkml:trace contextRef="#ctx0" brushRef="#br0" timeOffset="7712.35">32191 10263 937 0,'2'-6'343'16,"2"2"-23"-16,3-8-38 0,-1 3-33 0,3-1-17 16,1 3-8-16,-4 2-26 0,2 1 1 0,-1 2-26 0,0 1-9 15,-7 1-15-15,0 0-3 0,7 0-35 16,14 16 3-16,-12-4-27 0,-3 2 15 0,-2 2-3 15,-1 3-8-15,-2-5 11 0,-1-9-24 0,0 5 12 16,0 2-13-16,-12 17-18 0,9-17 1 16,-5 1-3-16,3-2-10 0,-2-4 3 0,3-1 7 15,-1-2-16-15,1 0 5 0,2 2 3 0,-1-4-8 16,-2 0-18-16,1-1 4 0,2 0 4 16,-3 0-10-16,3-1 9 0,-2 0-16 0,4 0 16 15,0 0-1-15,0 0-14 0,0 0 11 0,-7-5-13 16,7 5-7-16,0-1 13 0,3 1-17 15,1 0 7-15,-2 1-5 0,4-1 2 0,-1 2-12 16,9 6 4-16,-1-1 1 0,-4-1 13 16,5 3-17-16,-4-1 9 0,-3-1-3 0,1 0 6 15,-4 0-3-15,-2-1 5 0,-2 0-6 0,0-6 3 16,0 0-4-16,0 8 9 0,-16 10-11 16,5-10 6-16,-2-1-14 0,-1-2-26 0,-2-3-55 15,3 1 9-15,6-3-157 0,-6 0 23 0,-7 0-327 16,-28-11 55-16,23 9 27 0,1-2 24 0,-3 4 29 15,0-4 29-15,2 1 25 0,-4 2 24 16,4-3 27-16,0 4 24 0,1-3 32 0</inkml:trace>
  <inkml:trace contextRef="#ctx0" brushRef="#br0" timeOffset="11972.09">32129 10496 634 0,'0'0'184'0,"0"0"1"0,0 0-22 0,0 0-13 15,0 0-12-15,0 0-16 0,14 0-6 16,-14 0-18-16,0 0-10 0,0 0 2 0,0 0-31 15,0 0 14-15,0 0-1 0,0 0-31 0,0 0 17 16,25 22-20-16,-25-22-1 0,0 0-3 16,2 0-7-16,0 0 5 0,-2 1-10 0,0-2 7 15,0 2-1-15,2-2-11 0,-4 2-2 0,2-3-3 16,0 2 9-16,2 1-11 0,-2-1 11 16,2-1-3-16,-2 1-22 0,0 0 12 0,0 0-3 15,0-2 2-15,0 4-7 0,1-2 3 16,-1 0 4-16,1-2-4 0,0 2 1 0,1-1 9 15,-2 1 7-15,0-1-22 0,0 0 1 0,0 1-1 16,0 0 17-16,2 0-12 0,-2 0-1 0,0 0-8 16,0 0-3-16,0 0 18 0,0 0 7 15,2 0-19-15,-2 0 5 0,0 0-1 0,-2 2 2 16,4-3-6-16,0 0 6 0,-2 0 18 16,-2 1-23-16,4-1 4 0,-2 1-1 0,0 0-11 15,0 0 19-15,2 0-9 0,-2 0 8 0,0 0 0 16,0 0-8-16,0 0 10 0,-2 0 6 15,4-2-20-15,-4 4 1 0,2-2 10 16,0 0-11-16,0 0 0 0,0 0-1 0,0 0-3 16,0 0-5-16,0 0 15 0,2 0 1 0,-2 0 7 15,-2 0 2-15,2 0-13 0,0 0 2 16,0 0-1-16,2 0 4 0,-4 0-8 0,2 0 7 16,0 0 11-16,0 0-1 0,0 0-2 15,0 0-4-15,0 0-12 0,0 0 12 0,0-2-16 0,0 2 12 16,0-1-3-16,0 1 15 0,0 0-17 15,0 0-7-15,0-2 16 0,0 2-21 16,0 2 11-16,0-2 3 0,0 0-1 0,0 0 7 16,0 0-10-16,0 0-5 0,0 0 11 0,0 0 11 15,0 0-8-15,0 0-4 0,0-2-11 16,0 2 10-16,0 0 0 0,0 0 16 0,0 0-10 16,0 0-17-16,0 0 5 0,0 0-10 15,-2 0 22-15,4 0-8 0,-4 0 10 0,4 0 7 16,-2 0-30-16,-2 0 8 0,2 0-13 0,2-1-7 15,-2 0-42-15,0 1-39 0,0 1 12 16,-2 0-224-16,2-1-58 0,-2-1 61 0,0 2 10 16,2-2-4-16,0 0 31 0</inkml:trace>
  <inkml:trace contextRef="#ctx0" brushRef="#br0" timeOffset="27894.37">1501 12166 722 0,'0'0'301'0,"0"0"-21"15,0 0-42-15,0 0 12 0,0 0-46 0,0 0-6 16,0 0-13-16,0 0 15 0,0 0-48 16,0 0-23-16,0 0 25 0,0 0-61 15,0 0 38-15,0 0-31 0,0 0-27 0,0 0-2 16,0 0 15-16,0 0-2 0,0 0-13 0,0 0-10 15,0 0-25-15,0-23-13 0,-2 21 13 16,0 2 4-16,-1-1-16 0,1 0 23 0,-2-1-5 16,2 1-4-16,-2 2-26 0,3 0-6 0,0-2 31 15,-2 0-3-15,1 2-5 0,0-2-8 16,2 1-20-16,0 0 17 0,0 0 2 0,0 0 1 16,0 0 14-16,0 0-3 0,0 0-3 15,0 0-4-15,0 0-1 0,-7 0-3 0,7 0-13 16,0 0 0-16,0 0-32 0,-7-3 17 0,5 3-21 15,1 0 3-15,-1-2 2 0,2 2 14 0,-2-1-1 16,1 1 1-16,3 1 14 0,-2-1-5 0,-1 0-1 16,1 0 0-16,-1 0-2 0,2 0 3 15,-1 0-13-15,0 0 2 0,-1 0 2 0,1 0-4 16,0 0-2-16,0 0 4 0,0 0 5 16,-1-1 0-16,1 1 1 0,0 1-2 0,-2-1 17 15,4 0-12-15,-2 0 10 0,-2 0 0 0,2 0-1 16,0 0-2-16,0 0 1 0,0 0 7 0,0-2-11 15,0 2 9-15,0 0-6 0,0 0 4 16,0 1-16-16,-2-1-10 0,0 2 33 0,1-1-5 16,-2-1 5-16,1 1-28 0,0-1 12 15,0 0 11-15,0-1 4 0,0 1-1 0,1 1-2 16,-2-1-1-16,0 0-1 0,1 0-3 0,0-1-19 16,-1 1 22-16,-2-3-1 0,1 2-1 0,2-2-25 15,-2 2 2-15,-1-4 56 0,1 1 1 16,3 0-29-16,-3 1-12 0,2-2 0 0,0 1 0 15,2-2 9-15,2 4 0 0,-4-3-24 0,2 5 0 16,0 0 28-16,0 0-6 0,0 0 3 0,11-7-1 16,-7 10-1-16,5 8 8 0,2 3-1 15,-1 4-1-15,-4 2-2 0,-1 1 3 0,0 1 4 16,-1 1-17-16,-2 0-12 0,-2 1 24 16,0-2-16-16,0-10 20 0,0 5 7 0,0 0-22 15,0 3-9-15,-18 18 7 0,15-21 7 0,-3 2-3 16,0-7 0-16,-2 1 8 0,1-1-12 15,-3-3 9-15,5-4-12 0,-4 0-6 16,5 0-7-16,-3-3-4 0,2-1 2 0,-1 1-11 16,6-2-16-16,0 0 22 0,-6 0-30 0,6 0 33 15,0 0-16-15,-8 0 11 0,-1-12 19 0,9 9-10 16,0 1-5-16,2-1 20 0,1 0-23 0,-1 1 22 16,5 0 1-16,0 2 19 0,0 0 7 15,1 0 0-15,3 0-13 0,8 0 5 16,3 0 9-16,1 0 7 0,23 10 2 0,-23-7-21 15,-5 1 9-15,4 1-3 0,-8-4-2 0,-3 1-2 16,-2 0-79-16,0-2-29 0,-2 2-18 0,-2-2-21 16,-1 0-15-16,-4 0-34 0,0 0-56 15,0 0 20-15,0 0-221 0,11-11-6 0,-11 5 34 16,-2 0 42-16,0-10 30 0,-5-5-9 16,2 2 45-16,-9-3 10 0</inkml:trace>
  <inkml:trace contextRef="#ctx0" brushRef="#br0" timeOffset="28196.16">1354 11869 691 0,'-1'-4'339'15,"0"1"-61"-15,-1-1-41 0,5 1-24 16,-2 3-1-16,3 0 22 0,12 3-25 0,-2 8-34 15,5 4 12-15,6-3-20 0,0 7-17 0,2 1 27 16,0 5-30-16,0 3 4 0,0 2-25 0,-3 3-3 16,-1 1-5-16,-2 0-16 0,-3 2-16 0,-3 1-16 15,-2-1 11-15,1 2-19 0,-5 1 11 16,-3-2-50-16,-1 1-2 0,-2-2-47 0,-1-1-39 16,-2 0-14-16,0-20-41 0,0 7-61 15,-12 30-25-15,9-26 19 0,-1-5-266 0,0-4 20 16,0-6 26-16,1-5 34 0,-2-3 38 0,3-1 16 15,0-2 24-15,2-3 25 0,2 0 3 16</inkml:trace>
  <inkml:trace contextRef="#ctx0" brushRef="#br0" timeOffset="29042.99">2793 12078 553 0,'-16'-15'287'0,"-4"-11"-34"0,16 18-26 0,0 1 11 16,-1 2-11-16,1 0-27 0,1 1-6 0,0 1-13 15,-1 1-32-15,0 0-15 0,0 2 7 16,0 1-34-16,4-1 22 0,0 0 8 16,-23 13-39-16,7 0-9 0,5 3-10 0,-2 3-8 15,-1 1 59-15,4 4-3 0,-1 0-3 0,2 5-6 16,1 0 8-16,-1 4-17 0,2 4-6 0,1 1-6 15,1 0-1-15,4 1-20 0,-1 1 3 16,2-23-16-16,0 10 3 0,16 31-20 0,-2-27 0 16,0-6-45-16,4-1-39 0,2-3 15 15,2-4 2-15,1-2-118 0,2-5-33 0,3-3-15 16,4-2-43-16,1-1 20 0,-3-4-209 0,-14 0-29 16,6 0 28-16,5 0 28 0,27-11 44 0,-29 5-18 15,-2-2 63-15,1-1 10 0,0 1 7 16</inkml:trace>
  <inkml:trace contextRef="#ctx0" brushRef="#br0" timeOffset="29553.85">3334 12322 772 0,'-7'-12'321'0,"-1"-4"-37"0,0 3-35 0,0 1-17 15,-4 2-16-15,1-2 12 0,-1 2-50 0,4 3 23 16,-6 0-22-16,-3 2-9 0,4 3-18 16,2 1-35-16,11 1-23 0,-14 0 1 0,-13 15-11 15,15-3 57-15,0 5-16 0,3 2 1 16,1 3 21-16,3 0-1 0,1 4-8 0,3 1-13 16,1-15 2-16,0 6-14 0,0 3-8 0,17 20-2 15,-9-23-23-15,4-2-13 0,0-3 8 16,1 1-11-16,1-7-2 0,-4-2-1 0,3-4-11 15,-13-1-5-15,12 0-2 0,15-11-3 0,-12 2-14 16,-5-5 3-16,1-3-12 0,0 3-5 0,-4-4-16 16,1-1-8-16,-3-2-3 0,0 0-4 15,-1 2 11-15,-3 0-3 0,-1 1 6 16,1 4 4-16,0 4 2 0,0 3-15 0,0-2 2 16,-1 4-7-16,0 2 2 0,1 3 13 0,-1 0 11 15,0 0 5-15,0 0 11 0,3 15 10 16,0-1-1-16,1 3 19 0,1-1 3 0,-1 3-15 15,1-1 5-15,1 1 9 0,0-4-8 0,0 2-16 16,1 0 7-16,0-5 4 0,-2 1-17 16,-2-4 0-16,3-2-14 0,-2 0-24 15,0-5-35-15,-1-1-39 0,2 1 10 0,-5-2-113 16,0 0-55-16,0 0-31 0,7 0-59 16,5-12 30-16,1 5-211 0,-6 0 38 0,0 0 30 15,0 2 27-15,-1-2 40 0,0 3 16 0,7-2 23 16,2 1 17-16,2-2 44 0,4 2-2 0</inkml:trace>
  <inkml:trace contextRef="#ctx0" brushRef="#br0" timeOffset="30366.59">3789 12431 719 0,'0'0'278'0,"0"0"-28"15,0 0 6-15,-15 0-31 0,15 0-2 0,0 0-16 16,0 0-22-16,0 0-14 0,0 0-25 0,0 0-11 16,0 0-13-16,0 0 53 0,0 0-18 15,0 0 10-15,15-17-4 0,-6 17-2 0,7 0-7 16,25-7-24-16,-19 2-4 0,-1 4-13 0,2-3-2 16,3 4-25-16,-4-2 5 0,-1 2-29 15,-1-2-8-15,0 2 2 0,-13 0-1 0,3 0-28 16,1 0-29-16,-1 0 0 0,-2 0-77 15,0 0-33-15,-8 0-22 0,8 0-40 0,-8 0-34 16,6 0 19-16,-6 0-256 0,0 0-13 0,0 0 34 16,0 0 25-16,0 0 29 0,12-8 22 15,-14 6 41-15,2-1 15 0,-1 2 14 0</inkml:trace>
  <inkml:trace contextRef="#ctx0" brushRef="#br0" timeOffset="30855.93">4127 12161 731 0,'1'-3'331'0,"1"-2"-52"16,-1 3-32-16,1 0 2 0,0 2 7 16,1 2-30-16,0 2 26 0,7 8-18 0,0 3-15 15,2 4-4-15,1 1-22 0,-1 1-16 0,2 3 8 16,-5 1-19-16,0-1-30 0,1 0-2 0,-3-3-14 15,-1 1-9-15,-2-3-16 0,0-1-4 16,-1-2-12-16,1-4 4 0,-3-2-6 0,1-3-6 16,-1 1-1-16,-1-5 1 0,1 0 0 0,0 0-12 15,-1-3-11-15,0 0 2 0,0 0-8 0,-4 2-15 16,4-4 15-16,1-1-11 0,0 0-13 16,-1 0 7-16,2-2-4 0,1-1-13 0,7-5 10 15,1 1 0-15,2-1-5 0,3-2-2 16,-1 3 3-16,4 1-5 0,0-1 1 0,3 1-1 15,0 2-4-15,-2 2-1 0,3 0-6 0,-2 5 13 16,0-1-10-16,-12 1 1 0,4 0-10 16,2 0 9-16,15 17 4 0,-19-8 7 0,-2-2 3 15,-4 1 13-15,-2 0 14 0,-2-2-7 16,-1-6 2-16,0 7 7 0,-16 12-21 0,5-7 1 16,-4 0 5-16,-2-2-11 0,-2-3 6 15,-2 0-29-15,1-2-43 0,-1-1-40 0,4-1 7 16,2-3-105-16,15 0-41 0,-12 0-54 0,0 0 26 15,0 0-235-15,-12-16-31 0,15 10 47 0,3 2 40 16,0 1 25-16,3-2 25 0,-1 0 16 16,2 1 56-16,0 1 3 0,-1 1 12 0,1-2 0 15</inkml:trace>
  <inkml:trace contextRef="#ctx0" brushRef="#br0" timeOffset="32142.01">4888 11892 885 0,'-17'0'283'0,"17"0"-11"0,0 0-1 15,-14 0 9-15,-3-23-42 0,14 22-20 16,0 0-25-16,1 1 20 0,-1 0 6 16,2-2-27-16,1 0-14 0,0 1-3 0,3 1-5 15,2-2 16-15,14 0-7 0,3-1-11 0,-11 3-20 16,8 0-9-16,3 0-22 0,29 20 14 0,-22-8 0 16,0 6-6-16,0 6-15 0,-1 5-7 15,-1 2-22-15,-6 3-1 0,-1 4 7 0,-4 1-22 16,-5 2-8-16,-3 0 12 0,-4 0-13 15,-4 0-33-15,0-20-20 0,0 9-29 0,-18 40-38 16,5-29 6-16,1-7-125 0,-1-1-85 0,-6-1-68 16,1 0 30-16,1-5-224 0,-2-3 28 0,1-3 40 15,0-3 33-15,0-1 33 0,2 2 26 16,-3-2-8-16,4-3 85 0,2-6 22 0,2-4-18 16,5 0 8-16</inkml:trace>
  <inkml:trace contextRef="#ctx0" brushRef="#br0" timeOffset="32929.6">5768 12267 517 0,'1'3'437'0,"-1"2"-45"0,-1 0-54 0,1 2 1 15,5 11-28-15,-5-9-34 0,0 3-16 0,0 2-19 16,6 17-12-16,-4-19-31 0,-2-2-15 0,3-2-24 16,-3-1-8-16,0-7-15 0,0 0-7 15,0 6 4-15,0-6-15 0,0 0-17 0,0 6-11 16,-4 0-6-16,2-6-6 0,0-2-16 15,-1-1 0-15,0-2-1 0,0-1-13 0,-2-7-3 16,0-4-6-16,2 0-3 0,-1-1-16 0,3 5 4 16,1 3-2-16,0 1-4 0,12-14-1 15,-6 13-5-15,5 2 9 0,2 5 1 0,-1 1 1 16,-12 2 17-16,16 0 1 0,21 14-2 0,-16 1-4 16,-1-3 15-16,1 2-17 0,-2 3 5 15,-2-2-1-15,-1-1 6 0,-2 0-21 0,0-3 9 16,-5 0-6-16,2-1-5 0,-4-6 0 0,-1 1-3 15,-4 0 15-15,2-3 5 0,-2 0-3 16,-2-2 4-16,0 0-23 0,0 0 4 16,3-11-9-16,-3 6-2 0,1 0 3 0,0-1-1 15,-1-2-2-15,5-6 10 0,-3 2-8 0,5-3 5 16,2 1-17-16,0 2 10 0,2 1-14 0,1-3 20 16,4 7-16-16,2 0 5 0,4-1 20 15,-3 5 4-15,1-1-2 0,3 4-13 0,-13 0-5 16,8 0 26-16,1 0-15 0,23 15 8 15,-23-6 4-15,-2 1-8 0,-4 2-13 0,0 1-6 16,-5 0 21-16,2-2-11 0,-8 1-7 16,1-3 5-16,-3-9-30 0,0 8-23 0,0-1-38 15,0-7-48-15,0 7-44 0,-14 5 14 0,10-12-120 16,0 0-72-16,1 0 31 0,0 0-244 16,1-4 28-16,0 0 46 0,2 0 24 0,0-1 36 15,8-7 42-15,-2-5 24 0,2 5 41 0,2 0 26 16,0 0-5-16,1-3 12 0</inkml:trace>
  <inkml:trace contextRef="#ctx0" brushRef="#br0" timeOffset="33220.38">6508 12255 1006 0,'5'0'322'0,"-1"0"8"0,-1 2-41 15,-1 0 22-15,0 1-2 0,1 2-15 0,-2 1-28 16,0 1-6-16,1-1-25 0,2 10-7 0,0 0-30 16,2-1-7-16,-1-2-21 0,4-1-8 15,-3-4-11-15,0-1-2 0,3-3-9 16,4 2-17-16,2-4-3 0,-2-2-24 0,-5 0 7 15,5 0-15-15,15-14-6 0,-13 7-27 16,0-1 15-16,-1-4-25 0,-1-2 10 0,-2 0-29 16,-1-1-4-16,-2 3 6 0,-2-1-9 15,-2-6-29-15,0 5 13 0,-1 4-18 0,-3 10-12 16,0-9-7-16,0 9-24 0,-13-15 3 0,5 13-18 16,1 1-8-16,0 2 8 0,-11 5-50 15,5-1-38-15,-4-1-17 0,3 0-10 0,0 2-50 16,4-3-41-16,3 1 26 0,2-1-209 15,2 0-6-15,1-1 25 0,4 1 41 0,1-2 27 16,2 0 48-16,3-1 9 0,-1 2 15 16,18-1 15-16,1 0-10 0</inkml:trace>
  <inkml:trace contextRef="#ctx0" brushRef="#br0" timeOffset="33533.72">7230 12198 353 0,'13'-9'363'0,"-7"2"-18"15,0 0-41-15,-2-2-16 0,-1 3-3 16,-3-2-34-16,0 2 4 0,0 1-3 0,0 5-19 16,0 0-5-16,-17-18 0 0,2 13-33 15,-3 3-6-15,1 2-13 0,7 0-18 0,-7 0-12 16,-19 16-11-16,17-5-11 0,3 1-2 0,-1 3-13 16,3 2-9-16,1-1-6 0,7 2-9 15,0-1-16-15,4 4 3 0,2-9-7 0,0-4-8 16,0 4-1-16,15 12-19 0,-6-18-4 15,3 0-6-15,-1-2-32 0,0-4-2 0,-11 0-45 16,13 0-23-16,17-11 4 0,-13 3 6 0,-4-2-68 16,1 1-18-16,-3-3-37 0,-1 0-7 0,-2-3-32 15,-2 0-19-15,1 1 23 0,-3-3-104 16,-2 0-47-16,-2-2-40 0,1 0-3 0,0-1 50 16,-1 9 31-16,-10-24 15 0,5 9 21 15,-1-1 15-15,-2 1 27 0</inkml:trace>
  <inkml:trace contextRef="#ctx0" brushRef="#br0" timeOffset="33738.75">7185 11930 363 0,'-5'-24'280'0,"-2"4"-18"0,-1 1 3 15,0 3-4-15,2 3-15 0,0 3-12 0,3 3-26 16,1 3-12-16,-2 1 3 0,2 1-21 0,1 2 71 16,1 0-5-16,0 0-5 0,-3 17-14 15,6 2 6-15,-3-7 2 0,11 25-12 0,-1-10-5 16,2-1-5-16,2 2-22 0,-1-1-14 16,1 2-11-16,2 0-40 0,-1-1-3 0,1-4-13 15,-1 2-49-15,-1-4-30 0,-1 0-32 0,0-1-55 16,-1-2-58-16,0-3 11 0,-2-4-85 0,-3-4-82 15,1-4 24-15,-2-1-269 0,0-2-5 16,-1 1 44-16,-1-1 46 0,-4-1 5 16,0 0 60-16,7 0 22 0,1 0 32 0,-1 0 38 15,8 0 9-15,4 0-28 0</inkml:trace>
  <inkml:trace contextRef="#ctx0" brushRef="#br0" timeOffset="34482.25">7934 12139 944 0,'0'0'337'0,"2"0"16"16,-1 2-47-16,1 1 26 0,2 3-6 0,5 6 3 16,-2 4-18-16,1 1-17 0,-1-1-16 15,0 1-37-15,-1 2-11 0,-1-2-34 0,0-1-17 16,-2-3 6-16,0-3-29 0,-1-2 6 16,-2 0-20-16,2-2-14 0,-2-3 7 0,1 0-24 15,-1-3-4-15,0 0-3 0,0 0-3 0,-5 4-28 16,3-5 14-16,-1-1-29 0,0-1-6 15,-1-1 21-15,-5-6-13 0,1-2-26 0,-1-1-3 16,4-1 6-16,0 0-5 0,2 2-22 16,0 1 17-16,2 1-25 0,1 2 11 0,0 1 6 15,0-1-3-15,0-3-11 0,14-9-8 0,-7 13 9 16,4-4-6-16,2 0-5 0,3 1 16 16,2 2 14-16,1 3-12 0,0 2 1 15,-1-1 3-15,-6 4 25 0,3 0-24 0,22 16 1 16,-18-5 5-16,-1 4-2 0,0-1 32 0,-3-1 5 15,-5 6 22-15,-2-2-15 0,1 2-21 0,-3 0 24 16,-2-2-24-16,0 3-2 0,-2-6-6 16,-1-3 22-16,0-2-24 0,0 0 0 0,0-1-19 15,0-2 18-15,0-2-7 0,0 0-2 16,1 0-13-16,0-3-3 0,4 1-26 0,-2-2-19 16,2 3 2-16,-6-3-60 0,7 0-30 15,4 0-34-15,10-12-26 0,-7 7-42 0,0-1 21 0,0-3-115 16,-3 0-74-16,-1-1 34 0,1 0-260 15,-1 1 47-15,-1-2 69 0,0 0 36 0,-1 3 23 16,0-2 39-16,4-1 36 0,-3 0 1 16,3-1 15-16,3 3 65 0,-1-1 9 0,6-1 11 15</inkml:trace>
  <inkml:trace contextRef="#ctx0" brushRef="#br0" timeOffset="36961.93">9221 12247 360 0,'0'0'417'0,"0"0"-75"16,0 0-11-16,0 0-53 0,0 0 12 0,0 0-37 15,0 0 22-15,0 0-22 0,0-12-29 0,0 12-20 16,0 0 2-16,0 0-15 0,0 0-7 16,0 0-3-16,0 0-24 0,7-19 0 0,12 16-19 15,2-1-11-15,3 1-19 0,1 0 4 0,-1 1-18 16,2-1-9-16,-6-1-18 0,4 0 2 16,-1 1-27-16,0-1-37 0,-4 0-38 0,-4 3 5 15,-3 0-145-15,-5-1-60 0,1 2-66 0,-3 0 28 16,-2 0-232-16,-3 0 39 0,-1 2 3 15,-3-1 65-15,-2 0 53 0,-7 4 10 0,-4-2 39 16,-3 4-25-16,2 2 37 0,4 1-6 16</inkml:trace>
  <inkml:trace contextRef="#ctx0" brushRef="#br0" timeOffset="37175">9264 12429 222 0,'-2'4'533'0,"1"-1"-119"0,0 2-6 15,1-3-63-15,0 2-15 0,2 0-18 0,0 0-22 16,0-1-27-16,3-1-12 0,11 4-42 16,-4-2-17-16,8-1-24 0,0 0-17 0,0-2-24 15,2 0-43-15,-12-1-62 0,8 0-2 16,1 0-101-16,-1 0-59 0,3 0-67 0,0 0 20 16,-1 0-269-16,-2 0 27 0,1 0 24 0,14-10 34 15,-13 8 11-15,-1 0 40 0,0-2-28 16,5 2 43-16,0-1 24 0</inkml:trace>
  <inkml:trace contextRef="#ctx0" brushRef="#br0" timeOffset="38556.79">10365 12085 478 0,'15'-14'407'0,"-15"14"-63"0,0 0-1 0,0 0-64 15,14-13-28-15,-14 13-23 0,16-21-44 0,-18 19 3 16,-1-1-32-16,-1-1-28 0,-13 1 5 16,2-3-29-16,4 6 9 0,-4 0-14 0,-4 0-16 15,-3 0-20-15,-2 0-7 0,-24 18-5 0,20-9 20 16,1 1-12-16,3 2-9 0,4 3-4 15,0-2-5-15,1 1-7 0,5 2 15 16,4 1-3-16,-1 2-33 0,4 1 0 0,5 1-2 16,2-10 23-16,0 4-2 0,0 3-3 0,12 22-4 15,-3-19-2-15,-2-2-3 0,1 5-1 16,5-4-2-16,-6 2 20 0,2 1-8 0,0 0 8 16,-2 1-3-16,-2 0-3 0,1-2 1 15,-3 2 16-15,-3 1-17 0,4-2 1 0,-4-11-12 16,0 4 15-16,0 2-12 0,0 2-21 0,0-1-8 15,0-2 21-15,0-3-7 0,0 3 21 16,0-5-10-16,12 10 2 0,-4-12 8 0,2-1-40 16,4-3 26-16,0 1-2 0,1-1-16 15,0-3-8-15,-1 0 10 0,3-1 0 0,-2 0-95 16,5-1-11-16,-10-1-32 0,7 0-32 16,4 0-42-16,33-13 21 0,-26 6-191 0,1 2-52 15,3-3 15-15,-2 2 28 0,1 1 23 0,1-2-6 16,-2 4 64-16,3-1 7 0,-3-1 16 0</inkml:trace>
  <inkml:trace contextRef="#ctx0" brushRef="#br0" timeOffset="39105.75">10831 12133 722 0,'1'-4'291'16,"1"-2"-40"-16,-3 2-2 0,2 2-47 0,-3-1 7 15,2-1-24-15,-2 3-2 0,0 0-5 0,-2 3-28 16,3 0 8-16,-5 0-17 0,-4 7-15 16,1 5 28-16,-3 2-21 0,3 6 29 0,2 1 8 15,-1 2-31-15,0 4 4 0,1 1-22 0,2 0-13 16,2 2-7-16,1 2-9 0,2-19-3 16,0 8-15-16,0 4 9 0,18 27-23 15,-5-33-11-15,3 0-48 0,2-3-25 0,4-4 2 16,5-4-87-16,0-2-34 0,3-4-36 0,7-1-34 15,-21-3 18-15,7 0-214 0,5 0-26 0,32-10 23 16,-30 5 50-16,2 3 12 0,-1-3 25 16,-2-2-28-16,-1 4 53 0,-1-2 2 0</inkml:trace>
  <inkml:trace contextRef="#ctx0" brushRef="#br0" timeOffset="39578">11489 12343 842 0,'-1'-6'338'0,"0"1"-4"16,-2-1-35-16,1 2-26 0,-7-7-33 15,-1 1 52-15,-1 0-39 0,0 1-20 0,-3 2-24 16,-1 1-6-16,1 4-35 0,-5-1-15 16,0 1-5-16,11 2-11 0,-5 0-20 0,-4 0 3 15,-18 14-3-15,15-5-12 0,4 3-13 0,-1 4 6 16,2 3 1-16,3 0-16 0,3 1-3 0,0 1-7 15,5 1 2-15,4-2-12 0,0-10-3 16,0 6-12-16,20 14-4 0,-8-15 2 0,0-4-14 16,2-2 10-16,2-2-9 0,0-4-12 0,0 2 8 15,-10-5-13-15,6 0-5 0,2 0-4 0,15-17-17 16,-14 7 2-16,-3-2-7 0,0 0-4 16,-1-4-8-16,-1 1-10 0,-3 0 13 15,0-2-8-15,0 1 0 0,-4 4 0 0,1 2 2 16,-3 2 14-16,1 1 2 0,-1 2 7 0,-1 1-23 15,2 1 13-15,-2 2 4 0,0 1 13 0,0 0 20 16,0 0 0-16,0 0-5 0,2 16 7 16,0-12 3-16,-1 4-12 0,5 6 4 0,2 2 1 15,-1-2-1-15,2 0-7 0,2-2 0 0,0-2 7 16,0-1-10-16,0-3-25 0,-2-2-47 0,6 0 6 16,-2-2-100-16,-1-1-24 0,-12-1-42 15,13 0-50-15,14-14 29 0,-10 9-264 0,-1-3 17 16,-3 1 27-16,5-2 60 0,-2 1 35 15,3 1 28-15,-2 0 48 0,1-3 0 0,-2 3-35 16,-1-2 36-16</inkml:trace>
  <inkml:trace contextRef="#ctx0" brushRef="#br0" timeOffset="40139.75">11806 12326 249 0,'-4'0'540'0,"0"-1"-59"0,0 2-48 0,-1 1-24 15,2 4-27-15,1-1-10 0,2 3-24 16,-3 9-35-16,1 2-19 0,0-1-14 0,2-8-23 15,0 5-36-15,12 17 5 0,-11-18-29 0,-1-4-34 16,0 0 3-16,2-1-33 0,-2-4-14 16,0 2-23-16,2-4 7 0,-2 2-11 0,0-5-14 15,0 0-10-15,0 0-11 0,0 0-6 16,0 0 4-16,-12 9-9 0,10-11 7 0,-2-3-23 16,3 0-14-16,-4-8 11 0,1 1-8 15,-1-4 7-15,5 2-3 0,0 8 1 0,0-5-24 16,0-2 20-16,12-11-10 0,-1 12-3 15,1 3-11-15,-5 1 26 0,8 3-24 0,-3 1 2 16,4 4 1-16,-6 0 5 0,4 0-1 0,18 12-9 16,-14-4 5-16,0 2 6 0,0 4-12 0,-3 0 19 15,0 0-20-15,-4 0 20 0,2-1-14 0,-6 2 4 16,-1-7 3-16,-3 0 8 0,-1-2-16 16,-1 0 6-16,-1-6-5 0,0 0 16 15,0 0 0-15,0 0 3 0,0 0-24 0,0 0 18 16,-12 8-20-16,9-11 17 0,0-2 0 15,1-2-5-15,-3-8-6 0,0 0 17 0,4 1-28 0,1 7 0 16,0-5 3-16,0-1 4 0,16-17 4 16,-9 15-6-16,4 3 7 0,1 1-3 0,1 0-13 15,4 3 5-15,-2 1 1 0,3 2 1 16,0 0-3-16,1 4 22 0,-9 1-15 0,6 0 18 16,16 14-13-16,-15-7 15 0,-1 3-10 15,0-1 15-15,-5 1-17 0,0 0 16 0,-2 2-22 16,-5-2 9-16,-2-2-34 0,0-1-12 0,-2 0-29 15,0-7-38-15,0 0-28 0,0 6 14 0,0-6-104 16,0 6-12-16,0-6-27 0,0 0-38 0,0 0 26 16,6 8-117-16,-3-10-48 0,11-4-47 15,-2-2 21-15,1-3 47 0,0-2 38 0,1 4 22 16,1-5-11-16,-3 3 52 0,3 2 11 16,-3 0 58-16</inkml:trace>
  <inkml:trace contextRef="#ctx0" brushRef="#br0" timeOffset="40419.63">12448 12337 1159 0,'2'0'266'0,"-2"0"43"0,0 2-24 16,-1 0-22-16,0 1-32 0,0 1 32 15,0 3 10-15,1-1-15 0,-2 11-5 0,2-10-13 16,0 5-12-16,0 3-24 0,0-1-15 0,0 0-1 16,15 15-24-16,-8-16-4 0,1-1-17 15,0-3-7-15,3-1-23 0,1-1-14 0,0-4-5 16,0-1-18-16,-2-2 5 0,-2 0-18 0,6 0-1 16,16-13-11-16,-15 4-14 0,0-1 15 15,-2-1-17-15,1-4 6 0,-4 3-4 0,0-1-1 16,-3-1-24-16,-2 0-3 0,-2 3-14 15,-1 3 3-15,-2 0-21 0,0 8-8 0,0 0-31 16,0-9-26-16,-21-6-14 0,6 10-25 16,5 4 12-16,1 0-68 0,3 1-29 0,-1 0-19 15,7 0-32-15,0 0-35 0,-8 0 29 0,8 0-194 16,-6 0-3-16,6 0 49 0,-7 5-3 16,11-4 69-16,2 1-6 0,2-1 28 0,13 2 46 15,4-1 0-15,2 1-4 0</inkml:trace>
  <inkml:trace contextRef="#ctx0" brushRef="#br0" timeOffset="40901.61">12975 12359 547 0,'7'-3'381'0,"-1"1"-55"0,-3-1-3 15,-1-1-45-15,1-1-33 0,-3 2 39 16,0-1-37-16,-2 1 0 0,-1-2-10 0,-7-2-17 16,0 3-9-16,-2 1-17 0,3 2-5 0,0 1-15 15,-4 0-16-15,-21 13-11 0,14-3-23 16,3 2-1-16,2-1-6 0,3 5-2 0,2 1-11 15,5 1-19-15,2-1-1 0,3-2-21 16,0-6-2-16,10 16 4 0,0-13-20 0,1 0-5 16,4-3 0-16,-2-3-13 0,6-2-24 0,-6-4-26 15,-1 0-18-15,-2 0-17 0,15-12-24 0,-8 2 25 16,0-2 4-16,-6-4-79 0,3-1 8 16,-3-1-33-16,-2-5-16 0,-2-2-17 15,-1-1-13-15,-3-1-23 0,0-2 20 0,-2-1-107 16,-1-1-55-16,0 16-21 0,0-6-5 0,-15-27 41 15,11 18 61-15,-3 4 103 0,0 2 17 0,-3 2 250 16,-3 3 35-16,4 3 23 0,-6 0 4 0,3 4 30 16,-1 3-7-16,-1 3 29 0,4 3-25 15,0 3 20-15,10 0-22 0,-10 0 58 16,-9 21-9-16,14-7 0 0,2 3 0 0,3 4-6 16,0-9-1-16,0 8 7 0,19 29-28 0,-9-18 18 15,2 1-23-15,3 2-9 0,1-2-41 16,2 0 5-16,3 0-23 0,-1-6-18 0,0 1-33 15,-1-5-11-15,1 1-38 0,0-8-42 16,2 0-33-16,-3-2-43 0,5-7 11 0,-4-3-150 16,4-2-45-16,-12-1 28 0,5 0-271 0,25-18 34 15,-19 12 21-15,-4-2 75 0,4-2 6 16,3 1 18-16,-2-1 37 0,-1-1 26 0,0 0 38 16,2 0-4-16,-3 0-22 0</inkml:trace>
  <inkml:trace contextRef="#ctx0" brushRef="#br0" timeOffset="41305.17">13598 12261 398 0,'0'1'505'0,"-1"-1"-99"0,1 4 43 0,1 0-19 15,-1 2-48-15,0 2-9 0,4 13-35 0,-4-11-7 16,0 5-18-16,9 21-33 0,-4-17-35 16,-2 0-4-16,2-1-38 0,-3-1-8 0,1-5-30 15,-1-2-30-15,0-1-10 0,-1-3-8 16,-1 0 13-16,1-3-16 0,0 1-11 0,-1-4-7 15,0 0-13-15,-4 0-5 0,3-2 10 0,-1-1-34 16,0-1-2-16,0-1-5 0,-2-10 10 16,2-2-25-16,1-2-26 0,1 9 6 0,0-6-7 15,0-2 1-15,0 2-12 0,19-20-2 0,-10 18 8 16,1 4 8-16,1-1-20 0,1 3 19 0,3 1 4 16,1-3-25-16,-1 6 2 0,1 2 11 15,2 4-7-15,1-1 3 0,-3 3 9 0,-6 0 20 16,3 0-26-16,19 17 29 0,-16-7 3 0,0 4 0 15,-1 0-24-15,-4 2 13 0,-2 1-10 0,-3 0 5 16,2 1-8-16,-6-2 13 0,-2-3-1 16,1-1-21-16,0-4-18 0,-1-8-38 15,0 7-20-15,0-7-39 0,0 6-70 0,0-6 16 16,0 0-132-16,-6 7-62 0,4-10 33 0,2 0-256 16,2-2 27-16,0-1 65 0,3-9 13 15,4 1 72-15,2-3 32 0,0 2 9 0,-2-5 44 16,3 0 4-16,-3 1 40 0,1-1 5 0</inkml:trace>
  <inkml:trace contextRef="#ctx0" brushRef="#br0" timeOffset="41589.42">13887 11916 836 0,'-4'-5'392'0,"1"1"-59"0,3 1-13 16,0 0-42-16,2 3 6 0,3 0-33 0,1 0-2 15,13 5 14-15,4 0-21 0,0 2-8 16,1 5-13-16,0 1-6 0,1 5 1 0,2 4-8 16,-4 3-14-16,2 4-2 0,-5 3-20 15,0 4-25-15,-4 2 18 0,-1 1-43 0,-6 1 4 16,-2 0-28-16,-4-1 10 0,-3 0-17 0,0-21-22 16,-12 36-58-16,5-23-34 0,-4 1-60 15,-3-4-46-15,1-5 12 0,-1-3-222 0,-3-2 31 16,0-6-280-16,2 0 69 0,2-4 26 15,-2-3 55-15,2-2 20 0,3 0 15 0,3-3 74 16,-3 1-1-16,10-1 21 0,0 0 37 0,0-1 13 16</inkml:trace>
  <inkml:trace contextRef="#ctx0" brushRef="#br0" timeOffset="42066.18">14752 12408 1146 0,'0'3'478'15,"0"0"-19"-15,1-1-50 0,1-1-11 0,2 1-24 16,2-1-20-16,13-1-37 0,-8 0-20 0,10 0-22 15,4 0-29-15,6 0-7 0,30-12-34 16,-28 8-8-16,-1 1-43 0,3-1 4 16,-5 0-16-16,1 1-15 0,2-2-29 0,-3 3-28 15,-3-1-19-15,-6-1-36 0,-1 1-50 0,-5-1-57 16,-2 3-35-16,-3-3 12 0,-6 1-168 0,3 0-92 16,-3 0 35-16,0-1-218 0,2 3 55 15,-4-2 27-15,2 0 38 0,-1 0 37 0,3 1 40 16,1 2 6-16,17-7 24 0,-1 5 27 15,4-1 21-15,0 3 42 0</inkml:trace>
  <inkml:trace contextRef="#ctx0" brushRef="#br0" timeOffset="42604.62">15876 11865 744 0,'0'-3'428'0,"0"3"-66"16,2 4 21-16,5 11-26 0,-3 5 5 15,4 2-6-15,0 2-38 0,1 5 2 0,-2 2-27 16,4-1-27-16,0 4-2 0,-1 1-28 0,1-3-36 15,-2 0-17-15,-1-1-1 0,2 0-31 16,-3-4-7-16,1-3-13 0,0 1-32 16,-4-5 13-16,0-2-12 0,-4-5 11 0,3-4-33 15,-1-2 14-15,-2-3-8 0,0-4-20 16,-2 1-14-16,2-3-17 0,-1-4-1 0,1 2-21 16,0-5 2-16,0 1-9 0,3-9-3 0,-3 6-19 15,0-2-4-15,13-18 8 0,-3 14-9 0,2 2 14 16,3 3 1-16,0 2 2 0,5 3-7 15,-4 2-7-15,6 0 23 0,1 2-24 0,-3 2 12 16,6 1-1-16,-16 0 14 0,6 0-23 16,17 12 29-16,-14-5-5 0,-2 3-14 0,-3-2 15 15,-5-2-6-15,-5 2 8 0,-2-2 6 0,-2-6-18 16,0 6 21-16,-13 15-28 0,0-9 10 16,-5 1 1-16,1-4 18 0,-4-2-8 0,2 0-58 15,-3-2-33-15,4-3-58 0,0 2 12 16,2-3-129-16,1-1-125 0,1 0 33 15,3 0-240-15,11 0 52 0,-7 0 18 0,0 0 80 16,7 0 37-16,-8-4-11 0,12 2 51 0,1 1 25 16,12-3 34-16,6-1 30 0,4-2 14 15</inkml:trace>
  <inkml:trace contextRef="#ctx0" brushRef="#br0" timeOffset="43181.65">16710 12176 1025 0,'5'6'488'0,"-1"-3"-46"0,2 10-33 16,6 4-31-16,3-3-38 0,-5-3-27 15,1 1-40-15,-2 2-6 0,0-4-31 16,-3-3-21-16,2 1-20 0,-4-3-14 0,0-1-26 16,-2 0-24-16,1 0 5 0,-1-2-4 0,-2-2-39 15,0 1 13-15,0-1-29 0,-2-1 7 16,2 1-23-16,-1-3 13 0,-1-1-22 0,1-1-5 15,0 0-17-15,-1-12 5 0,2 8-14 16,0-2-9-16,0-2-6 0,11-14 9 16,-4 14-2-16,4 0-2 0,-2 2-21 0,2 4 11 15,3 0-3-15,-1 3-2 0,-1 3 11 0,1 1 8 16,-5 0-8-16,5 0 8 0,16 18 11 0,-14-6 13 16,-1 2 6-16,-3 3-13 0,0 1-5 15,1-1 2-15,-4 0-6 0,-3 1 23 0,-1-4-17 16,1-1 0-16,-3-4 2 0,-2-1 7 15,1-3-14-15,-1-5 9 0,0 0-4 0,0 0-1 16,0 0-8-16,-6 11 3 0,4-14-7 16,0-2 12-16,2 1 3 0,-2-3-34 0,4 0 12 15,0-13 11-15,-2 11-24 0,0-6 4 16,14-19-15-16,-6 17 25 0,-1 2 7 0,5 1-1 16,-3 0-24-16,2 2 15 0,2 2-7 0,0 0 11 15,1 4-25-15,0 1 11 0,2 4 2 16,-3 1-3-16,7-2 5 0,-11 2-12 0,2 0 19 15,21 14 9-15,-16-5-10 0,-3 2 2 16,1 1-12-16,-4-1-5 0,0 2 19 0,-6-2-4 16,-3 0-10-16,-1-2 1 0,0-9-16 0,0 8-28 15,0-8-44-15,0 7-40 0,-12 4 14 16,10-7-148-16,1-3-53 0,-2 2-49 0,1-3 31 16,-1 0-240-16,3-3 15 0,0 3 72 0,2-3 30 15,0 0 2-15,2-2 83 0,7-5 14 0,-1-2 31 16,1-2-6-16,3 1 39 0,-5 1 5 15</inkml:trace>
  <inkml:trace contextRef="#ctx0" brushRef="#br0" timeOffset="43452.37">17418 12146 879 0,'4'-2'368'0,"-2"4"-54"0,0-1 80 15,-1 2-32-15,0 1-7 0,0 2-32 0,-1-1-20 16,6 12 0-16,1-2-27 0,1-1-25 0,2 3-12 16,2-2-6-16,1 0-35 0,3-4-2 15,1 3-39-15,2-4-8 0,-1-4-21 0,2-2-10 16,-1-2-2-16,-4-2-4 0,-9 0-16 15,9 0-11-15,1 0-12 0,16-16-5 0,-14 6-22 16,-3-1-9-16,-1 0-1 0,-3-2-23 0,1 2 2 16,-7-4-23-16,1 1-3 0,-4 1-16 0,-2 4-6 15,0 9-13-15,-12-19-9 0,-1 9-23 16,0 4-25-16,-3 2 11 0,-1 0-71 16,3 2-28-16,1 1 1 0,1 1-38 0,3 0-33 15,2-1-42-15,1 1 29 0,6 0-221 0,0 0 33 16,-8 0 19-16,8 0 46 0,-6 6 28 0,11-4 35 15,12 8 7-15,2-1 25 0,3-1 19 16,5 1 18-16</inkml:trace>
  <inkml:trace contextRef="#ctx0" brushRef="#br0" timeOffset="43965.23">18040 12229 900 0,'19'-4'332'16,"-4"0"-16"-16,-3-2-10 0,-6 0-37 15,1 1 9-15,-4-1 8 0,0 0-27 0,-3 1-9 16,0 1-14-16,0 4-22 0,0 0-3 15,0 0-7-15,-21-20-11 0,2 17 6 16,0 3-15-16,8 0-9 0,-5 0-29 0,-22 12 10 16,19-2-29-16,0 2-2 0,2 2-24 15,1 2 7-15,5 3-21 0,2-2-2 0,4-1-20 16,1 1 12-16,4-3-11 0,0-14-24 0,11 23-7 16,0-14-7-16,-2-4-28 0,5 2-6 15,-4-7-25-15,-10 0-18 0,14 0-14 0,20-12-25 16,-17 4-7-16,1-1 8 0,-2-3-41 0,0-4-13 15,-2 3-11-15,0-6 0 0,-3 2-12 0,-2-5-27 16,0-1-4-16,-5-2-13 0,0 0 13 16,-1-2 7-16,-1 1 21 0,0 0 32 0,-2 11 4 15,0-4 17-15,-13-24 42 0,4 21 17 16,0 1 18-16,-2 2 28 0,-1-1 21 0,-3 3 18 16,1 1 31-16,0 2 15 0,2 2-12 0,-2 2 18 15,3 0 6-15,1 0-9 0,4 5 40 16,1 1-17-16,1 0-11 0,2 3 7 0,2 1 23 15,0 0 2-15,-4 10 2 0,5-4 2 16,4 9 24-16,2 5 7 0,-3 3-4 0,8 0 14 16,-3 1-20-16,2 3-17 0,1 2-3 15,2 0-16-15,-3-1-10 0,3-2-15 0,-2 2-8 0,1-3 1 16,0-3-47-16,-1 1-25 0,-1-1-42 16,-1-4-64-16,2-2 10 0,-1-4-160 15,0-5-49-15,0-3-63 0,-1-3 34 16,2-1-229-16,-12 0 58 0,15 0 40 0,20-14 42 15,-15 4 34-15,0-2 13 0,-1-5 25 0,-2 0 21 16,2 0 35-16,2-4-15 0,-4-1-16 16</inkml:trace>
  <inkml:trace contextRef="#ctx0" brushRef="#br0" timeOffset="44370.31">18469 11986 549 0,'0'0'469'0,"4"1"-81"16,-3 1 35-16,0 2-23 0,-1 2-22 15,6 9-6-15,-4 0-29 0,3 4-9 0,0 1-24 16,1-1-7-16,2 2-43 0,3 0-2 15,-5-2-11-15,1 1-27 0,0-3-24 0,-4-7-20 16,1-1-19-16,-1-1-27 0,-3-2-3 0,2-2-14 16,-1-2 17-16,-1-2-15 0,0-1-15 15,-1 0-25-15,-2-2 7 0,2 0-5 0,-2-2-2 16,-5-5-30-16,0-4 21 0,1-1-36 16,1 1-4-16,-1-1-1 0,3 5-4 0,-3-4-13 15,4 2-1-15,3 2 0 0,0 1-1 16,0 9-1-16,0-8 4 0,0 2-1 0,0-5 0 15,18-9-2-15,-8 11-10 0,-2 2 2 0,2 2 17 0,5 2-2 16,-3 0-15-16,-2 0-1 0,2 2 1 16,-3 1 0-16,13 13 22 0,-8-3-4 15,-1 1 8-15,0 6 11 0,-2 0 9 0,0 3-30 16,-2-1 31-16,-2 1-18 0,-1-1-18 0,-1 2-7 16,-2-3 29-16,-3-11-50 0,0 3 5 0,0-1 2 15,0 1-70-15,0-3-19 0,0 0-35 16,0-7-36-16,0 0 16 0,0 0-141 0,-3 8-41 15,3-11-39-15,0-2 33 0,2 1-273 16,4-14 70-16,-1 4 56 0,0-3 12 0,1-5 40 16,1 2 24-16,3-2 19 0,0-1 39 15,-2-1 42-15,5 1 18 0,-6 2-37 0,1-1 62 16</inkml:trace>
  <inkml:trace contextRef="#ctx0" brushRef="#br0" timeOffset="44660.59">18750 11719 412 0,'-1'-3'431'16,"0"-1"-71"-16,1 2-7 0,-1-1-47 15,1 0 15-15,1 2-26 0,1 2 11 0,0 0-8 16,3 2-5-16,12 3-22 0,4 5 3 0,1 1-21 16,1 2-18-16,1 0 1 0,6 7-27 15,-3 2-4-15,2 2-44 0,0 6 15 0,-1 0-43 16,-2 6-6-16,-2 0-11 0,-4 3-14 15,-3 1-8-15,-7 1-9 0,-3 1-5 0,-7-21-50 16,0 11-29-16,-25 40-69 0,4-33-51 16,-4-2 13-16,-8-1-150 0,-2-2 24 0,-6-3-360 15,-2-3 20-15,-5-3 53 0,0-2 69 16,-2-3 7-16,3-2 12 0,-4-4 47 0,5-4 60 16,-6-2 9-16,-1 0-19 0,2 0 60 15,-6-4 27-15</inkml:trace>
  <inkml:trace contextRef="#ctx0" brushRef="#br0" timeOffset="45508.38">15802 11661 397 0,'1'0'146'0,"1"-1"27"0,0 1-27 16,-2-1-17-16,0 1 10 0,0 0-4 0,0 0-3 15,0 0-4-15,0 0 4 0,0 0 2 0,0 0 9 16,0 0-22-16,0 0 10 0,0 0-2 16,0 0 11-16,0 0-8 0,0 0-9 0,0 0 28 15,0 0-45-15,0 0 15 0,0 0-15 16,0 0 2-16,0 0-12 0,0 0-11 0,0 0 58 15,0 0 0-15,0 0 11 0,-19 2-15 0,8 9 8 16,-3 1 1-16,1 2 8 0,-5 5 2 16,3 1-20-16,1 0 22 0,1 6-23 0,-1-1 15 15,-1 3-34-15,0 4 3 0,3 4 4 16,1 2 11-16,3 4-18 0,6 3-22 0,2-23-16 16,0 14 22-16,18 47-16 0,-2-34-5 15,6-2-21-15,3 0-1 0,2-2-35 0,3-1-31 16,3 0-29-16,-1-6-26 0,5-6-53 0,-3-1-55 15,0-2 16-15,0-4-161 0,0-1-55 16,-1 1 31-16,3-4-240 0,0-3 76 0,2 0-4 16,3-1 82-16,-1-1 21 0,2-3 30 15,2-2 6-15,8 0 15 0,-1 0 47 0,9-1 31 16,3-2-14-16</inkml:trace>
  <inkml:trace contextRef="#ctx0" brushRef="#br0" timeOffset="46456.51">18966 11472 878 0,'-2'-1'299'16,"0"1"-7"-16,1 0-8 0,0-2-11 0,2 2-35 15,2 0-28-15,1-1 42 0,0 1-16 16,2 0-26-16,2 0 7 0,14-3-17 0,-10 3-7 15,8 0-24-15,7 0-5 0,3 0-14 0,34-7-15 16,-31 7-11-16,-2-4-5 0,2 3-16 0,2 1-14 16,-3-2-6-16,1 2-13 0,-2-1-1 15,-2 1-20-15,-3-3 8 0,-3 2-5 0,-2 1-15 16,-4 0 5-16,-6 0-6 0,-1-2-7 16,-1 2-4-16,-3 0-2 0,-1-1-7 0,-5 1-5 15,0 0 10-15,0 0-8 0,8 0-3 16,-8 0-6-16,0 0 8 0,13 13 1 0,-12-8-4 0,1 1-7 15,3 10 2-15,-5-3 5 0,4 5-13 16,-1-1 13-16,0 5-3 0,0 1-3 0,0 2 12 16,-2 2-3-16,3 3-7 0,-3 1-3 15,2 2 0-15,2-4 2 0,-2 5 7 0,2 1-2 16,1 3 0-16,3 0 8 0,0 1-11 0,3 2 4 16,1 1-2-16,0 1-3 0,2 0-11 0,-1 0 7 15,1-1 3-15,0-1-1 0,0 0-7 0,0-2 6 16,-6-1 1-16,3-1-6 0,-4-4 13 15,-1 0-10-15,-4 1 2 0,-3-1 2 0,0-18 6 16,0 5-4-16,-18 27-3 0,5-24 8 16,0-3-10-16,-6 0 8 0,1-6-8 0,-3-1 6 15,-1-3-14-15,-7-1 12 0,2-2-10 0,1 0 5 16,-8-4-22-16,1 1-52 0,0-2-18 16,4-1 10-16,15-1-120 0,-8 0-30 0,-3 0-48 15,-22-11 25-15,24 5-243 0,6-1 14 0,1 0 1 16,7 2 49-16,1-3 34 0,8 1 55 15,-1 0 16-15,1 7 15 0,12-20 17 0,4 7 46 16</inkml:trace>
  <inkml:trace contextRef="#ctx0" brushRef="#br0" timeOffset="47222.71">20159 12254 916 0,'2'3'362'0,"1"2"54"0,-1-1-25 0,0 2-35 16,-1 1-16-16,2-2-25 0,-2 2-29 0,0 1-15 16,-1-2-14-16,2 2-22 0,-2-1-33 15,0-2-19-15,0 0 15 0,0 1 1 0,0-3-25 16,1 0-8-16,-1-1-16 0,0-4-13 15,-1 1-14-15,1-1-24 0,0-3-10 0,1 0 6 16,0-2-20-16,3-7-19 0,3-5-4 0,-3-1-21 16,6 2 4-16,0 2-14 0,3-1 4 15,1 3-2-15,-5-1 5 0,7 5-12 0,-1 1-16 16,0 4 3-16,-2 3 4 0,-3 2 1 16,-1 0 8-16,1 0 10 0,16 19-2 0,-14-9-5 15,2 2 10-15,-3 2-23 0,-2 1 8 0,1-3-9 16,-2 1 25-16,-2-2-10 0,0-1-4 15,-2-1 2-15,0-4 4 0,-1 0 1 16,-2-2 11-16,0 1 7 0,1-4-15 0,-2 0 7 16,0 0-9-16,1-1 9 0,-1 0-11 0,0-3-4 15,0 1-1-15,0-2 7 0,0-2-1 16,1-1-7-16,2-6 7 0,-3 4-10 16,0-2 0-16,11-17-1 0,-2 14-8 0,0 0-11 0,0 2-4 15,3 3 19-15,3-1-15 0,0 0 3 16,3 3 0-16,3 1 23 0,-1 2-3 0,1 4-4 15,0 1-1-15,-11 0 0 0,5 0-1 16,19 14 8-16,-19-2 3 0,0-1 12 0,-2 0 3 16,-3 3 1-16,-5 2-20 0,0-1 18 15,-3-2-20-15,-2-13 14 0,0 9-13 0,0 4 11 16,0-2 2-16,-13 6-36 0,9-12 0 0,0-1-82 16,-1-3-36-16,1 1-48 0,0-1-43 15,2-1 21-15,-2-3-186 0,3 2 34 0,-2-4-236 16,2-1-20-16,-2 2 52 0,3-1 36 0,1 0 46 15,6-7 39-15,0-1 5 0,5-1 68 16,2-1 43-16,2 3-9 0,-4 2 10 0,0-5 30 16,1 3-22-16</inkml:trace>
  <inkml:trace contextRef="#ctx0" brushRef="#br0" timeOffset="47508.97">20850 12114 287 0,'6'-4'444'16,"-1"1"-56"-16,-1 0-46 0,-1 2-45 0,1 0 35 16,-2 1-6-16,-1 2 15 0,1 1-18 0,-1 0-2 15,0 1-25-15,0 3-24 0,1 0-18 16,4 9-17-16,1 2 3 0,2-3-34 0,-1 1 6 15,2-3-33-15,2-1-6 0,0-2-35 0,1-3 14 16,3 1-40-16,1-1-19 0,-1-1 26 16,2-2-37-16,0-2-5 0,-11-2-4 0,6 0-20 15,1 0-13-15,18-11-15 0,-16 2 2 16,0-3-33-16,-2 1 2 0,-2-2-28 0,-2-1 16 16,-1 3-19-16,-5 0 3 0,-1 1-14 15,-3 1 9-15,0 1 2 0,0 8-15 0,-13-17-1 16,-1 6-20-16,-1 1-5 0,-3 2-30 0,1-2-2 15,-1 8 12-15,4 0-83 0,-4 1-25 16,11 1-36-16,-3 0-33 0,1 0-35 0,1 0 32 16,8 0-228-16,-15 10 34 0,15-8 34 15,4 1-1-15,1 1 73 0,9 5 16 0,4 0-2 16,2-2 24-16,1 1 10 0,2 1 27 16</inkml:trace>
  <inkml:trace contextRef="#ctx0" brushRef="#br0" timeOffset="48036.42">21352 12194 428 0,'12'-2'359'0,"-3"1"-38"0,7-3-1 0,-2 0-28 16,2-3-30-16,-8 3-33 0,0-1 48 0,-1 0 15 16,-1 0-16-16,-3-1-6 0,0 1-24 0,-1 0-17 15,-1 1-12-15,0 0-32 0,-1 4 2 16,0 0-27-16,0 0 3 0,-14-16-18 0,0 13-4 16,1 1-33-16,-1 2 10 0,5 0-18 15,-17 11 14-15,8-1-19 0,3 3-2 0,-1 1-3 16,1 1-19-16,3 1-7 0,3-1 8 0,3 2 1 15,4-1-10-15,1-3-21 0,1-13 11 0,0 12-17 16,0-4 12-16,11 7-21 0,1-5 0 16,-3-4-15-16,0-2-7 0,2-3-9 0,-2-1-13 15,-9 0-26-15,12 0-13 0,16-10-17 0,-13 2-13 16,0-1-18-16,0-2 9 0,-4-1-63 16,-1-1-7-16,0-3-24 0,-2-2 3 0,-2-2-2 15,-2-1 18-15,-2-2-3 0,-2 12 13 16,0-8 13-16,0-4 23 0,0 2 21 0,0-2 17 15,-14-22 8-15,8 21 13 0,-2 2 9 0,0 2 34 16,1-1 28-16,-1 1 23 0,0 1-10 16,0 3 44-16,0 3-8 0,4 1-8 0,2 4-4 15,0 1-3-15,-2 1 12 0,0 3 2 0,3 1-23 16,1 2 44-16,0 0 4 0,0 0 21 16,0 0 14-16,-8 14-9 0,7 3 7 0,1-2-4 15,0-4 11-15,0 7 0 0,14 30-15 16,-6-21-5-16,0-1-7 0,2 1-8 0,4 1-21 15,1 0 17-15,2-2-22 0,0 0-17 0,2-2-20 16,1-1-24-16,-1-4-39 0,0-2-39 16,1-2 9-16,3-1-97 0,0-6-56 0,0-1-50 15,2-5-40-15,-1 0 31 0,-12-2-227 0,7 0 39 16,28-11 36-16,-21 3 17 0,-3-1 19 16,4 1 31-16,-5-4 44 0,2 0 2 15,0-1 30-15,1 0 37 0</inkml:trace>
  <inkml:trace contextRef="#ctx0" brushRef="#br0" timeOffset="48525.7">22129 11999 1021 0,'-1'1'384'0,"1"2"24"15,-1 1-17-15,1 0-14 0,1 2-35 0,0 2-14 16,2 10-23-16,-3-10-5 0,7 19-22 0,-3-11-32 15,-4-1-34-15,6-1 7 0,-3-2-31 0,-1-1-24 16,-1-6-17-16,1 2-7 0,-1-3-13 0,0 1-22 16,0-2 13-16,0-1-19 0,0 2 3 15,-1-4-9-15,0 0-24 0,-1 3 7 0,0-3-5 16,0-2 10-16,-1 0-35 0,-1-1 6 16,2-1-9-16,0 1 2 0,-2-2-2 0,-2-8-16 15,3 0 3-15,0 0-7 0,2 4-2 0,0-3-3 16,0-5 5-16,17-15-1 0,-8 15 0 15,2 2-14-15,-1 1 15 0,1 9 3 0,1-6-17 16,2 3-12-16,-1 5 15 0,-3 1-12 0,1 2 1 16,-5 0-11-16,15 12 35 0,-8-4-17 15,-2 4 2-15,-2-1 4 0,-1 5-1 0,0 0-2 16,-1-1 5-16,1 4-2 0,-1-2 24 0,2 2 13 16,0-2-2-16,0 0-8 0,2-1-13 15,1-1 27-15,4-1-29 0,0-4-6 0,1 1 1 16,2 1 26-16,1-6-33 0,2 1-14 0,-2-3-7 15,3-1 1-15,-3-1-84 0,-11-2-35 16,4 0-43-16,1 0-42 0,15-14 19 0,-16 6-194 16,-4 0 35-16,-5 1-271 0,-3 1 18 0,-2 2 59 15,1 4 42-15,0 0 41 0,-22-19 27 16,7 9 23-16,-3 2 42 0,-2 0 42 0,-4 2 8 16,-1-1-1-16,1 1 41 0,-5 1 13 15</inkml:trace>
  <inkml:trace contextRef="#ctx0" brushRef="#br0" timeOffset="52081.45">1407 13462 442 0,'0'14'338'0,"0"-14"-28"0,0 0-37 0,-13 0 5 15,13 0-32-15,0 0-18 0,0 0-24 16,0 0-14-16,-25 4 8 0,25-5-55 0,0-2-16 16,0-1-4-16,2 0 8 0,0 0-22 0,0 1-38 15,1 0 17-15,2 0-14 0,1 0-19 16,-1 2 0-16,0 3 10 0,13 2-6 0,-3 1-12 16,1 5-14-16,-3-2-7 0,1 5 29 15,-3 2-16-15,0 0-12 0,-4-4 12 0,-3 4-5 16,-1 0-3-16,-1 3-11 0,-2-11-10 0,0 4-7 15,0-2 20-15,0 1-15 0,-12 17 3 0,5-11-6 16,-3-2-1-16,-4-1 28 0,1 2-6 16,2-5-5-16,-3-1 0 0,3 1 5 15,3-5-4-15,2 0-2 0,1-1 30 0,1-1 10 16,0-2 15-16,2 0-1 0,1 0-4 16,-1-1-12-16,2 0-2 0,0 0-14 0,3-3 0 15,1 0-15-15,1 2-6 0,1 0 13 0,10-4-3 16,-3 5-18-16,-13 0 4 0,12 0-3 0,1 0-2 15,19 11 1-15,-24-6 0 0,6 3-10 16,-5-3 12-16,-2 2-7 0,-2 0-4 0,-3 0 0 16,2-1 12-16,-2-1-3 0,-2 2-1 15,0-7-5-15,0 0 8 0,0 7-5 0,-18 15 10 16,8-11-22-16,-1-2 11 0,-4 2-12 0,0-2-44 16,-3-3 4-16,2 0-79 0,1-1-44 0,-2-3-31 15,9-2-35-15,-1 0 25 0,-7 0-221 16,-16-16-56-16,17 7 38 0,3-5 32 0,6-1 23 15,-1-4 26-15,3 4 24 0,3-4 29 0,-1-2 3 16,2 12 44-16</inkml:trace>
  <inkml:trace contextRef="#ctx0" brushRef="#br0" timeOffset="52335.62">1457 13368 464 0,'6'-6'459'0,"0"2"-102"15,2 3-19-15,1 1-43 0,10 1 4 0,-7-1-11 16,24 17-18-16,-11-6-18 0,5 4-36 16,0 5-4-16,2 1-19 0,-4 6-15 0,2 4-19 15,-2 5-14-15,-2 0-20 0,-5 4-2 0,-3 1-8 16,-7 1-22-16,-1 0 3 0,-7 2-15 16,-3-22-24-16,0 9-43 0,-13 44-30 0,6-33 3 15,-3-4-126-15,-2-2-37 0,0-6-46 0,0 0 21 16,-1-5-253-16,2-2-34 0,-3-5 44 15,4-3 39-15,2-1 4 0,3-8 31 16,3-4 30-16,2 2 40 0,0-4 8 0</inkml:trace>
  <inkml:trace contextRef="#ctx0" brushRef="#br0" timeOffset="52894.11">3056 13737 893 0,'2'-7'284'0,"0"-2"-21"0,-1 2-30 0,-1 0-20 15,-1-11-16-15,1 8-37 0,0-4 7 16,0-1-18-16,-15-17-2 0,9 15-26 0,2 0 6 15,-5 8-20-15,-1-2 24 0,3 3-20 16,0 3-10-16,-1 5-11 0,0-1-14 0,8 1-8 16,-13 0-3-16,-12 21 13 0,9-3-22 0,1 2-3 15,3 3 51-15,2 0 4 0,4 4-4 16,0 0 1-16,0 2-20 0,6 0 15 0,0-3 3 16,0-14-10-16,11 24-7 0,-3-15-6 15,3-3-5-15,0-3-7 0,1-7-2 0,-1-2-1 16,0-3-10-16,-1-1-15 0,-10-2 0 0,7 0 2 15,13-12-6-15,-7 2-7 0,-3-3-13 16,1 0 4-16,0-4-13 0,-2-2-10 0,3-2-4 16,-6 1 1-16,0 1-7 0,-1 3 7 15,-1-3 6-15,-1 5 2 0,1 2-3 0,-2 4 3 16,1 2-10-16,-2 3-2 0,2 1 2 0,-3 2 9 16,0 0-2-16,0 0 0 0,7 12 7 0,-5-5 4 15,5 9-12-15,1-1-1 0,-1 4 12 16,3-2-3-16,-2-2-1 0,2-1 3 0,-2 1 2 15,1-3-28-15,-2-5-29 0,-2 1-18 16,-2-1 6-16,1-3-83 0,1-1-26 0,-1-1-36 16,1-1-24-16,-5-1 25 0,0 0-180 0,7 0-99 15,-7 0 20-15,24-13 42 0,-13 6 21 16,0-5 34-16,1 3 21 0,1-4 28 0,3 1 14 16,0 2 15-16</inkml:trace>
  <inkml:trace contextRef="#ctx0" brushRef="#br0" timeOffset="53468.63">3677 13585 655 0,'-1'-2'333'15,"0"-1"-11"-15,1 1-25 0,-2 0-41 0,2-1 5 16,1 3-41-16,-2-2-26 0,2 2-22 15,1 1-19-15,0 2 58 0,1 0 22 0,8 7-19 16,0 2-5-16,1 2-15 0,5 3-26 0,-3 1 0 16,1 2-22-16,-1-5-11 0,2 5-8 15,-2-3-24-15,0 0-2 0,0 0-20 0,0-3 1 16,-3-2-7-16,0 0-18 0,-1-3-22 16,-3-1-25-16,-1-3-18 0,-2-1-33 0,3-2 6 15,-2-1-85-15,-2-1-26 0,-3 0-32 16,0 0-57-16,0 0 25 0,0 0-180 0,7-10-84 15,-7 6 20-15,-1 1 26 0,1 1 45 0,-2-3-9 16,1 1 62-16,0 0 40 0,-1-1-29 16,1-1 46-16</inkml:trace>
  <inkml:trace contextRef="#ctx0" brushRef="#br0" timeOffset="53673.68">3908 13602 962 0,'1'-4'300'16,"-1"1"-14"-16,0-1-33 0,1 1-24 0,-1 0-33 15,-1 3-24-15,1 2 8 0,-1 1-25 0,0 1-22 16,-1 0 7-16,-1 10-8 0,-4 3-24 16,2 2-5-16,0-1-6 0,3-2-32 0,-3 4-9 15,1-1 18-15,-3-2-14 0,3 0-29 16,-1-5-42-16,2-3-43 0,-1 1-42 0,1-5-38 16,0 1-52-16,0-2 18 0,0-1-283 0,1-2 62 15,1 2 16-15,-1-1 31 0,1-1-8 0,0 0 68 16,1-1-11-16</inkml:trace>
  <inkml:trace contextRef="#ctx0" brushRef="#br0" timeOffset="53926.85">3693 13759 788 0,'-3'0'366'0,"0"-1"-25"0,1 0-45 16,0 1-21-16,0 0-24 0,2 0-30 15,1 0 42-15,2 0-14 0,2 0-16 16,1 1-45-16,1-1-8 0,13-2-15 0,-11 2-25 16,6 0-22-16,22-10-1 0,-16 7-27 0,1-4-43 15,2 5-4-15,-4-2-83 0,1 0-46 0,-1 1-41 16,-2-2-29-16,4 1-66 0,-4 2 18 16,-6-1-223-16,0 0-22 0,-1 1 48 0,5-1 26 15,2 1 32-15,-1-1 1 0,-1-1 40 0,3 1 25 16</inkml:trace>
  <inkml:trace contextRef="#ctx0" brushRef="#br0" timeOffset="54412.19">4230 13479 739 0,'3'0'308'0,"1"1"-1"0,-2 4-36 16,7 8 21-16,-1-2-35 0,-1 5 16 0,2 2-51 15,-1 2 7-15,-1 0-39 0,0 2 11 16,-1-3-23-16,0 3-24 0,-3-6-14 0,3 2-19 16,-4-1-6-16,1-5-17 0,-1-2 3 0,-1-4-15 15,1 2-4-15,-2-3-22 0,0 1 6 0,2-3-7 16,-2 0-11-16,0 0-2 0,0-2-12 15,1 1 10-15,-1-1 2 0,0-1-22 0,0 0 11 16,0 0-15-16,0 0 13 0,0 0-18 0,4-13-7 16,3-1 1-16,1 2 9 0,4 0-14 15,0 2 11-15,4-2-3 0,1 0 13 0,3 3-20 16,0 1-6-16,1 4 0 0,0-6 22 0,-1 5-21 16,0 3-13-16,0 0 15 0,-5 1 0 15,-8 1-6-15,17 12 13 0,-11-6 5 16,1 0-10-16,-6 1-2 0,-1 0-4 0,-4-1 14 15,-3-1 9-15,0-1-16 0,0-4 11 0,0 0-2 16,-16 22 7-16,3-12-25 0,-2-2 13 0,-3 0-5 16,-2-2-23-16,-1 0-31 0,1-3 6 0,0 3-99 15,-2-5-57-15,2 0-39 0,6-1 22 16,8 0-220-16,-3 0-36 0,0 0 37 0,1 0 23 16,-4-12 13-16,8 8 35 0,2 0 32 0,-2-1 6 15,4 3 30-15,-1-4 23 0</inkml:trace>
  <inkml:trace contextRef="#ctx0" brushRef="#br0" timeOffset="54775.73">4625 13296 464 0,'16'-1'365'0,"4"3"-22"16,-10-2-15-16,24 15-21 0,-9-3-42 0,-3 3 10 15,-2 1-1-15,2 6-28 0,1 5-18 16,-1 1 2-16,-1 4-19 0,-1 5-15 0,-3 3-27 15,-1-1-15-15,-2 2-4 0,-4-2-23 0,-5 3-13 16,-2-1-18-16,-3-4-41 0,0-18-39 16,-15 38-2-16,3-21-143 0,-8-2-78 0,-2-3 20 15,-9 1-297-15,-2 0 28 0,-4-6 14 16,0 6 39-16,-3-9 41 0,-4-2-2 0,1 1 35 16,0-3 46-16,-1 0-19 0,-7-2 45 0</inkml:trace>
  <inkml:trace contextRef="#ctx0" brushRef="#br0" timeOffset="55522.21">2689 13312 310 0,'2'-3'414'0,"2"0"-66"0,-3 0-30 16,1 0-16-16,-1 0-19 0,-1 1-51 0,0-1-34 16,-2 1-11-16,1-1-36 0,-2-1 1 15,0 4-20-15,-3-3 0 0,1 3-13 0,-1-2-13 16,-1 3-12-16,-4-1 27 0,-3 0-10 15,-17 11 8-15,12-1-12 0,-1 2-8 0,1 0-11 16,-1 2 3-16,2 1-8 0,0-1-2 0,3 6-5 16,-1-3 1-16,0 2 3 0,1 4-8 0,2 2 5 15,1 4 6-15,1 0-7 0,3 5 1 16,0-1 4-16,3 2 12 0,3 3-24 0,2 2 9 16,0-19 14-16,11 40-16 0,2-20 13 15,2-1-16-15,1 2-3 0,5-1-24 0,0-2 0 16,4 0-3-16,2 0 4 0,1-2-2 0,1 0-23 15,0-3-23-15,1-2-33 0,1-1-42 16,0-4-37-16,0-2 11 0,3-4-110 0,-1 0-26 16,1-6-38-16,2-1 23 0,1-5-159 15,0-1-81-15,4 0 1 0,4-3 46 0,-3-2 20 16,6-2 43-16,-23-1 28 0,14 0 7 0,56-11 29 16,-34 4 36-16,4-1 1 0</inkml:trace>
  <inkml:trace contextRef="#ctx0" brushRef="#br0" timeOffset="56926.84">6018 13698 262 0,'0'0'445'0,"0"0"-48"0,17 0-44 16,13-9-44-16,-19 13 42 0,3 2-35 0,-3 2-31 16,1 1-11-16,-2-4-31 0,-3 3-15 15,-1-2-18-15,-2-1-21 0,1 1-2 0,0-2-26 16,-3 1-5-16,0-2-20 0,-1 1-3 0,1-4-10 16,-2 4-13-16,0-4 0 0,0 0-1 0,0 0-17 15,0 0-12-15,-12 10 0 0,9-10 8 16,-1 0-13-16,0 0-7 0,-1-4-1 0,2 1-15 15,-1-1-15-15,1 0 4 0,0-1-9 16,2-1-1-16,1 0 3 0,3-1-2 0,-3 0-15 16,16-10 4-16,-2 8 2 0,1 2-5 0,4 1-12 15,-1 5 12-15,-7 1-7 0,4 0 2 0,5 0-12 16,19 12-2-16,-18-3 10 0,-2 1-2 16,0-1 3-16,-1 2 1 0,-3-1-14 15,-3-2 13-15,0 2-13 0,-4-3 10 0,-2-4-12 16,1 1 4-16,-3-1 17 0,0 0-4 0,-1-1-10 15,-1-2 5-15,-1 0-2 0,0 0-2 16,0 0-3-16,-1 0 12 0,-1-2-2 0,1 0-3 16,-2-2-2-16,2 0 9 0,-1-3-13 0,1 1 6 15,1-1-11-15,0 0 13 0,-1 0-12 0,14-17-7 16,-4 10 16-16,1 1 1 0,2 1-8 16,0 2 21-16,5 1-1 0,-1 3 8 0,4 2-7 15,1-3 0-15,0 7-5 0,-11 0 17 16,4 0-16-16,21 12 13 0,-17-7-16 0,-5 4 14 15,2 0-6-15,-5 1-6 0,-1 0-11 0,-4-1 18 16,-3-3-24-16,-1 4 22 0,-1-3-19 0,-1-7-20 16,0 7-33-16,0-7-41 0,0 7-47 15,-15 13 14-15,10-14-94 0,0-2-34 0,1-2-41 16,0-2-55-16,1 0 30 0,2-2-211 16,0 1 17-16,2-3 42 0,0 1 44 0,1-4 26 15,6-3 32-15,2-2 27 0,-4-1 37 0,2 1 15 16,2 1 7-16,2 2-7 0</inkml:trace>
  <inkml:trace contextRef="#ctx0" brushRef="#br0" timeOffset="57196.06">6817 13662 474 0,'8'-3'315'0,"-2"2"-30"0,0 1 1 0,-1 1 4 16,2 2 8-16,4 6-36 0,0 2 44 15,1 1-1-15,-3 1-6 0,1 1-24 0,2 2-7 16,-2-1-22-16,3 1-22 0,0-4-13 16,1 1-9-16,0-2-29 0,1-3-15 0,0 0-11 15,0-3-26-15,2 0-9 0,-4-5-6 16,-13 0-18-16,13 0 12 0,1 0-18 0,17-11-2 15,-16 6-11-15,0-4-13 0,-2 0-12 0,-2-1 2 16,-1-2-28-16,-2 0-5 0,-2 0-26 16,-4 0-28-16,0 4-11 0,-2 8-5 0,0-9-15 15,0 2-27-15,-12-11 1 0,1 11 9 0,-2 0-45 16,0 3-13-16,2 1-1 0,1 3-18 16,-1 0-28-16,2 0-17 0,9 0-22 0,-7 0 22 15,7 0-162-15,-9 0-91 0,9 0 6 16,0 0 72-16,-8 9 31 0,12-6-2 0,13 2 32 15,3 2 13-15,2-2 14 0,2 1 29 16</inkml:trace>
  <inkml:trace contextRef="#ctx0" brushRef="#br0" timeOffset="57701.94">7589 13701 526 0,'11'-9'317'0,"-2"4"-8"0,1-5-37 15,-7 3-14-15,-2 2-4 0,-1-2-23 16,0 7-20-16,0-6 2 0,-10-5-20 0,-3 4-23 15,0 2 29-15,-5 0-21 0,3 5-16 0,5 0-19 16,-5 0-7-16,-17 12-18 0,13-2-3 16,4 2 7-16,0 3-22 0,4 2 2 0,2 2 4 15,1 2-17-15,4-1 1 0,2-2-13 0,2-10-1 16,0 5-10-16,13 13-3 0,-4-14-11 16,2-2-14-16,3-2 4 0,-3-4-12 0,-1-2-21 15,-10-2-15-15,13 0-15 0,1 0-30 0,17-19 6 16,-17 9-44-16,-1-2-16 0,0-2-7 15,-2-3-23-15,-2-3-15 0,-1-1-35 0,0-3-13 16,-2-3-15-16,-1-1 17 0,-3-2-73 16,0 1-28-16,-1 0 40 0,2 2 52 0,-3 13 19 15,0-5 122-15,-12-23 58 0,6 20 10 0,-2 1 14 16,-1 1 29-16,0 1-11 0,-2 2 36 16,0 2 9-16,0 1 26 0,0 4 4 0,0 2 12 15,3 1-10-15,2 3 1 0,2-1-16 16,0 5 13-16,4 0 2 0,0 0-13 0,-9 10 53 15,10-2 7-15,0 13-3 0,-1-9 7 0,9 24-2 16,-1-12 3-16,1 3-11 0,3 2-8 0,0 1-16 16,1-2-13-16,1 0-3 0,-1 3-20 15,2-2-7-15,1-2-43 0,1-2-33 0,0-1-35 16,1-4-42-16,1-2 7 0,1-1-107 16,2-6-53-16,1 1-44 0,6-7 27 0,-1-3-281 15,0 1 13-15,-12-3 43 0,6 0 55 16,31-17 0-16,-23 7 49 0,2 0 18 0,3-4 26 15,0-3 46-15,6 2-13 0</inkml:trace>
  <inkml:trace contextRef="#ctx0" brushRef="#br0" timeOffset="58168.77">8586 13489 404 0,'5'2'448'0,"-1"1"-66"15,0 2-55-15,-2 1 33 0,0-2-26 0,5 12-23 16,-1 0-17-16,-4-3-30 0,3 2-26 15,-1-1-18-15,1 0-25 0,0-2-15 0,-4-3-20 16,2-1-14-16,-2-2-13 0,0 0-23 0,0-1 0 16,1-1-3-16,-2 0 3 0,0-1 8 0,0-2-13 15,1 2-4-15,-1-3-7 0,0 0 6 16,0 0-25-16,-4 0-8 0,2 0 7 0,0-3-3 16,0 1-6-16,-2-2-12 0,1 1-16 15,-2-12 7-15,1 5-16 0,0-4 4 0,1 2-2 16,3 0 11-16,0 12-19 0,0-9 11 0,0 1-20 15,10-14-2-15,-3 9 9 0,4 2-1 16,1 1-3-16,2 1-3 0,0 1 8 0,3 1-18 16,-2 1-4-16,1 5 12 0,1-1-11 0,-8 2 4 15,5 0 9-15,2 0-2 0,17 17 10 16,-19-6-9-16,-1-4-1 0,0 9 8 0,1-1-10 16,-1 2 17-16,-6 1-15 0,-2 0 1 0,-1 0 7 15,-1 0 3-15,0 0-8 0,0-2-3 16,-2-4 0-16,0-3 6 0,0 1-2 15,-1-3-14-15,1-3 10 0,0 0-4 0,0 0 11 16,0-2-17-16,2 1 10 0,0-2-1 0,-1 0-23 16,-2-1-42-16,0 0-25 0,0 0-55 0,0 0 12 15,0 0-150-15,7 0-48 0,-7 0 28 16,0 0-274-16,0 0 32 0,14-11 15 0,-12 8 40 16,-1-1 37-16,2 0 50 0,9-2 20 15,7-2 29-15,2-2 26 0,1 1 3 0,2-1-10 16</inkml:trace>
  <inkml:trace contextRef="#ctx0" brushRef="#br0" timeOffset="58674.61">9442 13481 935 0,'0'1'353'0,"1"-1"-48"0,1 0 42 16,-1-1 6-16,3 1-21 0,0 0-24 0,4-2-21 15,11-1-17-15,4-3-6 0,3-2-33 16,2 5-17-16,2-2-23 0,-1-1-17 0,-1 3-7 16,-1-2-19-16,-3 2-19 0,-1 1-35 0,-14 2-50 0,5 0-79 15,-2 0 1-15,0 0-109 0,-4 0-70 16,-1 0-80-16,-7 0 30 0,13 11-264 16,-12-10 48-16,-1 3 46 0,-1 0 37 0,0-1 29 15,-4 1 22-15,3 0 9 0,-1 2 31 0,-4 4 12 16,0-1-11-16</inkml:trace>
  <inkml:trace contextRef="#ctx0" brushRef="#br0" timeOffset="58856.09">9588 13672 497 0,'-4'3'422'0,"3"-1"-19"16,1 1-55-16,1-1 11 0,1 0-18 0,2 0-43 15,1-1-16-15,14 1-47 0,1 0-19 16,-8-2-37-16,6 0-86 0,6 0-9 0,3 0-100 15,1 0-81-15,29-11-99 0,-25 4 18 0,-1 6-247 16,2 1-4-16,-16 0 41 0,6 0 30 16,7 0 33-16,2 0 47 0,0 0-1 15,5 0 4-15</inkml:trace>
  <inkml:trace contextRef="#ctx0" brushRef="#br0" timeOffset="59787.06">10859 13166 891 0,'3'-8'302'0,"-1"0"-23"0,-1 4-21 16,-1-2-8-16,0-1-26 0,-2 4-14 0,-6-9-21 16,-4 3-28-16,-4 1-20 0,-4 3 10 0,-5-2-13 15,-1 4-23-15,-3 0-12 0,-2 2 23 16,1 0-13-16,2 0 7 0,15 1-40 0,-6 0 1 15,0 0-3-15,-3 0-7 0,-17 11-8 0,23-6-13 16,5-2 11-16,2 2-21 0,1-2-5 16,3 3-10-16,1-1 8 0,1 0-7 0,1 2 8 15,1 0 6-15,1-7-9 0,0 13 6 0,0 4 0 16,0 3-11-16,14 20-4 0,-9-19 2 16,3 2 30-16,-2 0-20 0,0-1-4 0,1 2 7 15,0 0-17-15,-2 1 12 0,0 2 3 0,0-4-4 16,-1 5 6-16,1 2-3 0,-2 3 8 15,0 0-10-15,-1 1 11 0,0 0-14 0,0 0 4 16,1 0-9-16,-2 0 9 0,2 0 0 16,-1-3 5-16,3 1-3 0,0-1-2 15,2-2 1-15,-2-2-9 0,1 2-2 0,1-3 4 16,0-1-4-16,0-3 9 0,2-3-7 0,-2-2-6 16,5 3 7-16,1-7-20 0,1-1 17 0,4-2-15 15,1-2 2-15,1-1-4 0,1-3 11 0,4-2 0 16,-1 1-9-16,0-3-3 0,-10 0 9 15,6 0-5-15,3 0 0 0,3 0-10 0,25-14-1 16,-27 11-6-16,-5 0-28 0,1-1-23 16,-5-1-31-16,3 0 8 0,-2-1-71 0,-2 0-30 15,-5-1-46-15,0 2-20 0,2-3 23 0,-1-1-168 16,-2 0-100-16,0-1 30 0,2 0 27 0,-1-1 31 16,0 0 28-16,0-1 40 0,0 0 15 15,1 0 14-15,4-2 25 0</inkml:trace>
  <inkml:trace contextRef="#ctx0" brushRef="#br0" timeOffset="60398.18">11388 13392 911 0,'-1'-8'331'0,"0"0"-38"0,1 2-33 0,-3-2-28 16,3 4-15-16,-2-1 16 0,0 2-36 0,-2-1-21 15,0 4 4-15,-2-2-15 0,-1 4-1 16,-8 7 2-16,-1 2-9 0,0 7 13 0,-1 2-3 16,4 2 2-16,1 9-3 0,2 0-3 15,2 3-11-15,2 2-4 0,2 3-10 0,4 0-17 16,0-20-28-16,0 9-6 0,17 36-1 15,-5-31-23-15,5-5-27 0,-1 0-38 0,5-6-50 16,5-2 5-16,-1-2-108 0,3-3-24 0,2-4-41 16,4-3-29-16,0 1 26 0,-2-5-191 15,2-4-80-15,3 3 40 0,-4-3 53 0,-15 0 13 16,7 0 18-16,4 0 36 0,30-12 5 0,-28 7 24 16,-1-2 19-16</inkml:trace>
  <inkml:trace contextRef="#ctx0" brushRef="#br0" timeOffset="60828.33">12069 13636 996 0,'-6'-15'323'15,"-1"3"16"-15,-4 0-78 0,3 5-20 16,-4 0-29-16,-1-2 30 0,-1 7-26 0,-1-2-26 16,8 4 11-16,-6 0-22 0,-16 14 2 0,11-3-7 15,2 1-14-15,-2 5 14 0,3 1-16 0,0 0-16 16,4 3 2-16,2-1-12 0,0 4 3 15,4-2-14-15,1-5-19 0,3-3 1 0,1-6-19 16,0 4 6-16,12 14-20 0,-7-17 4 16,1-3-11-16,1-1-13 0,0-3-2 0,2-2-18 15,-9 0-26-15,12 0-16 0,17-14-11 16,-13 5-9-16,-2-2-6 0,-1-1-19 0,2-1-18 16,-3-3 8-16,2-2-7 0,0 0 5 0,-1 1 9 15,-3 3 2-15,0 4 4 0,-1-3 7 16,-4 5 19-16,0 1 3 0,-1 3-2 0,-1 2 21 15,0 2 35-15,-3 0 12 0,0 0 28 0,0 0 1 16,16 22 5-16,-10-8 3 0,0 3-12 0,2 0 6 16,1 0-18-16,-1 0-1 0,1-2-2 15,2 1-11-15,-1-1-3 0,1-3-15 16,1-3-28-16,-3-1-35 0,0-6-38 0,1-1-21 16,-2-1 8-16,-8 0-106 0,11 0-40 0,19-10-48 15,-11 2 27-15,3 1-262 0,-3-3 17 16,6 1 38-16,-4-6 55 0,2 1 50 15,0-2 11-15,2 3 13 0,0-2 18 0,1 0 18 16,0 3-1-16</inkml:trace>
  <inkml:trace contextRef="#ctx0" brushRef="#br0" timeOffset="61379.09">12733 13595 504 0,'0'0'458'0,"3"5"-82"15,-2 0 29-15,0 1-32 0,-1 0-23 16,2 1-27-16,-1 12-31 0,-1-14-19 0,5 18-35 15,-3-12-23-15,-1-1-20 0,0-5-17 0,1 2-16 16,-2-2-24-16,0 0 2 0,0-1-18 16,0-1 8-16,0-2-4 0,0 2-10 0,0-2-28 15,0-1-5-15,-3 0-11 0,3 0 5 0,-2-3-4 16,1 1-23-16,0-3 6 0,0 0-5 16,-3-10-24-16,4 3 14 0,0 12-18 0,0-12 10 15,11-16-10-15,-4 13-12 0,-1 7 9 0,3 1-15 16,1 0 8-16,0 2-13 0,1 3 15 15,-1 2-1-15,-10 0 0 0,14 0 5 0,19 14 0 16,-16 1 8-16,-1-3-9 0,-2 2 14 16,2 1-1-16,-4-1 9 0,0 1-17 0,-3-2 11 15,-1-2-14-15,-4 0 11 0,-1-5-6 16,-1 0 4-16,2-2-8 0,-2-1 10 0,-2-2 1 16,0-1 2-16,-1 0-13 0,0-2 3 15,-2 0-7-15,1-2 5 0,0-2-4 0,-1-8-3 16,0 2 12-16,2-1-14 0,1 1-4 0,0-2-15 15,11-20 2-15,-5 17 9 0,2 2-14 0,0-1 0 16,1 3-9-16,5 5 11 0,-5 5 9 16,7 0-8-16,-1 2 4 0,-3 1 6 15,2 0 10-15,4 0-17 0,19 15 2 0,-18-5 22 16,-2 0-10-16,-1 2 8 0,-2 0-1 0,0 2 1 16,-3-2-17-16,-3 0 14 0,-3-2-10 0,-2-3 11 15,1 1-14-15,-2-5-3 0,-2 2-35 16,0-5-37-16,0 0-37 0,0 0-58 0,0 0 14 15,0 0-122-15,-8 7-30 0,7-8-51 0,2-1 33 16,4-1-208-16,-1-1 6 0,6-5 55 16,3-2 40-16,3 3 32 0,2-1 35 0,0-3-25 15,0 0 51-15,2 1 40 0,-2-2 16 0,-1 3 61 16</inkml:trace>
  <inkml:trace contextRef="#ctx0" brushRef="#br0" timeOffset="61645.79">13431 13580 977 0,'5'-2'270'0,"1"-1"-1"0,-3 2 42 0,-1 1-31 15,0 1-34-15,-4 3 42 0,2 0 4 16,-3 0-9-16,2 2-14 0,0-1-1 0,-3 13-18 15,2-2 1-15,0 1-33 0,-1-4-7 16,3-13 0-16,0 10-37 0,0 0-5 16,11 16-32-16,-3-16 11 0,2-2-31 0,-2-1-11 15,0-2-11-15,-8-5 9 0,9 0-32 0,-2 0 2 16,6 0-9-16,-1 0-19 0,16-9 8 16,-12 1-8-16,-3-2-25 0,-1-2-3 0,-2 0-35 15,0 0 10-15,0 0-14 0,-3 0-17 0,-3 0-2 16,-2 3-22-16,-2 1-4 0,0 3-9 15,0 5-5-15,0 0-24 0,0-8-13 0,-13-3 9 16,6 10-61-16,2-1-16 0,-1 0-41 0,-9-3-23 16,2 5-57-16,2-1 34 0,11 1-226 15,-7 0 10-15,7 0 29 0,-10 13 55 0,12-9 33 16,7 6 7-16,10 0 18 0,3 0 45 16,3-1-1-16,-2 1 10 0</inkml:trace>
  <inkml:trace contextRef="#ctx0" brushRef="#br0" timeOffset="62111.57">13893 13655 573 0,'10'-6'301'0,"-6"0"-32"16,1-1 9-16,-3 0-19 0,0-1-20 16,-2 1 8-16,-2 0-1 0,2 7-29 0,-16-24-25 15,1 12 17-15,1 4 4 0,-2 1-12 16,2 6-20-16,-5 0-3 0,0-2-30 0,9 3 3 16,-17 10-1-16,14 0-6 0,0 2-12 0,0 2 1 15,3 1-16-15,5 0-12 0,3-1-9 0,2-2-17 16,0-5-9-16,0 3 0 0,15 11-1 15,-4-11-11-15,1-1-15 0,-1-5 0 0,3-2-24 16,-14-2-8-16,10 0-22 0,3 0-6 0,19-10-20 16,-15 3 1-16,1-3 3 0,-3-1-60 15,-1-2-19-15,-1 0-21 0,0-5-21 0,-3-2-24 16,-3 1-21-16,1-3 8 0,-3 0-16 0,0-4 21 16,-1 0 1-16,-4 0 38 0,0 12-3 15,0-6 44-15,-12-24 44 0,4 20 18 16,-1 1 26-16,-1 4 20 0,-1-1 39 15,0 6-3-15,0-1 24 0,-2 6 28 0,6 1 4 0,2 1-4 16,-1 5-11-16,1 2 58 0,5 0 6 16,0 0 19-16,0 0 1 0,-16 24-2 0,13-5 9 15,1 3-8-15,2 2 4 0,0-12-19 16,0 8 8-16,20 24-8 0,-7-21-20 0,0 7-21 16,2-3-2-16,1 1-2 0,2-3-32 0,2 3-16 15,-1-4-33-15,3-4-37 0,2-1-51 0,-1-2 8 16,-1-2-142-16,1-4-41 0,1-1-51 15,1-2 26-15,2-2-201 0,1-3-46 0,-13-3 18 16,7 0 42-16,3 0 50 0,27-14 27 16,-25 5 36-16,-5-1 13 0,1 1 34 0,-1-5-19 15,-1-2 6-15</inkml:trace>
  <inkml:trace contextRef="#ctx0" brushRef="#br0" timeOffset="62497.16">14463 13530 454 0,'-1'-4'447'0,"1"0"-72"0,0 4-20 16,-2-2-48-16,2 3 50 0,0 0-16 15,0 2-20-15,0 1-22 0,2 3-12 0,2 8-7 16,2 0-32-16,-1 1-26 0,1-1-7 0,0 2-19 16,2-2-21-16,-2-1-14 0,-2-2-29 15,-1-4-11-15,1-2-2 0,-3-2-14 0,1 1-7 16,0-3 17-16,0 0-15 0,-2 0-6 16,2-2-27-16,-2 0 2 0,0 0-8 0,0 0-4 15,3-12-8-15,-3 6-7 0,-3 0 5 0,3-1-31 16,0-2 0-16,0 3 9 0,0-3-11 15,0-6-22-15,0 2 0 0,0 0 24 0,0 4-11 16,0-2-10-16,14-10 3 0,-8 13 10 0,-1 3-27 16,1 3 11-16,2 0-2 0,-3 2 18 15,3 1-10-15,-2-1 23 0,19 13-22 0,-11-3 26 16,1 2-6-16,2-2 8 0,-2 4-6 0,-1 1 5 16,1 1-12-16,-1 0 14 0,-1-2-19 15,-4-2 11-15,1 0-36 0,-2-5-6 0,-3 0-40 16,-1-3-17-16,-2-1-54 0,-2-2-35 15,0-1 13-15,-4 0-164 0,4 0 28 0,-4-2-303 16,1-1 28-16,1 0 38 0,0-2 38 0,0 0 53 16,-5-11 45-16,4-1 28 0,-5 0 23 15,1-6-19-15,-1 0 46 0,0-1 20 0,-1-1 27 16</inkml:trace>
  <inkml:trace contextRef="#ctx0" brushRef="#br0" timeOffset="62742.81">14606 13245 389 0,'2'-15'415'0,"3"4"-20"16,5 0-58-16,1 2-7 0,0 6-10 0,2 0-13 16,-4 3 3-16,7 0-8 0,24 18-4 0,-15-4-11 15,-2 3-14-15,1 9-25 0,1 1-1 16,-2 4-26-16,1 1 7 0,-4-1-40 0,-1 7-1 16,-3 0-29-16,-1 0-14 0,-8-2-11 15,0 1-20-15,-7-1-32 0,0-21-38 0,-14 33-62 16,1-21-56-16,-5 0-53 0,-3-2 12 0,-1-3-140 15,-3-2-67-15,0 0 28 0,0-4-273 16,1-1 49-16,4-3 60 0,-3 0 8 16,5 0 45-16,0-1 31 0,12-3 34 0,6-8 31 15,0 7-25-15,17 8 81 0,4-13-12 0</inkml:trace>
  <inkml:trace contextRef="#ctx0" brushRef="#br0" timeOffset="63742.02">15696 13421 262 0,'0'0'351'16,"0"0"-52"-16,0 0-18 0,0 0-8 15,0 0 14-15,0-13-29 0,0 13-4 0,0 0-31 16,0 0 14-16,0 0-5 0,0 0-33 0,0 0-4 15,0 0-14-15,0 0-24 0,0 0-6 0,0 0-13 16,0 0-24-16,0 0-5 0,0 0-4 16,0 0-9-16,0 0-24 0,0 0-6 0,0 0-11 15,0 0 2-15,0 0 2 0,0 0-13 16,0 0-6-16,0 0 6 0,0 0-13 0,0 0-2 16,0 0 12-16,0-12 6 0,0 12 2 0,0 0 5 15,0 0-4-15,0 0 17 0,0 0-15 16,0 0 11-16,0 0 0 0,0 0-3 0,0 0 14 15,0 0-10-15,0 0-1 0,0 0-2 0,0 0-4 16,0 0-2-16,0 0 14 0,29 5 6 16,-17 7 9-16,4 1 0 0,4 5-11 0,-5 0-2 15,4-1 0-15,-4 2-5 0,1 1-1 16,-3-1-21-16,1 0-1 0,-3 0 1 0,-2-1-3 16,1-2-14-16,-4-2 1 0,3 0-25 15,-5-4-8-15,0-2-39 0,-1-3-32 0,0-1-40 16,-3 0-40-16,0-3 14 0,0-1-137 0,2 1-74 15,-2-3 33-15,-2 0-235 0,-1-1-24 16,3 0 48-16,0-2 39 0,0-1 60 0,0-2 29 16,0-9 23-16,0 9 30 0,0-3 31 0,0 1 0 15,0-1 27-15,0-2 17 0</inkml:trace>
  <inkml:trace contextRef="#ctx0" brushRef="#br0" timeOffset="63945.6">15921 13522 348 0,'0'-7'426'16,"0"0"-43"-16,0-1-59 0,0 8 36 0,0-9 0 15,0 4-3-15,0 5-10 0,0-7-34 16,9 7-20-16,-2-15-39 0,-7 15 0 15,0 0 8-15,-2 0-4 0,2 4-24 0,-2 1-6 16,-3 10-19-16,-2 2-24 0,-2 3-19 0,0 1 1 16,1-1-17-16,-4 1-31 0,1 1-11 0,4-4-12 15,-5 1-4-15,6-2-34 0,1-1-35 16,1-6-54-16,0-3-50 0,-1 1-59 0,2-3 14 16,1-1-115-16,0-3-79 0,2-1 29 0,0 0-298 15,0 0 27-15,0 0 52 0,0 0 51 16,0 0 34-16,-15-10 7 0,11 5 28 0,0 2 63 15,2-1-1-15,0-1 32 0,-2 4 24 16</inkml:trace>
  <inkml:trace contextRef="#ctx0" brushRef="#br0" timeOffset="64157.16">15696 13619 1092 0,'-4'-2'503'0,"2"1"-38"0,-2 0-36 16,1-2-23-16,1 3-44 0,2 0-36 15,0-3-44-15,4 1-36 0,1 0-15 0,8-5-31 16,5 1-26-16,0-1-29 0,0 1-53 0,3 0-57 16,0-3-54-16,6 1 3 0,0-1-146 15,1 1-60-15,3-1 23 0,-4 1-325 0,4 0 41 16,-3 2 4-16,3-2 79 0,0-1 28 16,-1 1 30-16,5 1 7 0,3-2 14 0,5 1 24 15,4-1 34-15</inkml:trace>
  <inkml:trace contextRef="#ctx0" brushRef="#br0" timeOffset="64758.98">16623 13075 951 0,'6'-12'361'16,"-4"2"54"-16,2 3-58 0,-1 1-47 0,-1 1-23 16,0 2-35-16,-2 2-28 0,0 3-3 0,-4 2-3 15,-5 12-12-15,-3 3-5 0,1 8-1 16,-1 3 1-16,-3 5-3 0,5 1-12 16,-2 3-7-16,1 2-9 0,6 3-3 0,1-3-24 15,4-19-32-15,0 12 5 0,13 41-19 0,1-37-3 16,3 1-11-16,4-3-34 0,6-4-49 15,2-3-56-15,-4-5-33 0,5-2 9 0,1-3-130 16,0-2-52-16,-1-5-46 0,3 0 27 0,1-5-229 16,-5-2-9-16,5 0 58 0,-1-2 29 15,1-3 29-15,-16 0 12 0,9 0 44 0,5 0 5 16,35-13 17-16,-31 9 27 0,4-1 30 16</inkml:trace>
  <inkml:trace contextRef="#ctx0" brushRef="#br0" timeOffset="65957.89">16882 13106 599 0,'0'0'341'0,"0"-13"-33"0,0 13 2 16,0 0-29-16,0 0-7 0,17-25-32 0,-15 22 1 15,-2 1-22-15,2 0-25 0,0 1-43 0,-2 2 28 16,2 3 2-16,3 10 1 0,4 4 6 0,2 4 1 16,-4 5-3-16,2-1-14 0,0 3 0 15,0 1-16-15,0 1-1 0,3-1-6 0,-2 1-27 16,-1-1-20-16,-2-4 3 0,4-1-4 16,-4 0-28-16,0 0-1 0,-1-4 3 0,1-3-8 15,-4-2-3-15,1-5 2 0,-1-3-12 16,0-4 13-16,-2-2-17 0,1 1 2 0,-2-3-21 15,0 0-3-15,0 0-4 0,0 0 17 0,0-12-25 16,0 8 15-16,2-2-6 0,-2-1-5 16,0 0-13-16,0-1-4 0,0-4 1 0,0-2-20 15,0 0 1-15,12-14 7 0,-5 15-6 16,1 1 9-16,1 1-14 0,7 1 4 16,0 3 0-16,0 1 18 0,2 2-6 0,3 0 2 15,0 4-13-15,-10 0 7 0,7 0-9 0,21 10 2 16,-17-3 18-16,-2 0 2 0,-2 2-12 0,-1 1-6 15,-4-2 0-15,-2 1 4 0,-2 2-3 16,-2-4 15-16,-4 0-5 0,-2 0 14 0,-1-3-7 16,0-4 5-16,0 0-15 0,-18 17 14 15,4-9 1-15,-1 1 1 0,-2-1-25 0,-1-5 26 16,-3 3-17-16,-2-3-27 0,2 2-36 16,-1-2-40-16,0-1-34 0,2-1 12 0,2 2-126 15,9-3-43-15,0 0-59 0,-2 0 31 0,1 0-231 16,5 0 42-16,-5-12 49 0,8 10 24 15,2-1 7-15,2 1 50 0,2-3 44 0,2 3 6 16,8-5 15-16,4 0 32 0</inkml:trace>
  <inkml:trace contextRef="#ctx0" brushRef="#br0" timeOffset="66577.52">17625 13338 810 0,'2'2'398'0,"9"7"-31"0,-5 0-46 0,-1 0 23 16,3 4-35-16,-2 1-12 0,-2 1-15 0,-1-3-31 15,0-3-21-15,0 1-15 0,-3-3-17 16,2 0-13-16,1-4-12 0,-3 2-9 0,3-1-17 15,-3-1-4-15,1 0 2 0,-1-1-15 0,0-2-3 16,0 0-21-16,-4 0-2 0,3-2-29 16,-1 0-1-16,2-4 0 0,0 1-10 15,0-1-12-15,6-9 8 0,-6 6-7 0,11-19-1 16,-3 11-22-16,1 0 2 0,2 3-17 0,0 1 18 16,1 2-8-16,1 1-10 0,2 3-7 15,-2 4 17-15,-1 3-5 0,-2 0-2 0,1 0 2 16,20 19 9-16,-14-9-4 0,-2 1 13 0,1 1 0 15,-3 2-14-15,-2-2 19 0,0 1-8 16,-2 1-7-16,-3-6-4 0,-1-2 2 0,0-1 6 16,-2 0 12-16,-1-2-7 0,1 1-4 0,-1-3-3 15,0 0-4-15,-2-1-2 0,0 0 8 0,0 0-1 16,0-5-3-16,0 2 13 0,0-1-10 16,-1-1-4-16,1-1-1 0,1 0-4 0,3-8-10 15,-4 6 0-15,6-8-2 0,2 3-4 16,-1 0-4-16,-1 5-15 0,5 0 10 0,0 1 3 15,-1 5 0-15,0-1-8 0,0 3 12 0,-1 0-14 16,4 0-3-16,16 11 0 0,-11-7 4 16,-5 4 27-16,2 1-29 0,-4 0 9 0,-2-1 21 15,-4-3-29-15,-1 2 5 0,-2-2-12 0,0-1-37 16,-2 1-25-16,2-2-32 0,-2-3-62 16,0 0 18-16,0 0-111 0,0 0-47 0,-11 10-34 15,10-8 29-15,-2-2-205 0,1-2-12 16,2 1 28-16,1-1 36 0,0-2 34 0,3-1 30 15,9-5 47-15,0-2 8 0,1-1 24 0,2-1 4 16,-3 2 49-16</inkml:trace>
  <inkml:trace contextRef="#ctx0" brushRef="#br0" timeOffset="66839.72">18306 13285 599 0,'8'-5'371'15,"1"1"-22"-15,-4 1-6 0,0 1-45 0,-1 2-37 16,1 1 72-16,-2 2-12 0,1 1-4 0,6 8-18 16,-1 1-22-16,0 2-26 0,3-4-11 15,-4 5-19-15,1-4-16 0,2 0-9 0,-2-1-12 16,4-1-17-16,-3 0-10 0,-1-5-22 0,-2 0-32 15,8 0-6-15,-5-3-6 0,0-2 11 16,0 0-23-16,-2 1-1 0,-8-1-9 0,7 0-5 16,16-13 4-16,-10 4-22 0,1-1-12 15,-3 0-10-15,-3 1-22 0,1-4-9 0,-5 2-14 16,1 3 4-16,-5 1-26 0,0 7-22 0,0-8-8 16,-15-6-33-16,4 7-26 0,2 4 15 15,-7-3-104-15,3 2-30 0,3 2-37 0,1-1 27 16,1 1-291-16,3 2 29 0,1 0 42 15,4 0 29-15,-1 3 19 0,4-1 75 0,3 0 15 16,15 4 9-16,2-2 14 0,2 1 5 0,4-2-2 16</inkml:trace>
  <inkml:trace contextRef="#ctx0" brushRef="#br0" timeOffset="67305.97">18958 13300 654 0,'6'-3'402'0,"-1"-2"-68"0,-3 1-42 0,-3 1 58 16,-1 1-35-16,-2-1-5 0,-2 3-11 0,-2-1-31 15,-9 0-13-15,7 1-15 0,-4 0-38 16,-19 12-8-16,13-2-14 0,2 4-15 0,2 1-21 16,2-1 8-16,3 1-19 0,6 0-26 15,2-2 1-15,3-8-17 0,0 3-13 0,0 4 0 16,17 10 3-16,-7-12-14 0,2-2-9 0,2 0-25 16,-2-5-9-16,-2-3-7 0,-10 0-9 0,14 0-13 15,17-12-30-15,-16 3-16 0,0-3-19 16,4-2 7-16,-7-2-79 0,1-6-39 15,-2-1-23-15,-1-2-31 0,-3-2-50 0,1-2 18 16,-3 2 23-16,-4-2-26 0,2 1 11 0,-3 1 46 16,0 15 47-16,0-8 14 0,0-2 78 15,-19-24 36-15,8 23 27 0,2 0 11 0,-3 4 20 16,-1 2 46-16,1 1 15 0,1 2-9 16,-1 4 13-16,0 0 5 0,4 5 35 0,1 0 0 15,7 5-14-15,0 0 42 0,-8 0 30 0,-5 19 1 16,9-2 4-16,3 3-5 0,1-8 4 0,0 8 9 15,17 27-7-15,-6-19-23 0,0 3-6 0,4-3-20 16,0 3-3-16,2-2-28 0,-1-1 6 16,3-2-17-16,1 0-32 0,1-3-41 0,0-2-43 15,2-6-50-15,0 2 5 0,3-3-131 16,0-2-69-16,0-3-43 0,1-2 27 0,4-3-235 16,1 0-12-16,0-4 49 0,-17 0 28 15,8 0 43-15,30-14 21 0,-29 4 35 0,-2-2 41 16,0 0-6-16,-2-2 5 0,3-1 23 0</inkml:trace>
  <inkml:trace contextRef="#ctx0" brushRef="#br0" timeOffset="67670.97">19583 13264 470 0,'3'-3'418'0,"-2"0"-36"0,0 3-55 0,0 2 67 15,-2 0-17-15,1 2-14 0,-1 1-17 16,1 2-20-16,1 0-12 0,-1 1-24 0,0 2-14 16,0 3-36-16,0 3-17 0,0-2-9 15,0 0-32-15,11 8-35 0,-11-15 15 0,1 0-36 16,0-2-5-16,-1-2 6 0,1 2-21 15,0-1-9-15,0-2-8 0,0-1 4 0,0-1-27 16,0 0-6-16,1 0-3 0,-1-2 9 0,1-2-22 16,-1-1 1-16,1-1-4 0,2-7-24 15,1-1 8-15,3 0-19 0,-2-1 10 0,4 1-5 16,-4 7 8-16,4-3-5 0,0 0-1 0,4 3-11 16,-5 2 5-16,-2 3-3 0,-7 2 7 0,9 0 0 15,6 0 16-15,18 14-15 0,-14-7 10 16,-3 3 5-16,0 0-3 0,2 0 11 0,-1 2-4 15,-2-1-5-15,-1 2 14 0,-2-2-6 16,1-1-29-16,-3-1-10 0,-3-1-29 0,1-3-42 16,-7-2-23-16,0-2-36 0,-1-1-65 0,0 0 20 15,0 0-132-15,-8 1-52 0,4-3 32 16,1-1-257-16,-2-1 24 0,-7-6 48 0,2-2 39 16,1-3 35-16,-1-2 31 0,1 3 49 15,0-6 12-15,0 0 41 0,0-3 33 0,1 6 15 16,-1-3-23-16</inkml:trace>
  <inkml:trace contextRef="#ctx0" brushRef="#br0" timeOffset="67938.68">19706 13072 287 0,'-2'-7'484'0,"2"0"-15"0,0 2-47 16,2-1-43-16,1 2-33 0,1 0-15 0,3 1-17 16,-1 1-7-16,16-1-22 0,-11 3-4 15,8 0-24-15,27 12-35 0,-19-1-2 16,1 2-16-16,1 6-24 0,-1-1-24 0,0 8 0 15,-2 3-3-15,-4 3-14 0,-1-1-11 0,-3 5-20 16,-5-4-12-16,-3-1-12 0,-2 1-1 16,-7 2-23-16,-1-2 8 0,0-18-5 0,-16 22-26 15,2-11-41-15,-4 0-23 0,-3-5-36 0,-3 1-48 16,1-3-43-16,-1-2 15 0,0-5-132 0,-4-4-48 16,2 1 28-16,3-3-263 0,0-1 30 15,2-4 21-15,14 0 26 0,-2 0 36 0,0 0 30 16,9 0 64-16,-12-9-4 0,13 1 41 0,10-1 39 15,5-1-13-15</inkml:trace>
  <inkml:trace contextRef="#ctx0" brushRef="#br0" timeOffset="68451.48">20164 12951 654 0,'0'-5'419'0,"-1"1"-67"0,-1 2 45 16,2-1-25-16,0-1-58 0,0 1-32 15,3-2-31-15,1 2-30 0,12-4-14 0,-3-1-15 16,5 3-14-16,0-1-15 0,3 1-29 0,2-2-13 16,4 2-12-16,-1-1-11 0,2 0-6 15,0 4-12-15,1-1-15 0,-3-3 9 0,0 6-16 16,-15 0-8-16,4 0-8 0,1 0-5 0,-5 0-5 15,0 0-6-15,6 10-4 0,-12-8 1 0,-3 3-1 16,0 1-9-16,0-2 9 0,-2 4-13 16,1-1 4-16,1 12-3 0,0 1 3 15,2 1 9-15,-1 3 13 0,1 2 14 0,1 2 3 16,1 3 7-16,2-2-3 0,1-1 3 0,0 7-7 16,2-3 5-16,1-1-14 0,1 1 0 0,2 0-4 15,-1 1 3-15,2 1-11 0,0 0-12 16,0-3 1-16,-1 4-2 0,0 1-8 15,0 0 9-15,-2-3-5 0,-1-2 11 0,-4 2-13 16,-1-2 2-16,-4 0-7 0,-3-1 1 16,0-16-2-16,-12 20 1 0,1-12 11 0,-3-4-5 15,-1-1-11-15,-3-2-2 0,-1-4-19 0,-6-2-14 16,1-2-28-16,0-2-44 0,-1 0 10 0,2-3-100 16,0-1-30-16,11-1-42 0,-5 0 24 15,-5 0-251-15,-17-11-26 0,25 5 25 0,4 1 35 16,4 2 32-16,4-2 37 0,4-2 57 15,1 4 29-15,8-9 15 0,6-2-5 0,5 2 21 16</inkml:trace>
  <inkml:trace contextRef="#ctx0" brushRef="#br0" timeOffset="69063.6">21268 13343 363 0,'13'-12'497'0,"-2"4"-97"0,-1 4-59 15,-4 4 26-15,-1 3-2 0,-1 1-26 0,3 9-27 16,0-1-18-16,-2 1-5 0,-1 2-17 0,0 0-28 16,-1-4-20-16,-1 0-31 0,0-4-5 15,-1 2-21-15,0-3-26 0,0 1-7 0,1-2-19 16,-1-1-6-16,0 0-4 0,1 0-24 0,-2-1-4 16,2 1 6-16,-2-1-8 0,0-3-15 15,-2 2-2-15,2-2-7 0,-1 0 10 0,0-2-20 16,-3-1-5-16,2 0-10 0,1-1 19 0,-1-3-27 15,1-1 9-15,0 1-6 0,2 0-14 0,-1-2 8 16,0-2 7-16,12-15-26 0,-6 11 18 16,3 5-15-16,-2 2-5 0,2 2 12 15,-1 4 5-15,-1 2-16 0,-7 0 0 0,11 0 10 16,13 12-14-16,-13-5 9 0,0 3 6 16,0 1 19-16,-1-1 0 0,-2-2-2 0,-3 0 10 15,1-2-6-15,0 0 13 0,-2 0-18 0,-2-2-2 16,1 0 16-16,0 0 1 0,-1-1-4 15,0-1 40-15,0 1-15 0,0-2-6 0,-1 0-6 16,-1 0-2-16,1 0-4 0,-1-1-4 16,0 0-4-16,0 0-20 0,0 0-1 0,0 0-1 15,8-12-2-15,-5 8 0 0,5-6-9 16,2 0 0-16,2-1 0 0,3 1-10 0,2 0 7 16,1 2 11-16,3 1-8 0,2 4-17 15,-1-1 4-15,-11 4 14 0,5 0-3 0,3 0-1 16,20 14-12-16,-19-9 12 0,-5 3 0 0,1 1 2 15,-2 1-2-15,-1-3 2 0,-1 5 18 0,-7-6-2 16,2 1-1-16,-3 0-5 0,-2-2 3 16,0-1-1-16,-2 1 13 0,0 0-3 0,0-5-87 15,0 0-21-15,0 0-66 0,-11 10 16 16,6-10-154-16,0 0-57 0,-1 1 32 0,-1-2-276 16,2-1-16-16,-1 0 65 0,2-2 37 0,3-1 45 15,1 1 37-15,0-3 39 0,9-6 10 16,1-1 32-16,3 0 24 0,-1 1 16 0,3-1 5 15</inkml:trace>
  <inkml:trace contextRef="#ctx0" brushRef="#br0" timeOffset="69346.88">21995 13324 574 0,'7'-3'390'0,"1"3"-22"0,-4 1-51 15,1 0 49-15,1 4-17 0,-1-1 0 0,4 7-12 16,0 0-5-16,3-1 3 0,-3 1-26 16,0 1-36-16,3 0-12 0,-1 0-8 0,1 0-27 15,0-3-10-15,-5-1-22 0,4 3-4 0,3-3-13 16,-4-3-18-16,5 3-18 0,-6-5-12 15,0-1-20-15,1 0-12 0,-1-2-10 0,-1 0-5 16,0 0-2-16,5 0-9 0,15-10-44 16,-14 5 9-16,0-2-24 0,-3 0-6 0,0-2-7 15,-2 2 7-15,-3-1-17 0,-3 0-2 16,-2 1 7-16,-1 7-15 0,0-10-37 0,-19-12-17 16,4 9-28-16,-3 2-41 0,-1 0-20 15,0 3 16-15,-1 1-107 0,3 1-36 0,0 2-27 16,6 1 27-16,2 2-175 0,9 1-52 15,0 0 23-15,0 0 29 0,-5 2 45 0,9 1 38 16,14 5 16-16,3-1 14 0,3 1 27 0,3 2 15 16,1-3 29-16</inkml:trace>
  <inkml:trace contextRef="#ctx0" brushRef="#br0" timeOffset="69813.12">22613 13404 962 0,'24'0'324'0,"-4"-2"8"0,-10 2-43 15,1 0 25-15,-1 0-8 0,8-8-14 16,-13 3-29-16,-2 3-8 0,-2-1-14 0,-1 1-22 15,-2-1-21-15,-2 2-29 0,-1 0-9 0,-2 0-17 16,-1 2-20-16,-11 3-3 0,9-4-13 16,-18 13-12-16,10-5-3 0,2 2-10 0,3 1 1 15,3 1-16-15,1 0-10 0,4-2-1 0,2-1 6 16,1 1-4-16,2-4-20 0,0-6 5 16,0 0-9-16,0 9-3 0,12 2 7 0,1-3-8 15,-2-5 1-15,1-1-28 0,-4-2-19 16,2 0-9-16,2 0-29 0,19-15-34 15,-14 6-14-15,2-3 9 0,-2-1-62 0,1-1-17 16,0-3-4-16,-2-2-10 0,-2-1 14 0,0-3 16 16,-2 0 10-16,-1 1 17 0,-4-4 22 0,0-1 0 15,-1 0 14-15,-1-3 31 0,-3-4 9 16,-2 2 15-16,0 17 32 0,0-6 1 0,-11-25 30 16,4 22 21-16,1 4 6 0,-3 6-7 15,4-1-3-15,0 4-4 0,0 5 75 0,1 1 27 16,0 5 2-16,4 0 23 0,0 0-7 15,-5 17 23-15,5 7-13 0,0-10-5 0,0 10 3 16,11 28-37-16,-5-21 0 0,3 1-15 16,3 1 0-16,-2-1-27 0,2 0-8 0,1-6-39 15,-2-1-29-15,1-2-53 0,-1-1-31 0,1-2 6 16,0-5-116-16,0 0-50 0,5-6-45 16,-3 0-41-16,4-2 28 0,1-3-241 0,0-1 33 15,-7-3 34-15,5 0 49 0,5 0 54 0,31-12-13 16,-24 3 35-16,-1 1 30 0,0 0 10 15,5-2 6-15</inkml:trace>
  <inkml:trace contextRef="#ctx0" brushRef="#br0" timeOffset="70230.22">23542 13268 817 0,'6'0'401'0,"-2"3"-40"16,0 1-49-16,6 6 57 0,0 2-13 0,-5-3-7 15,2 4-27-15,0 1-34 0,-2 0-6 16,2 0-34-16,-3-3-15 0,0-4-18 0,-1-2-33 15,0 0-2-15,-1 0-2 0,-2-3 0 0,2 1-19 16,-2-1 15-16,2-1-37 0,-1 1-12 0,0-2 10 16,-1 0-15-16,0 0 0 0,0 0-12 15,0 0-12-15,11-11-22 0,-9 5-7 0,7-3-34 16,8-2-12-16,-6 1-4 0,2-1-4 16,3 0 2-16,1 2 10 0,-3 2-19 0,-1 0-7 15,-1 4 10-15,-2 1-3 0,-2 2 2 0,-8 0 3 16,9 0-12-16,12 12 33 0,-9-2-6 15,0 0-4-15,-1 1 7 0,0 1-2 0,0 1 29 16,-1 1 7-16,1-1-4 0,2 1 8 0,-1 0 4 16,-3 0-12-16,2-5 7 0,0 2-11 0,-3-4 18 15,-3-2-19-15,0 1-3 0,2-2 4 16,-1-1-5-16,-1-1-5 0,1-2-15 0,-1 2-27 16,1-2-27-16,0 0 2 0,0 1-138 15,-6-1-46-15,0 0-44 0,26-11 25 0,-18 5-174 16,5-1 35-16,-8-1-269 0,-2 1 19 0,0 2 42 15,-2-3 46-15,0 0 36 0,0 2 69 16,-1 6 19-16,0-7 35 0,0 0 19 16,0-6 27-16,0-1 7 0,0-1 14 0,0 1 10 15</inkml:trace>
  <inkml:trace contextRef="#ctx0" brushRef="#br0" timeOffset="-174386.93">16303 3555 251 0,'0'0'258'0,"0"0"-13"16,0 0-41-16,0 0-16 0,0 0-16 0,0 0-30 15,0 0-3-15,0 0-2 0,0 0-23 0,0 0-14 16,0 0 10-16,0 0-19 0,0 0-7 16,0 0-6-16,0 0-17 0,0 0 5 0,0 0 0 15,0 0-28-15,0 0 3 0,0 0 1 0,0 0-2 16,0 0-6-16,0 0-21 0,0 0-5 15,0 0-23-15,0-12-21 0,0 12-32 16,0 0-33-16,0 0 10 0,0 0-189 0,0 0-98 16,0 0 22-16,0 0 25 0,0 0-16 0,0 0 2 15</inkml:trace>
  <inkml:trace contextRef="#ctx0" brushRef="#br0" timeOffset="-169876.92">19658 3413 270 0,'0'-13'287'0,"12"13"-45"0,-12 0-6 16,0 0-29-16,0 0-7 0,0 0-28 16,0 0-12-16,0-12-16 0,0 12 8 0,0 0-25 15,0 0-14-15,0 0-9 0,0 0-1 0,25-18-15 16,-24 17 7-16,0-1-35 0,-1 2-1 16,0-1-2-16,1 1-18 0,0-2 11 0,-2 2-2 15,2 0-7-15,-2 0-5 0,2 2 3 0,-2-1-17 16,1-1 12-16,-1 0-16 0,1 3 9 15,0-2-2-15,0 0 10 0,0 1-16 0,-1 0 1 16,2-2 14-16,-2 1 2 0,1 1 2 0,-1-1-22 16,1 0 3-16,0-1-3 0,0-1 5 15,0 2 18-15,0-1-17 0,0 3 4 0,0-3 6 16,-2 0 0-16,4 0 14 0,-3 3-24 0,0-3 21 16,1 0-10-16,-1 0-20 0,2 0 5 15,-1 0 2-15,-1 0 18 0,2 0-21 0,-1 0-14 16,0 0 29-16,0 0-24 0,0 1 5 15,0-1 8-15,0 2-1 0,0-2 1 0,0 0-7 16,0 1-19-16,0-1 8 0,0 0 26 0,0 0-14 16,0 0-22-16,0 0 35 0,0 1-18 0,-1-1 16 15,0-1-3-15,1 2-2 0,1-1-30 16,-1 0 6-16,0 0 20 0,1 0-20 0,-1-1 23 16,-1 1-10-16,1 0 5 0,-1 1 2 0,1-1-29 15,0 0 16-15,0-1-17 0,1 2 26 16,-2-1 0-16,2 0-2 0,0 0-2 0,-1-1 1 15,0 1-24-15,0 0 17 0,0 0 1 16,0-1 0-16,0 1-1 0,0 1 12 0,0-2 1 16,0 2-5-16,1-1-2 0,-2 0 14 0,1 0 1 15,0 0-4-15,0-3-14 0,0 3-2 16,0 0 0-16,0 1-6 0,0-1 0 0,1 0-12 16,-2 0 12-16,1-1 4 0,1 1 0 15,-1-1-1-15,0 1 0 0,-1 0 0 16,1 0 6-16,1 0-5 0,-1-2-1 0,-1 4 0 15,2-2-3-15,0 0-12 0,-1-2 1 0,0 1 22 16,0 1 3-16,0 0 7 0,1 0-2 16,-1 0-3-16,-1 0-11 0,1 0 0 0,2 0-5 15,-2 0 0-15,0 0-12 0,0 0 2 0,0 0 2 16,0 0 8-16,-1 0 2 0,2 0-16 16,-1 0 0-16,0 0 4 0,0 0 0 0,0 0 2 15,0 0 6-15,0 0 13 0,0-2 0 0,0 4-9 16,0-2-14-16,2 0 20 0,-2 0 0 15,-2 0-1-15,2 0 0 0,0-2 21 0,1 4 2 16,-2-4-2-16,-1 1-40 0,4 1 6 0,-2-1 2 16,0 1 0-16,0 0 23 0,0 0-3 15,0 0-23-15,0 0 1 0,0 0 30 0,0 0 4 16,0 0 14-16,0 0-8 0,0 0-3 0,0 0 3 16,0 0 6-16,0 0 10 0,0 0-20 0,0 0-5 15,0 0 25-15,0 0-12 0,0 0-11 16,0 0-5-16,0 0 0 0,0 0-3 0,0 0 8 15,0 0 3-15,0 0 14 0,0 0-7 0,0 0-4 16,0 0-1-16,0 0-9 0,0 0 8 16,0 0-6-16,0 0 3 0,0 0-17 0,0 0 16 15,0 0-9-15,0 0-7 0,0 0 3 16,0 0 6-16,0 0-9 0,0 0 1 0,0 0-9 16,0 0 6-16,0 0-4 0,0 0 10 0,0 0-5 15,0 0 1-15,0 0-8 0,0 0 0 0,0 0 9 16,0 0-17-16,0 0 15 0,0 0-10 15,0 0-4-15,0 0 10 0,0 0-7 0,0 0 5 16,0 0-4-16,0 0 8 0,0 0-9 16,0 0 9-16,0 0-10 0,0 0 7 0,11 12-4 15,-11-6 23-15,0 5-11 0,0 5 13 0,0 4-2 16,0 2 6-16,0 2-1 0,0-1 1 0,0 1 3 16,-9 23 6-16,7-26 2 0,0 0-12 15,0-3 3-15,1 0-11 0,-1-4 13 16,2-2-13-16,-2-5 0 0,2 2 5 0,-1-4 2 15,-1 2-6-15,2-1 1 0,-1-4 4 0,1 3 24 16,-1-1-4-16,1-1 10 0,-1-1-4 16,0 1 14-16,1 0-7 0,-2-1-1 0,2-2-10 15,0 0-6-15,-1 0 14 0,0 0-26 16,0-2 12-16,0 0 3 0,0 1-25 16,0-3 12-16,0 0-11 0,0 0 5 0,1-1-20 15,-1 2 11-15,0-3-4 0,1-1 14 0,-1 0-15 16,-1 1-4-16,-1-11-4 0,1 5-3 0,-1-5 3 15,-4 2 6-15,7 1-10 0,-2 3 8 16,2 2 7-16,0-1-1 0,-2 2-12 0,2 8 2 16,0-8-11-16,0 1 4 0,0-1-3 0,0 1 9 15,0 0-15-15,0 1 1 0,0 0 8 0,12-16 6 16,-6 10-13-16,1-1 10 0,1 1-3 16,2 0-9-16,-1 1 7 0,2 1 8 0,-1 1 3 15,1 1-5-15,1-1-9 0,2 2 9 0,-1-1 8 16,-2 3-8-16,0-3-13 0,1 4 20 15,1 4-11-15,-6-3-2 0,-7 3-3 16,8 0 9-16,0 0-5 0,-2 0 6 0,-6 0-15 16,29 13 3-16,-18-3 1 0,0-1 20 15,-2 3-18-15,-2-1 12 0,0 2-4 0,-1-3-4 0,0 2 4 16,-1 2-5-16,1-1-3 0,-1-2 8 16,0 2-5-16,-1-1 8 0,-1-3 7 15,0 7-20-15,0-4 9 0,-1-1 12 0,0-2-2 16,-1 1-6-16,3 5 0 0,-3-5-2 0,0-2-17 15,-1 0 3-15,1-1 9 0,1-3 7 16,-2 2 5-16,1-2-2 0,0 0-3 0,0-1 12 16,0 1-22-16,1-1 10 0,-2 0-8 0,1-1-2 15,0 0 6-15,-1 1-2 0,2-1-4 16,-2 1 11-16,1-2-17 0,0 1 30 0,-1-1-18 16,1 2-8-16,-1-3 1 0,1 1-8 15,-1 0-22-15,0 0-20 0,0-2-21 0,0 2-40 16,-1-1-29-16,2 0 13 0,-1 0-111 0,-1-1-6 15,1 0-44-15,1 0 25 0,-3-2-196 16,2-1-74-16,1 1 38 0,0-1 38 0,-1 1 36 16,2-1 38-16,0 0 33 0,1-2 21 0,0 2-15 15,4-8 24-15,0 1 35 0</inkml:trace>
  <inkml:trace contextRef="#ctx0" brushRef="#br0" timeOffset="-169306.92">19660 3499 314 0,'-1'18'229'0,"-1"2"-64"0,2-11-17 16,0 4-13-16,0 1-27 0,-9 11-7 15,9-14-41-15,-2-2-42 0,2-1-2 0,-2-1-166 16,2-2-154-16,0 0 10 0,0-5-1 0</inkml:trace>
  <inkml:trace contextRef="#ctx0" brushRef="#br0" timeOffset="-168246.92">20135 3211 392 0,'2'-6'332'0,"0"1"-38"16,-1 0-21-16,2 1 0 0,0 0-29 15,-2 0-10-15,1-2 15 0,-1 2-29 0,1 2-5 16,-1-2-6-16,0 1-2 0,0-1-22 16,-1 0-5-16,0 2-22 0,2 0 5 15,-2-1-17-15,2 1-9 0,-2 1-8 0,1-1-9 16,-1 0-3-16,1 2-11 0,0-3-12 16,-1 3 2-16,1-1-13 0,0 0-3 0,-1-1-11 15,1 1-3-15,0 1-10 0,-1-2 2 0,0 1-4 16,1 0 4-16,1 1-21 0,-2-2 6 15,1 4-13-15,-1-2 4 0,0-3-2 0,2 3-17 16,-2 0 16-16,0 0-11 0,1 0 5 0,-1 0-15 16,1 3 0-16,0-1 3 0,1 1 0 0,0 1 0 15,0 3 1-15,2 11 18 0,6 3 9 16,-4 3-2-16,-1 4 14 0,1 2-7 16,-1-1 17-16,-4 4-6 0,1 2 0 0,0 4-16 15,-1 3-1-15,1-2 3 0,-1 6 13 16,1-4-24-16,1 1 6 0,2-3-11 0,-2 0-4 15,2 0 0-15,-2-2 10 0,-1-1-10 16,2-2 10-16,-1-6-19 0,1 5-2 16,0-5 14-16,0-3-8 0,-1-5-4 15,0 0 7-15,0-5-17 0,-2-4 26 0,-1-1-18 16,1-4 5-16,-1-7-8 0,0 0-7 0,0 7 7 16,0-7 7-16,0 8-5 0,0-8 1 15,0 7 12-15,0-7-16 0,0 5-9 16,0-5 5-16,0 0-1 0,0 0-8 0,0 0 16 0,0 0-16 15,0 6 16-15,0-6 8 0,0 0-22 16,0 0 11-16,2 7-21 0,-2-7 3 0,1-1-4 16,-2-1 7-16,1 1-12 0,2 1-12 15,-2-1 14-15,1-2-5 0,-1 0-17 0,1 1 3 16,-1 0-11-16,0 1 0 0,-1 0-1 16,1-1-6-16,1 0 6 0,-1-2-1 0,0 1-6 15,0 2-12-15,0-3-3 0,0 4-28 16,1-3-10-16,-1-1-18 0,-1 2 13 0,2 0-58 15,-2 0-14-15,1-1-30 0,0 3-11 16,0 0-29-16,0 0-13 0,0-5 25 0,0 5-189 16,0-8-63-16,0 8 49 0,0-10 43 0,0 3 31 15,0 7 22-15,0-8 15 0,0 1 0 0,0 0 10 16</inkml:trace>
  <inkml:trace contextRef="#ctx0" brushRef="#br0" timeOffset="-167186.92">20608 3655 669 0,'4'-3'219'0,"0"1"-2"16,-1 0-10-16,1-3-3 0,-1 3 6 0,0-2 8 15,1 0-24-15,0-2-25 0,4-4 8 16,-5-1-10-16,0 2-10 0,-1 1-9 0,-1 1-15 16,0 0-14-16,-1 7 8 0,0-7-10 15,0-1-12-15,0 3 8 0,0-2-6 0,0 1 3 16,-13-16-24-16,8 10-5 0,-1 4-16 0,-1 1-12 15,1 2-17-15,0 2 20 0,-1 2 4 16,7 1-20-16,-11 0 20 0,-13 19 2 0,8-5 8 16,1 0-9-16,0 5 3 0,2 0 11 0,1 1-6 15,1 0-1-15,4 1-3 0,0-1 0 16,2 0 2-16,4-1-13 0,1-9-8 0,0 3 4 16,13 16-1-16,-6-16-2 0,4-1-10 15,3-3 1-15,-2-1-5 0,5-3-5 0,-4-2 3 16,5 0 1-16,-12-3-15 0,5 0 7 0,4 0 1 15,11-11-3-15,-12 3 2 0,1-2-9 0,-5 0-1 16,0-3 4-16,1-2-4 0,-2 1-5 16,-2-3 8-16,-1-1-4 0,0-1-11 0,-2 1-2 15,-2 1 6-15,0 2 0 0,-1 4 6 0,1 4-10 16,-1-2 4-16,-1 2 2 0,0 1-3 16,0 3-3-16,0-3 1 0,0 4-8 0,0-3-2 15,0 2-1-15,1 1-3 0,-1 0 11 0,0-1-7 16,1 3 7-16,-1 0 10 0,0 0 6 15,0 0 8-15,6 13 7 0,-1 6 21 0,4-3-2 16,-4 2 3-16,0 1-11 0,0-1 4 0,1 2-14 16,3-2 25-16,-1 1-14 0,-2 1 1 15,0-4-16-15,2 2-7 0,-2-4 8 0,2 2-6 16,-4-5 6-16,-1-4 5 0,0 0-16 16,2-2 5-16,-3 0 10 0,1-1-12 15,-1-1-8-15,-1 0 18 0,1-1-18 0,0 1-10 16,0-2-2-16,-1 1 10 0,1-2-9 0,0 0 2 15,-2 0-16-15,0 0 0 0,0 0-23 16,0 0-5-16,0 0-12 0,0 0 2 0,0 0-7 16,0 0-9-16,6 0-14 0,-6 0-18 0,0 0-13 15,10-11-15-15,-9 9 10 0,1 1-79 16,-2-1-43-16,0-1-32 0,0-1-55 0,-1 1 30 16,3-1-260-16,-2 0 55 0,2 0 38 0,2-1 33 15,5-7 29-15,4 1 37 16,0 0 20-16,3 2 16 0,5 4 45 0,6-2-4 15</inkml:trace>
  <inkml:trace contextRef="#ctx0" brushRef="#br0" timeOffset="-166686.92">21565 3679 491 0,'-2'1'378'0,"0"-1"-33"0,0 1-25 16,0-1-14-16,1 0-26 0,0 0-35 0,1 0-16 15,2 0 9-15,1 0 11 0,2 3-30 16,2-3-10-16,1 0-26 0,11 1-15 16,-10-1-22-16,5 0-10 0,4 0-17 0,0 0-9 15,24 6-7-15,-21-6-20 0,-6 1-36 0,-2-1-22 16,-1 0-3-16,-2 1-145 0,-4-1-47 0,-6 0-52 16,0 0 20-16,0 0-232 0,7 0-25 15,-7 0 14-15,0 0 24 0,5 2 27 0,-8-1 24 16,-1 2 37-16,-2-3 30 0,0 2-4 15</inkml:trace>
  <inkml:trace contextRef="#ctx0" brushRef="#br0" timeOffset="-166496.93">21535 3774 613 0,'-2'1'398'16,"-1"0"-62"-16,0 1-8 0,3 1-42 15,0-1 26-15,1 0-44 0,3-2-10 0,0 3-33 16,5 0-41-16,-2-3-1 0,12 4-21 0,1 1-35 15,2-3-12-15,2-1-114 0,-13-1-57 16,6 0-58-16,1 0-50 0,4 0 15 0,22-11-310 16,-23 7 27-16,-1 4 29 0,-3-5 27 15,0-2 15-15,-3 2 19 0,0-2 40 0,-4 2 4 16</inkml:trace>
  <inkml:trace contextRef="#ctx0" brushRef="#br0" timeOffset="-166076.92">21696 3510 567 0,'-2'-2'329'15,"-1"0"-37"-15,2 1-9 0,-1 1 3 0,4-3-45 16,-2 1-35-16,0 2 3 0,1 0-11 15,4 0-8-15,-1 0-21 0,4 0 22 0,11 2-4 16,-9-2-10-16,8 0-26 0,24 10-15 0,-16-4-2 16,-1 2-14-16,2 0 1 0,-1 3-13 15,-3 2-5-15,0-2-8 0,-1 3-13 0,0 3-9 16,-1-2 9-16,-1 1-15 0,-2 3 3 0,1-3-5 16,-1 2-5-16,-3 1-3 0,1 1-4 15,-7-2-7-15,0 0-2 0,-6-3-10 0,0 2 6 16,-3-8-6-16,0 3-4 0,-15 17 0 15,1-13-5-15,0 0 5 0,-3-3-6 0,-1 0 6 16,-4 0-12-16,0-4-10 0,1 2-30 16,0-2-26-16,-1 0-14 0,6 0 6 0,4-6-90 0,1-1-36 15,1 0-33-15,2-2-59 0,2 0 30 16,6 0-213-16,0 0 38 0,0 0 32 0,-9-11-44 16,10 6 28-16,0 0 24 0,2 1 30 15,6-11 30-15,2 1 18 0,4 1 13 0</inkml:trace>
  <inkml:trace contextRef="#ctx0" brushRef="#br0" timeOffset="-165016.92">22565 3147 534 0,'0'0'401'0,"4"22"-59"0,-4-11 19 0,0 9-49 16,0 5 16-16,9 32-17 0,-6-27-20 0,2-1-27 15,0 0-24-15,-1-1-15 0,2-1-24 16,0 2-24-16,-3-3-15 0,4-1-12 0,-3-6-17 15,0-1-8-15,-3-7-3 0,1-1-5 16,-1-2 25-16,1-2-12 0,-2-1 0 0,0-5-7 16,0 0-33-16,1 0-6 0,-5-2 5 0,1-1-18 15,0-1-9-15,-5-7-4 0,-1-5-4 16,0-1 2-16,1-3-24 0,0-1-13 0,1-4 2 0,-1 0-2 16,2 3-15-16,0-3 7 15,1 1-7-15,2 1 11 0,1 3-11 0,1 8 2 16,0-8-12-16,1 8 12 0,0 12-14 0,0-10-3 15,0 0 5-15,14-8 10 0,-4 13-12 16,7-5 0-16,0 3 8 0,2 1 0 0,1 2-6 16,0 4-4-16,-10 0 2 0,3 0 3 0,19 14 5 15,-16-7-2-15,-3 6 1 0,0-5-3 16,-3 3-4-16,-3 0 0 0,-3 0 1 0,-2-1 7 16,1 0 7-16,-3-10-10 0,0 12 1 15,-13 13 0-15,5-12 4 0,-5-1 8 16,2 1-6-16,-1-2 6 0,-1-1-3 0,1-1-1 15,0 3-1-15,2-4 0 0,2-1-13 16,2-2 10-16,1 1-4 0,2-1 4 16,0-2-13-16,2 3 19 0,0-2-4 0,1-4-4 15,0 0 7-15,0 5-15 0,15 15 9 0,-5-11-2 16,2 0 1-16,4-1-8 0,-2 0 6 16,1 1 2-16,0-1-7 0,1 1-19 0,0 0-18 15,-2-1-45-15,1 1-17 0,0-1 10 0,-6-2-125 16,0-1-33-16,-2-1-58 0,-1-1 29 0,-1 1-270 15,-2 1 43-15,-1-1 38 0,-1 0 35 16,0 0 34-16,-1-4 26 0,0 0 11 0,0 6 33 16,-11 14 1-16,7-10 29 0</inkml:trace>
  <inkml:trace contextRef="#ctx0" brushRef="#br0" timeOffset="-164356.93">22723 3799 584 0,'2'-4'427'0,"0"0"-71"0,0 1 13 16,-1-1-31-16,1 1-45 0,-1-1-28 0,0 2-44 16,0 1-18-16,0 1-9 0,1 0-1 15,-2 3-3-15,1 2 7 0,0 1 1 0,1 13 13 16,0 1-10-16,-1 3-6 0,1 1-21 16,1-3-1-16,1 7-30 0,-1-1 11 0,2-3-18 0,-1 2-16 15,1-2-26-15,-1-3 10 0,-2-2-9 0,0-3-7 16,0-3-24-16,-2-4 5 0,2-2-4 15,-1-2 8-15,-1 1 18 0,0-5-22 16,0-1-8-16,0 0 20 0,0 0-9 0,0 0-8 16,-5 1-4-16,5-2-29 0,-2-3-11 15,2 0 4-15,-2 0 3 0,0 0-20 0,0-1 28 16,1 0-25-16,-1 1 1 0,1-2-14 0,0 2 17 16,0-3-7-16,1 7-4 0,0 0 10 15,0-8-16-15,0 8 5 0,0-9-12 0,0 2-3 16,19-9 9-16,-7 9 5 0,1-2-3 0,0 7-10 15,-2-1 17-15,1 3-2 0,-3 0-18 0,6 0 14 16,16 10-4-16,-12-5 12 0,-2 5-2 16,-3-3-2-16,-1 5 8 0,-2-2-10 0,-3 3-6 15,-3-2 10-15,-1-4-11 0,-2 0 10 0,-2-7-9 16,0 5 9-16,0 2 3 0,0-7-3 16,-22 20 1-16,8-14-11 0,-3 1 10 0,1-1 11 15,-1-2 3-15,-2-1-4 0,3-2-27 0,2 1-28 16,5-2-33-16,-5 0-24 0,0 0-36 15,-17-15-35-15,16 13 14 0,6-4-92 0,1 3-52 16,3-2-21-16,1 4 30 0,2-6-188 0,2 3-61 16,0-1 13-16,0 5 50 0,0 0 40 15,0-5 32-15,0 5 27 0,15-22 22 0,-8 7 26 16,3 5 21-16,2-3 12 0</inkml:trace>
  <inkml:trace contextRef="#ctx0" brushRef="#br0" timeOffset="-163696.92">23021 3809 910 0,'0'-6'317'16,"0"1"-48"-16,0-1-3 0,-2 1-26 0,-3-8-38 15,-2 1-12-15,-1-2-7 0,-3 1-2 16,0 3-28-16,-4-2-15 0,-1 2 26 0,-1 0-27 16,-1 1 3-16,2 2-23 0,-4 0-9 0,-1 1 6 15,-2 3-11-15,-1 2-17 0,-2 1 18 16,13 0-3-16,-7 0-11 0,-28 11-3 0,19-5-11 16,3 1 8-16,-2 2-9 0,2 5 13 0,-1-3-22 15,1 5 8-15,3 0 8 0,0 2-8 0,2 3-2 16,2 2 3-16,0-1 2 0,2 3 7 15,3 3-3-15,4-1-10 0,-1-2 1 0,5 3-15 16,-1-3 6-16,5 6 2 0,2-16-12 0,0 7 9 16,0 3-10-16,16 28-5 0,-6-28-7 15,2-1-11-15,3-2 17 0,3 4-16 0,1-4 7 16,3-2-17-16,1-1 11 0,3 1-1 0,2-4-4 16,-1 1-11-16,3-4 14 0,-1-1-11 15,0-2 6-15,1-2-20 0,0-2-1 0,1-4 3 16,4 1-2-16,2-3 0 0,-19 0 14 15,6 0-11-15,31-12 11 0,-24 5-17 0,-2-2 10 16,4-2 7-16,0-3-6 0,-5 1-2 0,1-5-14 16,-1 3 12-16,-2-1-3 0,-2 0 12 15,-2-1-3-15,-5 0 1 0,2 0 20 16,-3-2 23-16,-1-1-16 0,-4-2-3 0,-2 1-4 16,-3 4-2-16,-6-7-9 0,0 11-5 0,0-4 0 15,-18-23-1-15,6 20 11 0,-3 0-4 16,-1-1-18-16,-8 3-2 0,-1-1-4 0,-1 1-5 15,-2 2 11-15,0 1-6 0,2 1 2 0,-6 2 0 16,3 0 5-16,0 4-32 0,0 0-12 16,-1 1-40-16,-1 1-42 0,2 2-46 0,0 0 13 15,0 3-148-15,1-1-59 0,16 2 32 0,-4 0-309 16,-2 0 61-16,4 0 42 0,-10 11 49 16,16-8 38-16,4 0 23 0,4 1 43 0,1-1 16 15,-1 2 27-15,1 0 20 0,2 0 10 0</inkml:trace>
  <inkml:trace contextRef="#ctx0" brushRef="#br0" timeOffset="-163556.92">22901 3991 1138 0,'4'1'407'0,"-2"0"-51"0,0-1-48 0,-1 3-156 15,0-3-105-15,1-3-79 0,0 2 3 16,-1 0-372-16,1 1 25 0,1-1 26 0,-2 0 19 15,1 0 10-15</inkml:trace>
  <inkml:trace contextRef="#ctx0" brushRef="#br0" timeOffset="-158596.93">22842 4384 575 0,'0'0'161'15,"0"0"-6"-15,0 0-20 0,0 0-7 16,0 0-6-16,0 0-14 0,0 0 6 0,0 0 4 15,0 0-15-15,0 0-8 0,0 0 15 0,0 0-9 16,0 0-19-16,0 0-1 0,0 0 1 0,0 0-8 16,0 0 22-16,0 0-30 0,0 0 12 15,0 0 1-15,0 0-9 0,0 0 10 0,0 0-26 16,0 0-3-16,0 0 11 0,0 12-20 0,0-12 0 16,0 0 1-16,0 0-6 0,0 0-8 15,0 0 10-15,0 0-15 0,0 0 6 0,0 0-13 16,0 0 0-16,0 0 17 0,0 0-12 15,0 0-12-15,0 0 10 0,0 0-22 0,0 0 12 16,0 0 4-16,0 0-16 0,0 0-11 0,0 0-14 16,0 0-19-16,0 0-39 0,0 0-16 0,0 0 8 15,0 0-269-15,0 0 28 0,0 0 25 16,0 0-73-16,0 0 35 0,0 0 40 0,0 0-6 16,0 0 29-16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5T02:46:35.8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1309 438 470 0,'0'0'396'0,"0"0"-53"16,0 0-57-16,0 0-20 0,0 0 1 0,0 0-31 15,-18 12-30-15,23 12-21 0,3 0 67 16,-1 8 0-16,5 4-6 0,2 7-6 16,-1 0-12-16,2-3-17 0,-2 0-5 0,0-3-11 15,-3-1-15-15,-4-7-22 0,3-3-23 0,-9-15-9 16,0 4-20-16,0 0-13 0,10 12 6 16,-7-17-30-16,-2-3-2 0,3-2 1 0,-4-5-10 15,-7 0-4-15,3-2-13 0,2-6-2 16,2-4-19-16,-6-2-35 0,0-4-13 0,2-1-27 15,0-3-6-15,1-5 0 0,-1-3-14 0,6 2-4 16,-2 13 14-16,0-10-1 0,0-4 8 0,-11-29 5 16,9 35 7-16,-3 2-4 0,3 2 16 15,-1 4-4-15,3 2 17 0,-2 4 6 0,-2 1 19 16,4 8 5-16,0 0 2 0,0-7 14 0,0 7-23 16,0-6 6-16,0 6 4 0,16-6 7 15,-8 14-11-15,3 1 22 0,2-1 17 0,-2 3 10 16,4 6 22-16,3 3-13 0,2 0 17 15,-4 3-5-15,8 1 2 0,1 0-2 0,-4-3 11 16,1-3-33-16,-6 1-1 0,2-4-5 16,-4 1-5-16,-3-4 5 0,0-3-7 0,0-2 1 15,-6 1-16-15,5-4 15 0,-3-1-23 16,2-2 2-16,-9-1 21 0,12-11-32 0,-3 8-9 16,-4-4-3-16,1 0-8 0,-4-5-2 0,3 1-19 15,-4-2-5-15,2 1-9 0,2-7-19 16,0-5 4-16,-3-1-24 0,2-4 19 0,0 0-10 15,3 2 13-15,-3 1 7 0,5-1-3 0,-1 5 16 16,-2 0 11-16,0 8-14 0,0 1 20 16,-2-1 13-16,-4 6 9 0,3 1-13 0,-1 0-5 15,-2 7-3-15,0 0 29 0,8 14 21 0,-4 1 6 16,-5 8 20-16,6-6 1 0,-2 6 22 0,3 9 7 16,-1-3 3-16,0 0 17 0,1 3-19 15,1 1-1-15,0-3-25 0,0 1-7 16,2-3 10-16,-2-3-20 0,4 3-24 0,-2-10-30 15,2-1-29-15,-1-3-32 0,0-1-38 0,-3-2-39 16,7-1 15-16,-3-5-152 0,3-3-28 0,2 4 30 16,-2-5-265-16,-4-1 50 0,1 0 41 15,-2 0 32-15,-1 0 35 0,14-10-11 0,-11 7 43 16,2-3 13-16,6 0 29 0,-6-1 8 16,0-3 16-16</inkml:trace>
  <inkml:trace contextRef="#ctx0" brushRef="#br0" timeOffset="305.31">2239 742 779 0,'-2'2'380'0,"-2"7"-31"0,5 6-43 0,-10 5 59 16,6-2-19-16,0 0-21 0,0-4-18 15,3 4-31-15,0-1-23 0,0-8-18 0,0 3-20 16,0-3-25-16,12 16-28 0,-5-16 7 0,-1-1-33 16,3-3 0-16,4 2-30 0,-2-6 1 15,-11-1-4-15,11 0-16 0,13-10 2 0,-13 2-20 16,3-3-20-16,-3 0-7 0,0-2-6 15,0-9-14-15,-1 6-15 0,-1 0-8 0,-3-7-7 16,3 4-24-16,-8-2 21 0,1 2-16 0,-3 1 6 16,1 8 0-16,0-1-18 0,-15-15 10 15,3 16 13-15,-1 7-8 0,-3-1-2 0,-2 6 2 16,0 2 8-16,-5 4-27 0,5 1-19 0,-2 3 6 16,5-2-74-16,-3 3-16 0,1 2-28 15,8-4-52-15,-1 2-54 0,3 1 27 0,1-2-156 16,6-12-65-16,0 9 34 0,17 8 32 0,1-15 26 15,2 6 14-15,9-3 27 0,1-3 17 16,5-2 13-16</inkml:trace>
  <inkml:trace contextRef="#ctx0" brushRef="#br0" timeOffset="590.06">2699 755 537 0,'-1'-9'411'0,"2"-4"-63"0,-3 6-4 16,0-1-46-16,-3 3 14 0,-3 1-8 0,-2-4-24 15,-2 11-13-15,-1-3-21 0,-3 13-24 16,-1-11-13-16,-1 5-14 0,-5 2-36 0,6 7-3 16,4 1-19-16,0 0 11 0,1 4-5 0,1 1-24 15,1-2 6-15,4 2-19 0,2-3 0 0,1 0-22 16,3-11 2-16,0 4-9 0,15 12-25 16,-7-10-7-16,1-11-3 0,2 2-19 0,3-2-38 15,-14-3-16-15,13 0-27 0,4 0 5 16,17-19-102-16,-16 3-5 0,-1 4-17 0,-2-2-15 15,1-1-4-15,-3-2-50 0,-2 1-18 0,-1-8 24 16,-5-3-188-16,3 0-34 0,-4-1 30 16,-3-1 32-16,-1 15 25 0,0-9 32 0,0-3 6 15,0-2 12-15,-11-26 0 0</inkml:trace>
  <inkml:trace contextRef="#ctx0" brushRef="#br0" timeOffset="1230.77">2640 410 428 0,'-6'-4'380'0,"0"-1"-42"0,0 5-62 16,0-3-9-16,2-1-10 0,3 3-15 15,-3 0-28-15,2 3-23 0,2 2 37 0,-1 5-11 16,-2 1 3-16,2 4-28 0,2 1 9 16,-1 8 13-16,2 4-4 0,2 2 2 15,3 6-14-15,-1 3-6 0,4-1-4 0,0 6-11 16,2 1-3-16,2-2-19 0,-1-3 7 0,1-4-51 16,1-3 12-16,2 0-24 0,-4-1 9 15,3-7-42-15,-1 0 0 0,-1-11-2 0,-2 2-10 16,0-1-27-16,0-5 4 0,-1-4-30 0,2-5-21 15,-13 0-23-15,12 0-11 0,13-10-10 0,-13-2-18 16,2-2-14-16,-5 2-20 0,2-4 22 16,-1-1-3-16,-2-4-3 0,-2 0 9 0,1-7-19 15,1 9 6-15,-2 1 28 0,-1 3 8 16,-3 7 23-16,0-4 21 0,-2 3 12 0,1 2 6 16,-1 1-6-16,0 6 5 0,-3 6 15 15,0-5 21-15,-1 9 7 0,0 3 32 0,-1 3 18 16,-2 6-11-16,4 0 33 0,1-1-2 15,-1 2 3-15,3-14-2 0,0 7-22 0,0 2 1 16,0-1 14-16,17 19-22 0,-9-19 0 0,-2-5-17 16,0 0 14-16,2-4-16 0,-1-3-4 15,0-1-2-15,2-2 10 0,-9-2-15 0,22-9-8 16,-9-3-41-16,-3 2-7 0,2-2-7 16,0-2-11-16,-5-3-29 0,3-2-4 0,-3 0-8 15,1-3-19-15,-2-3 5 0,-1 2-1 16,1 1 12-16,-1 7 2 0,0 0 7 0,-2 10 7 15,-2-4 12-15,1 3 0 0,-2 3 5 0,2 2 9 16,-2 1-2-16,-3 11 21 0,5-2 26 0,-6-1-6 16,8 3 24-16,-4-11 4 0,0 14 1 15,7 15 15-15,-4-12 2 0,3 2 2 0,-2-1-7 16,3 2 10-16,1-1-18 0,3-2-12 16,1-1 16-16,0 1 6 0,0-6-15 0,0 2-23 15,1-7-19-15,1 0 10 0,-3-1-24 16,-11-5-22-16,10 0-33 0,2 0-38 0,11-14-36 15,-9-1 14-15,-3 6-127 0,1-7-34 16,-2-4-50-16,-2-3 31 0,1 2-218 0,-2-7 9 16,0 2 42-16,-3-5 39 0,-1 7 36 0,1-11 26 15,-4 18 25-15,0-9 23 0,0 0 22 16,0-7-1-16</inkml:trace>
  <inkml:trace contextRef="#ctx0" brushRef="#br0" timeOffset="1468.92">3364 442 982 0,'-1'-7'358'15,"1"3"-33"-15,-2 0-43 0,2 4-35 0,0 5-29 16,1 5 88-16,2 4 6 0,-2 8-4 16,1-1-14-16,0 10-11 0,1 2 9 0,4 5-16 15,0 1-1-15,-1 5-30 0,2-2 0 0,0-2-23 16,2 3-40-16,-5-4 5 0,1-4-31 16,-1 0 4-16,4-5-49 0,-1-2 13 0,-3-5-33 15,1-2-11-15,0-1-39 0,-1-4-69 0,-1-5-30 16,-1-2-57-16,0-4-53 0,0 1 16 15,3-5-155-15,-6-1-47 0,10 0 31 0,4 0-287 16,23-12 57-16,-16 7 48 0,2-2 19 0,-3 1 40 16,4-6 29-16,-1 2 31 0,-2-2 52 0,3-2-5 15,1 5 29-15,-1-5 15 0</inkml:trace>
  <inkml:trace contextRef="#ctx0" brushRef="#br0" timeOffset="2245.48">3835 865 660 0,'-9'-7'445'16,"1"1"-69"-16,-1 0-49 0,-2 2 10 0,0 0-59 16,-1 2-6-16,3 1-9 0,9 1-33 15,-11 0-10-15,-11 17-1 0,11-4-23 0,-1-1 4 16,1 5-2-16,-1 5-5 0,4 2-8 0,1 2-32 16,2 2 8-16,2-1-24 0,0-1 0 15,3-13-20-15,0 5-10 0,0 1-24 0,11 15-8 16,-5-22-4-16,1-2 4 0,4-3-13 15,-1-4-7-15,-3-3-16 0,3 0-13 0,14-17-33 16,-8 5-10-16,-2-5-17 0,2 1-15 0,-6-4-15 16,3-5 0-16,-2 1-6 0,1 0-27 0,-3 0 10 15,-1 2-32-15,0 5 26 0,-5-5 15 16,4 4-14-16,-1 3 8 0,-5 3 51 0,-1 2 0 16,0 10 4-16,0 0 9 0,0-8 2 15,0 8 1-15,-10-9 9 0,6 15 17 0,3-3 16 16,-1 8 29-16,0 4 14 0,-2 2 7 15,2 3 1-15,1-3 19 0,1 2-11 0,0-9 5 16,0 5-4-16,14 17-3 0,-4-13 10 16,0-3-10-16,-1-1-8 0,5-3 2 0,-4-3-2 15,3-2-3-15,-3-3-12 0,0 0-2 0,-3-4-12 16,5 0-4-16,0 0-20 0,15-17-12 0,-8 8-10 16,-9-1-14-16,-2-3-2 0,4 2-14 0,-3-4 0 15,-2 3-13-15,0-5-3 0,-2 0-7 16,-4 1 3-16,1 1 7 0,-2-6-14 0,0 11 23 15,0-4-19-15,0-1 19 0,0-2-1 16,0 2-4-16,0 0 19 0,-17-9-6 0,15 19 6 16,0-7-1-16,1 8 5 0,1 4 0 0,7 2 9 15,-8 0 1-15,-1 3 24 0,-1 5-6 16,4-1-6-16,-2 3 11 0,1-6 7 0,0 5 11 16,12 17-8-16,-6-11 26 0,4 2-14 0,0 0 14 15,2 1 5-15,-1 1-2 0,1-2-11 16,2 1 19-16,-1 1-9 0,0-2 3 0,-2-4-7 15,0 2-1-15,-5-6 0 0,0-2 11 16,-2 0-4-16,-2-4-5 0,0-2 4 0,-2-3-1 16,0 0-5-16,0 0 20 0,-5 7-4 0,0-7-8 15,0 0 9-15,-2-3-22 0,-2-1 24 16,2-1-32-16,3-2-8 0,-6-3-4 0,-1 2 19 16,12-4-7-16,-1 5 0 0,0-3-26 0,0-2-1 15,0 0-24-15,12-16-2 0,-5 11-29 0,5 2-29 16,1-2-11-16,3 1-24 0,1 0-7 15,0 0-18-15,0 3-19 0,5 1 14 16,0 3-98-16,-1 2 2 0,-4 2-28 0,-3-3-37 0,4 3-40 16,-5 1 31-16,0-3 30 0,-1 6 25 15,3-4-264-15,4 3 39 0,4-3 19 0,2 3 31 16,4-4 52-16,3-3 2 0,6 7 71 16,4-5 16-16,-19 7 2 0</inkml:trace>
  <inkml:trace contextRef="#ctx0" brushRef="#br0" timeOffset="2942.85">6009 594 291 0,'13'-6'455'0,"-2"0"-81"16,-2 0-16-16,-3 0-45 0,-1-1 11 0,1-1-15 16,-5-1-33-16,-1 4-28 0,-3-3-24 0,-4-2-2 15,-1 2-41-15,0-2-18 0,-5 6-1 16,-2-7-25-16,-3 6-12 0,-2 1-26 0,2 1 16 15,-5 1-29-15,-1 2 6 0,2 2-16 0,-1 1-9 16,0 3 2-16,-2 1-5 16,4 4-10-16,-2 0-2 0,0-1-6 0,5 5-5 0,2-3-6 15,2 2 4-15,4-1-10 0,0 1 1 16,8 2-21-16,-2-2 12 0,2 5 11 16,2 3-9-16,0-11-3 0,0 5-2 0,12 24 8 15,-8-13 7-15,2-1 6 0,1 4 0 0,-1-2-6 16,0 1 12-16,-3-1-6 0,2 5-2 15,-5-21 10-15,0 10-3 0,0 0-4 0,12 25-13 16,-9-30 21-16,0 3-5 0,2-3-2 0,1-2 5 16,-1-3-5-16,6-3-10 0,1-1-5 0,-1-1 1 15,2-3 16-15,1-3-16 0,4-1-13 0,-10 0 5 16,8 0-18-16,1 0-21 0,3 0-31 16,17-13-37-16,-19 7-22 0,0 2 10 0,-2-2-108 15,1-4-43-15,-5 1-30 0,-1 1-46 0,4-1 30 16,1 1-245-16,-4 0 52 0,-2-3 35 15,-1 2 33-15,-2-1 16 0,-4-1 21 0,-3 11 27 16,0-9 21-16,-13-5 52 0,2 6-15 16</inkml:trace>
  <inkml:trace contextRef="#ctx0" brushRef="#br0" timeOffset="3112.8">5707 952 348 0,'3'0'504'0,"-6"0"-98"16,0 0-60-16,2-1-14 0,4-2-41 0,-1-1-74 16,3 0-62-16,7-1-65 0,2 1-56 0,4-1-72 15,5-2 4-15,0 2-323 0,1 0-24 0,2-2 11 16,0 1 15-16,0 2 16 0,-2-5 43 16</inkml:trace>
  <inkml:trace contextRef="#ctx0" brushRef="#br0" timeOffset="3367.98">6061 817 772 0,'0'5'496'15,"0"-1"-72"-15,2-2-53 0,1 6-4 16,2 4-15-16,4 3-11 0,1 4-11 0,2 4-20 16,4 3-2-16,4 2-45 0,5 6-16 15,2-2 2-15,-4-1-50 0,-4-2-20 0,2-2-11 16,-4-4-1-16,-4-6-44 0,0-1-4 15,-3-2-60-15,-3-1-8 0,-3-6-29 0,-1-6-58 16,-3-1-64-16,0 0 10 0,18-19-127 0,-17 5-61 16,3-3-63-16,-1-1 29 0,0 0-243 15,0-3 43-15,-1 1 39 0,0 0 33 0,0 1 25 16,-2-2 18-16,0 3 26 0,0 9 49 0,0-3-4 16,0 0 33-16</inkml:trace>
  <inkml:trace contextRef="#ctx0" brushRef="#br0" timeOffset="3592.07">6338 863 418 0,'-1'-3'427'0,"-1"1"31"0,1-3-28 16,1 3-16-16,-2 2-21 0,1 1-24 16,-3-2-21-16,-1 3-34 0,0 2-10 15,-3 4-13-15,-6 3-38 0,5 0 5 0,-7 8-30 0,-1-2 1 16,-3 2-39-16,-1 2-27 0,-4-3 0 16,0 7-13-16,-1 1-33 0,1 1-39 0,-1-1-24 15,2-4-30-15,2-3-40 0,0 1-44 0,6-6-55 16,6 0 11-16,1-4-132 0,4-3-37 15,2-4-44-15,5-6 28 0,1-3-281 0,7 2 53 16,5 0 62-16,1-1 33 0,8 1-18 16,-1-4 31-16,3-1 37 0,3-1 24 0,2 0 17 15,1-2 52-15</inkml:trace>
  <inkml:trace contextRef="#ctx0" brushRef="#br0" timeOffset="3812.16">6575 967 1222 0,'10'6'463'0,"-7"5"-16"0,-2 6-38 16,-1-9 4-16,0 8-35 0,0 10-26 0,0 5 3 16,0 2-31-16,0-2-34 0,0 0-25 0,0 1-15 15,0 1-33-15,-11 33-21 0,10-35-44 16,1-18-45-16,0 8-31 0,0-1-61 0,0 3-22 16,0-5-31-16,0-1-47 0,-11 7-23 0,10-19 11 15,-2-2-169-15,2-4-57 0,-2-1 28 16,1-3-288-16,0 0 83 0,-4-11 26 0,3-2 35 15,-2-2 31-15,0-11 32 0,1-5 13 16,4 5 8-16,-2 1 16 0,2 14 11 0</inkml:trace>
  <inkml:trace contextRef="#ctx0" brushRef="#br0" timeOffset="4077.43">6568 901 1169 0,'3'-7'464'0,"0"3"-39"0,3-2-45 0,3 4-36 15,6-3-24-15,-7 6 5 0,0-1-25 16,7 0-12-16,19 11-35 0,-14-3-23 0,2 4-19 16,3 0-16-16,-2 5-28 0,-1 1-13 0,-5 2-31 15,-4-1 7-15,-3-4-23 0,-4 2-9 16,-4 0-27-16,-2-1 4 0,0-16 11 0,0 13-18 16,-17 9-24-16,4-15-31 0,-5 0-33 15,2-5-35-15,1 1-45 0,-1-3 9 0,9 0-128 16,-3 0-50-16,-15-19-65 0,17 9 29 0,3-4-249 15,2-1 24-15,2-2 53 0,1 9 25 0,0-6 30 16,0-1 28-16,15-18 40 0,-5 16 50 16,13 0 18-16,-4-2 8 0</inkml:trace>
  <inkml:trace contextRef="#ctx0" brushRef="#br0" timeOffset="4358.67">6851 948 1074 0,'2'17'439'0,"1"4"19"0,-3-9-39 16,9 22-5-16,-3-13-29 0,2 0-41 15,1-2-25-15,0-1-36 0,3 0-35 0,-2-3-23 16,1-4-22-16,2-1-15 0,-1-3-18 16,4-4-23-16,-1-1-7 0,-8-2-18 0,7 0 5 15,16-14-24-15,-12 3-16 0,-1-1-23 0,1-2 0 16,-6-2-21-16,6-2-27 0,-3 0 7 16,-3 0-27-16,-6-1 11 0,0 0-17 0,-1 2-21 15,-5 1 4-15,0 9-18 0,0-2-3 0,-20-10-5 16,7 13-19-16,-8-3 3 0,-8 4-7 0,5 3 8 15,-1 1-79-15,12 1-28 0,-3 0-25 16,-5 0-31-16,0 0-45 0,4 0 25 0,1 0-227 16,3 0-25-16,-3 0 36 0,6 0 34 0,3 0 27 15,7 0 24-15,-4 8 25 0,14-8 42 16,5 0 6-16,6-2 1 0</inkml:trace>
  <inkml:trace contextRef="#ctx0" brushRef="#br0" timeOffset="5338.79">7129 967 549 0,'7'12'439'0,"2"0"-75"0,0 3 84 16,-2 0-12-16,1 1-47 0,3-1-18 16,0 0-33-16,-2-1-40 0,-2 0-3 0,0-2-56 15,-1-2-25-15,-1-3-28 0,-1 0-4 0,3-1-18 16,-4-2-2-16,0-1-34 0,-3-3 10 16,2 1-42-16,-2 0-5 0,-1-3 6 0,1-3-21 15,-1-3 2-15,-3 1 1 0,1-2-28 16,0-1 11-16,1-2-5 0,2 4-17 0,0-1-26 15,0-7 3-15,0-2-14 0,14-22-22 16,-8 23-9-16,4 1 2 0,-1-1-12 0,1 5 2 16,1 3-1-16,1-3 13 0,-2 1-1 0,2 9-2 15,1-1 12-15,-3 2-7 0,-10 1 3 0,9 0-8 16,15 16 24-16,-14-6 4 0,-4 3 6 16,0 3 19-16,0 1 3 0,-3 2-6 0,2 3 18 15,-1 7 17-15,-3-6-11 0,5 3 11 16,-3-3 7-16,2-4-5 0,0-1-14 0,-3-2 5 15,1-1-8-15,0-4-9 0,0 0 20 0,3-5-4 16,-1 0 4-16,4-3-5 0,-2 2-4 0,7-3-10 16,-14-2-9-16,13 0-4 0,15-17 14 0,-12 9-22 15,1-1 9-15,1-4-1 0,-6 2-3 16,3-4-11-16,1-1-33 0,0-1 7 0,-4 2-11 16,2-2 10-16,-5 3-18 0,-1-10-12 0,-1 7 1 15,-3 0 11-15,-1 2-4 0,-2 1-4 16,-1 9 9-16,0-7-2 0,-14-9-9 0,10 12 14 15,-3 1-11-15,3 3 0 0,-8 4 12 16,5 4 15-16,7-3-19 0,-24 11 18 0,12-1-3 16,2-2-3-16,-1 6 12 0,2 3 20 15,2 2-2-15,2 1 7 0,2-1 8 0,3 1 4 16,0-11 7-16,0 5 24 0,21 23-16 16,-9-22-14-16,3-3 13 0,3 4-7 0,3-8-13 15,3-3 22-15,3-1-22 0,-13-4 6 16,8 0-33-16,5 0-24 0,30-9-11 0,-29 2-23 15,-4-4-15-15,0-3-15 0,-5 0-19 16,-1-1-25-16,-5-2 21 0,-3-3 10 0,-1-1 10 16,-7 5-63-16,-2 8 27 0,0-5 37 0,0 2-14 15,-16-11 5-15,11 12 20 0,-1 3 8 16,4 4 7-16,-5-1 7 0,1 1 102 0,2 3-15 16,2 2 28-16,-2 4 0 0,1-1 28 0,2 2 17 15,0 3 3-15,1 2 11 0,0-5 0 16,0 4 18-16,0 4-4 0,15 19 21 0,-7-14-20 15,1-2-12-15,-2 0 5 0,1-1-12 0,0-3-11 16,-3-2-2-16,-1-2-10 0,0-1-8 16,-1-3-7-16,-1-1 27 0,0-1-22 0,-3-7-8 15,2 2-7-15,0 1-6 0,-2-6 3 16,-4-1-11-16,4-1 11 0,0-5-29 0,-1 0-1 16,1-1-31-16,-2-3-24 0,3 7 0 15,0-6-47-15,0-1 4 0,0-3 5 0,14-11-15 16,-5 16 20-16,0-1 3 0,-1 6-9 0,5-1 17 15,1 3 0-15,2 3 1 0,0 0 5 0,2 4 13 16,-9 1 5-16,7 0 9 0,20 10 1 16,-14-2 30-16,1 6 10 0,-2 1 23 0,1 2 5 15,-1 0 6-15,-4 2-23 0,-3-2 8 0,1 1-5 16,-8 0-14-16,-1-3 13 0,0-1-7 16,-5-2-2-16,2-1-7 0,-3-11-31 0,0 9-18 15,-18 3-18-15,11-6-43 0,-2-10-24 16,2 1 11-16,-2-4-151 0,6-2-35 0,0-3-35 15,4 1 29-15,-1 0-178 0,0-2-71 0,11-18 36 16,-9 9 26-16,10 0 33 0,-2 1 32 0,0-3 35 16,0 2 23-16,-3 1 28 0,-3-9 20 15,1-1 27-15</inkml:trace>
  <inkml:trace contextRef="#ctx0" brushRef="#br0" timeOffset="5558.86">8365 843 532 0,'6'-24'244'16,"0"2"6"-16,-1 1 17 0,1 11-16 16,-3-3 4-16,3 4 4 0,-5-1-32 0,0 0 62 15,1 6-17-15,0 4-11 0,0 5 21 0,1 0 5 16,3 2 11-16,0 8-2 0,2 9-32 15,-1 2 41-15,2 3 25 0,3 3-21 0,2 2-22 16,-3 3-11-16,-2 0-21 0,-1-1-28 0,2-5-27 16,0 0-16-16,-3-2-19 0,-1-4-21 0,-2-2-30 15,2-4-33-15,-4-4-41 0,-2-3-53 0,4-1-1 16,-3-3-58-16,0-5-26 0,-2-3-100 16,1-4 23-16,-4-7-168 0,4-1-77 0,-6-2 40 15,6 6-277-15,0-4 52 0,0-4 56 16,12-19 45-16,-10 16 63 0,1 2 18 0,-3-4 13 15,0 12 54-15,0-4 29 0,-18-15 29 16,9 14-1-16,0 2-10 0</inkml:trace>
  <inkml:trace contextRef="#ctx0" brushRef="#br0" timeOffset="5890.24">8394 934 1074 0,'-4'3'480'16,"2"3"-39"-16,2 0-4 0,2 0-29 15,2-2-21-15,3 4 4 0,3-3-48 0,1 0-13 16,6 2-43-16,-1-2-28 0,3-1-9 0,2-2-27 15,4 1-22-15,-14-3-26 0,8 0-17 16,2 0-18-16,4 0-14 0,0 0-66 0,28-14-6 16,-27 10-15-16,-4 0-12 0,-2 1-1 15,-3 2-11-15,-4-1-17 0,-13 2 8 0,10 0-5 16,-1 0 0-16,-1 0-8 0,5 15 19 16,-8-2 2-16,-3-1 17 0,2 6 20 0,1 1-13 15,-3 3-14-15,2 2 21 0,-1 0-7 0,-1 3 6 16,1-4-11-16,1-3 2 0,0-1-9 0,-1-4 0 15,-2-4-10-15,0-2-12 0,-1-2-23 0,0-2-4 16,1-1-47-16,0-1-6 0,0-1-33 16,-1 0-54-16,-1-9 15 0,3 0-133 0,1-8-44 15,4 3 29-15,-3-5-262 0,1-5-17 16,1 1 50-16,1-3 47 0,-1 0 18 0,0-1 42 16,-1-4 54-16,2 2-1 0,-4 3 26 0,1-1 16 15,-4 13 36-15</inkml:trace>
  <inkml:trace contextRef="#ctx0" brushRef="#br0" timeOffset="6038.64">8756 807 776 0,'-11'-5'432'0,"0"2"-68"15,3-1-46-15,4 4-42 0,-3-3-7 0,7 3-33 16,-4-1-48-16,3 8-80 0,-1-10-46 16,-1 3-60-16,2 2-52 0,5-2-64 15,-3 2 9-15,1 4-320 0,7-4 28 0,0 1 26 16,2 2 44-16,-2 5 9 0,4-7 19 15,7 7 11-15</inkml:trace>
  <inkml:trace contextRef="#ctx0" brushRef="#br0" timeOffset="7752.23">9207 1162 217 0,'0'-16'467'0,"25"-11"-95"0,-21 13-52 16,-1 3-58-16,2 0-27 0,-5-3-11 15,0 8-14-15,0-3-2 0,0-1-24 0,0-2-22 16,-13-10-1-16,7 17-19 0,1-2 10 16,0 2-1-16,-4 3 2 0,1 0-40 0,8 2-1 15,-11 0 5-15,-12 14-2 0,12-2 0 0,-4 5 3 16,2 2 18-16,-2 1-5 0,5 4 15 16,-1-3-8-16,7-2-21 0,0-1-11 0,4 2 2 15,0-12-12-15,0 5-14 0,12 13 5 0,-4-13-3 16,1-5-2-16,2-1-15 0,1-5-13 0,0 1-11 15,3-1 17-15,-9-2-39 0,4 0-3 16,16-15-13-16,-13 6-14 0,-2-2 3 0,-1 1-23 16,1-5 1-16,0 0-5 0,-5-1-21 15,2-2-15-15,-1-1 10 0,-2 3-1 0,-2 0 10 16,0 3 1-16,2 7 4 0,-5 6-4 0,0-8 26 16,0 8-28-16,0 0 19 0,2-12 15 0,-4 17 25 15,-1 7 21-15,2 3 24 0,-1-1-2 16,2-5 7-16,-2 14 3 0,2-14 11 0,0 3-5 15,10 20 6-15,-1-13-22 0,-4-5-6 16,1-1 9-16,8-5-13 0,0 1-5 16,-1-3 19-16,2-5-14 0,-6-1-15 0,5 0-18 15,18-18-36-15,-14 2-10 0,2 2-18 0,-1-3-28 16,0-3-34-16,2-4 14 0,-2 1-89 16,-3-4-2-16,-2-2-19 0,-1-1 2 0,-3-3 2 15,2-3-8-15,-5 1 17 0,0 3-5 0,-1 0 6 16,0 1 30-16,-4 4 37 0,-2 14 23 0,0-6 42 15,0 2 25-15,0-1 30 0,-16-10 38 16,8 19 19-16,0 1 33 0,3 3 9 0,-2 3 8 16,0 6-7-16,1 0-9 0,1 6 38 15,0 3 34-15,1 4 21 0,1 7 14 0,-1 0 7 16,4 10 36-16,0-18 14 0,0 9-24 0,11 39-24 16,-3-24 44-16,0 1-16 0,1-4-13 15,-2-1-16-15,-2-5-7 0,0-1-25 0,1-6-29 16,2-1 6-16,-2-8-29 0,-2-3-45 0,0-4-45 15,2 1-12-15,2-1-1 0,-6 1-94 16,-2-9-53-16,0 0-69 0,16-13 21 0,-7 0-159 16,-4-2-54-16,5 1 35 0,-2-3-244 0,-2-1 52 15,-2-1 47-15,3-2 34 0,-5 1 49 16,1-1 29-16,-1 4-16 0,1-2 27 0,-3 5 72 16,0 6-6-16,0 0 4 0,-11-13 25 0</inkml:trace>
  <inkml:trace contextRef="#ctx0" brushRef="#br0" timeOffset="8076.09">9559 1010 636 0,'-1'5'412'16,"3"-2"18"-16,-1 0 5 0,1 1-44 15,1 1-8-15,7-3-42 0,0 1-27 0,6 1-30 16,2-4-12-16,-9 0-48 0,8 0-13 0,3 0-30 16,4 0-7-16,1 0-17 0,0 0-22 0,23-14-37 15,-24 13-17-15,-2-3-22 0,-1-1-7 16,-1 5-22-16,-3-6-5 0,-6 3-1 0,-1-1 1 15,-1 4-12-15,-9 0-6 0,0 0 1 0,0 0-9 16,9 0 0-16,1 16 20 0,-8-7 5 0,-2 6 11 16,0 2-1-16,0-8 28 0,0 4-10 15,0 3 13-15,0 4-3 0,0-2-18 0,7 20-9 16,0-22 7-16,-3 1-20 0,-1-5 3 0,2 1 8 16,3-4-12-16,-3-1-29 0,6-4-19 15,-5-1-24-15,-6-3-75 0,11 0 12 0,0 0-129 16,10-20-23-16,-10 9-66 0,2-3 30 15,-6-2-235-15,2 2 51 0,-2-2 37 0,0 0 33 16,-7 4 10-16,0-5 32 0,0 0 32 0,0-4 0 16,0-1 36-16,-8-22 38 0</inkml:trace>
  <inkml:trace contextRef="#ctx0" brushRef="#br0" timeOffset="8217.97">9954 823 772 0,'-8'10'274'0,"0"1"-40"15,-4 0-25-15,4 2-36 0,3 1-5 16,-2 0-59-16,7-8-43 0,0 4-53 0,0 1-2 16,6 11-208-16,-2-11-109 0,-2-1-19 0,12 0 6 15,2-5-10-15</inkml:trace>
  <inkml:trace contextRef="#ctx0" brushRef="#br0" timeOffset="8532.81">10189 998 683 0,'2'0'409'0,"0"5"-31"15,2 0-73-15,-4 0-38 0,-1 2 84 0,0 4-19 16,-1 2-3-16,2-5 2 0,0 4-34 16,0 2 10-16,0 1-42 0,15 18-24 0,-11-18 6 15,5 0-23-15,-3-3-38 0,4-3-16 16,1 1-29-16,1-5 8 0,0-3-14 0,3-2-16 16,-9 0-9-16,4 0-27 0,4 0 16 0,18-14-20 15,-13 4-24-15,-5 2-5 0,2-3-16 16,-4-1-7-16,0-3-21 0,-5 0 3 0,1 0-5 15,-2-1-13-15,-3 1-14 0,-2-6 2 16,-1 14-23-16,0-4-9 0,-15-15 1 0,3 9-11 16,-1 5 0-16,-4 0-23 0,1 5 2 0,-3-2-52 15,1 5 13-15,3 2-59 0,1 1-3 16,2-2-47-16,-1 2-25 0,13 1-38 0,-7 0 30 16,7 0-195-16,-14 10-30 0,16-8 16 0,5-1 43 15,9 3 32-15,8 1 20 0,-2-1 52 0,6-2 20 16,5 5 14-16,3-5 5 0</inkml:trace>
  <inkml:trace contextRef="#ctx0" brushRef="#br0" timeOffset="8950.11">10636 1024 543 0,'10'15'421'0,"0"2"-73"0,0 0 75 15,-3 0-11-15,-2-2-33 0,-1 2 0 0,-1 0-20 16,-1-3-34-16,0-3-7 0,-2 2-27 16,0-1-1-16,0-12-28 0,0 7 1 0,0-1-28 15,0-6-25-15,0 8-4 0,0-8 6 16,-2 8-21-16,0-8-11 0,-2-4-32 0,1-1 0 15,-1 2-16-15,-2-9-15 0,1 3-4 0,3 1-16 16,1-4-8-16,-2-2-14 0,3-3 2 0,0 7-43 16,0-4-16-16,11-15 2 0,1 9-12 15,-2 4 0-15,2-2-51 0,-1 6 19 0,4-5-12 16,0 6 15-16,0 5 0 0,2 4-4 16,1 2 0-16,-11 0-12 0,2 0 32 0,16 20-3 15,-17-4-4-15,1 3 17 0,-5 3 0 0,-1-2 28 16,-1 1-15-16,-2-11 8 0,0 7-5 0,0 3 22 15,0-1-8-15,0-1 14 0,11 18 8 16,-11-25-10-16,8 0-13 0,-2-3 4 0,1-3-2 16,4 2 3-16,3-7-9 0,7 1 0 15,-10-1-2-15,5 0-6 0,3 0-22 0,20-10 0 16,-16 3-50-16,0 2 7 0,-3-2-53 0,-3 2-17 16,-1-5-17-16,-4 3-39 0,-3-1-46 15,-1 1 21-15,-5 2-126 0,1-4-49 0,-1 6 33 16,-3 3-234-16,-18-17-18 0,4 10 49 15,-3-5 26-15,-2 2 65 0,3-2 19 0,-7 2 45 16,8 3 35-16,-2-3 18 0,-3 1 17 16,6-5 20-16,3 5 10 0</inkml:trace>
  <inkml:trace contextRef="#ctx0" brushRef="#br0" timeOffset="25901.36">1750 1526 698 0,'-3'0'255'0,"-2"0"-8"15,2 0-23-15,1-2 17 0,1 2-43 0,-2-1-3 0,3 1 0 16,2 0-18-16,-1-2-25 0,2 2 10 16,2-1 17-16,3 0-20 0,13-1-19 0,4-1 18 15,5-1-11-15,1 3-27 0,5 1 19 16,-20 0-9-16,10 0-12 0,4 0-7 0,5 0-7 15,3 0-7-15,3 0 5 0,0 0-10 0,8 0-12 16,0 0 5-16,5 0-16 0,1 0 1 16,5 0 4-16,3 0-5 0,2 0-2 0,2 0-2 15,2 0 4-15,2 0-10 0,1 0-14 0,3 0 10 16,0 0-5-16,2 0-6 0,1 0 1 0,1 0-9 16,0 0 6-16,1 0 6 0,2 0-21 15,-2 0 1-15,2 0 11 0,0 0-2 16,-4 0-8-16,1 0 1 0,-2 0 0 0,-1 0 2 15,-3 0-7-15,0 0-3 0,-1 0-7 0,-1 0 4 16,-1 0-10-16,-1 0-2 0,1 0 15 16,1 0-15-16,-3 0 15 0,0 0-20 15,-1 0 3-15,0 0-2 0,-3 0 15 0,-1 0-9 0,1 0 13 16,-4 0-16-16,56-15 5 0,-60 15-8 16,-6-2-6-16,1-1 6 0,-4 3 12 0,-1 0-4 15,0 0 7-15,-1-1-19 0,-2-3 6 16,-20 4-8-16,9 0-1 0,6 0 19 0,5 0-14 15,0 0-6-15,3 0 11 0,-1 0-6 0,3 0 14 16,2 0-20-16,0 0 23 0,1 0-10 16,0 0 6-16,-1-7 0 0,48-1-7 15,-48 7-16-15,-3 1 4 0,1-1 10 0,-25 1 4 16,13 0-8-16,3 0 0 0,5 0 8 0,-1 0-3 16,2 0-11-16,0 0 5 0,-1 0-12 0,2 0 20 15,2 0-17-15,2 0 20 0,1 0-23 16,2 0 26-16,-2 0-17 0,1 0 17 15,0 0-20-15,0 0 20 0,-2 0-9 0,1 0-11 16,0 0 12-16,1 0 1 0,1 0 4 16,-1 0-18-16,-1 0-2 0,0 0 19 0,-1 0-7 15,-1 0-13-15,-1 0 4 0,2 0 18 16,-3 0-15-16,0 0 5 0,-2 6-9 0,1-6 0 16,-1 0-3-16,0 0 5 0,-1 0 7 0,0 0 6 15,-1 0-7-15,1 0 5 0,1 0 2 16,-2 0-5-16,2 0 1 0,-1 0-13 0,2 0 4 15,-1 0-1-15,2 0 6 0,-1 0 10 0,0 0-15 16,-1 0 13-16,2 0-16 0,-1 0 12 16,1 0-13-16,-3 0 7 0,0 0 8 0,-1 0-2 15,1 0-2-15,-3 0 8 0,1 0-5 16,1 0 7-16,-1 0-25 0,3 0 20 0,0 0-13 16,1 0 10-16,1 0-11 0,1 0 12 0,-1 0-11 15,2 0 15-15,-1 7-14 0,0-7 10 16,0 0-15-16,-1 0 20 0,2 0-1 0,1 0-16 15,-1 0-6-15,2 0 11 0,1 0-6 16,-1 0 2-16,1 5-1 0,51 6 14 16,-52-8 1-16,-1 1-20 0,-2 1 6 0,5 1 0 15,-5-3 7-15,-2 0 6 0,0 0 3 0,-3 1-18 16,0-1 3-16,0 0 8 0,-2-1-4 16,1 4 10-16,-1-5-13 0,-1 1 16 0,-21-2-5 15,7 0 6-15,4 0-19 0,2 0 18 16,0 0-5-16,-4 0 6 0,-2 0-19 0,-4 0 18 15,-4 0-16-15,-5 0-6 0,0 0 3 0,-4 0-6 16,-2 0-13-16,-7 0-27 0,10 0-24 16,-10 0-29-16,7 0-16 0,-7 0 12 0,7 0-94 15,-7 0-30-15,0 0-17 0,6 0-30 16,-6 0 27-16,9 5-137 0,-11-5-111 0,-3-1 22 16,2 1 36-16,-2 0 29 0,-10-3 24 0,-3-2 26 15,-3-2 37-15,-1 0 15 0,-6 0 9 16</inkml:trace>
  <inkml:trace contextRef="#ctx0" brushRef="#br0" timeOffset="41075.35">729 2152 585 0,'0'0'179'0,"0"0"-33"0,0 0-16 16,0 0-27-16,0 0-6 0,0 0-9 16,0 0-9-16,0 0-30 0,0 0 15 0,0 0-9 15,0 0-1-15,0 0 14 0,0 0-10 0,0 0 1 16,0 0 6-16,0 0-9 0,0 0 16 16,0 0-14-16,0 0 14 0,0 0 4 0,0 0 23 15,0 0-11-15,0 0-4 0,0 0 21 0,0 0 0 16,0 0-13-16,0 0 13 0,0 0-1 15,0 0 1-15,0 0 1 0,0 0-27 0,0 0 22 16,0 0-12-16,0 0-2 0,0 0-28 0,0 0-9 16,0 0 27-16,0 0-6 0,0 0-2 0,0 0-7 15,0 0-6-15,0 0-6 0,0 0-13 0,0 0-3 16,0 0 4-16,0 0-2 0,0 0-2 16,0 0 4-16,0 0-9 0,0 0 15 15,0 0-8-15,0 0 6 0,0 0 8 0,0 0-32 16,0 0 18-16,0 0-9 0,0-14 8 0,0 14-16 15,0 0-6-15,0 0 6 0,0 0-1 16,0 0 6-16,0 0-13 0,0 0-6 0,0 0-4 16,0 0 6-16,0 0 1 0,0 0 0 0,0 0-26 15,0 0 24-15,0 0-1 0,0 0-17 16,0 0 36-16,0 0-21 0,0 0 0 0,0 0 11 16,0 0-12-16,0 0-6 0,0 0 12 15,0 0-14-15,0 0 12 0,0 0-1 0,0 0-2 16,0 0-25-16,0 0 5 0,0 0 9 15,0 0-1-15,0 0-10 0,0 0-1 0,0 0 30 16,0 0-16-16,0 0-9 0,0 0 18 16,0 0-9-16,0 0 9 0,0 0-12 0,0 0 10 15,0 0-8-15,0 0 3 0,0 0-1 0,0 0 8 16,0 0 15-16,0 0-28 0,0 0 2 0,0 0 1 16,0 0 11-16,0 0-6 0,0 0 2 15,0 0 17-15,0 0 1 0,0 0-17 0,0 0-4 16,0 0-5-16,0 0 2 0,0 0-2 15,0 0 9-15,0 0-9 0,0 0 9 0,0 0-13 16,0 0 14-16,0 0-2 0,0 0 13 0,0 0-29 16,0 0 1-16,0 0 3 0,0 0 12 15,0 0 8-15,0 0-7 0,0 0 12 0,0 0-8 16,0 0 15-16,0 0-18 0,0 0-8 0,0 0 3 16,0 0 9-16,0 0 13 0,0 0-12 15,0 0-11-15,0 0 6 0,0 0 13 0,0 0-28 16,0 0 30-16,0 0-16 0,0 0 13 0,0 0-15 15,0 0-20-15,0 0 31 0,0 0-14 16,0 0 12-16,0 0-11 0,0 0 12 0,0 0-9 16,0 0 24-16,0 0-43 0,0 0 28 0,0 0 4 15,0 0 0-15,0 0-1 0,0 0 8 0,0 0-5 16,0 0 4-16,0 0 7 0,0 0-6 16,0 0-8-16,0-14 15 0,0 14 20 0,0 0-22 15,0 0 16-15,0 0-6 0,0 0 5 16,0 0 4-16,0 0 10 0,0 0-12 0,0 0-7 15,0 0 1-15,0 0 3 0,0 0 12 0,0 0-7 16,0 0 1-16,0 0 0 0,0 0 0 16,0 0 1-16,0 0-4 0,0 0-6 0,0 0-15 15,0 0 2-15,0 0-1 0,0 0 18 0,0 0-7 16,0 0 2-16,0 0-20 0,0 0 18 16,0 0-18-16,0 0-1 0,0 0-14 0,0 0 15 15,0 0-11-15,-7 11-4 0,9 4 7 16,-2-3 6-16,0 5-3 0,7 30 0 0,-5-21-5 15,0 0 14-15,2 1-10 0,-3-3 20 16,-1 0-9-16,2-6 2 0,-2-7-17 0,0 7 18 16,0 2-23-16,0-2 11 0,0 1 0 0,0 0 9 15,0-3-21-15,0 0 9 0,0-2-8 0,0-5-8 16,0-1-6-16,0-1-6 0,0-7-24 0,-7 17-21 16,7-17-14-16,3 1-10 0,-2-4-32 15,0-2 11-15,-1-2-114 0,0-4-35 16,2-1-27-16,-2 4-18 0,11-17 29 0,-8 1-150 15,1 5-43-15,5-1-9 0,-5 0 33 0,2 2 30 16,-4 1 36-16,0 0 37 0,0 3 7 0,0 2 11 16,-2-1 14-16</inkml:trace>
  <inkml:trace contextRef="#ctx0" brushRef="#br0" timeOffset="41743.6">819 2116 314 0,'-2'-7'313'0,"-1"-3"-30"0,1 3-25 16,0-2-31-16,-5 1 3 0,2 0 5 16,-2-2-25-16,1-1-7 0,-8-1-26 0,7 0-31 15,-1 1 12-15,-1 0 12 0,0 0-43 16,-2 3-19-16,2 0 17 0,-7 1-47 0,3 2 27 16,5 0-34-16,-7 4 14 0,1 2-39 0,1-4-6 15,0 4-4-15,-4 6 17 0,-1 3 14 16,3 0-10-16,-6-1-4 0,4 2 6 0,1 2 1 15,1 1-6-15,-2-4-4 0,4 4-7 0,-1-2-3 16,1 2 7-16,-1 4-5 0,1 2-5 16,-1 2-4-16,1 2-12 0,4 0-5 0,-3 0 39 15,4 3-7-15,-1 2-14 0,3 1 9 0,-2-2-20 16,4 6 13-16,4-18 24 0,0 9-7 16,0 4 8-16,0-1-19 0,0 1 17 0,6 28 8 15,2-30-15-15,0-4 7 0,3 1-6 16,-1-3-6-16,5 1-6 0,4-4 6 0,0-3-6 15,4 3-2-15,0-2 8 0,2-3-2 0,2 0-10 16,-1-2-5-16,3 0-1 0,0-5 10 0,1-2-15 16,-1-2 7-16,-13-2-3 0,7 0-1 15,1 0-9-15,32-14-6 0,-29 6 3 0,2-4 6 16,-2-2-12-16,-2-4-6 0,-2 2 2 0,1 0 16 16,-2-3-11-16,-3-2-6 0,-2 3 8 15,0-7-9-15,-4 2 2 0,1-2 6 0,-1 0-8 16,-3-2 4-16,0 1-7 0,-1-1 5 0,-3 1-5 15,-2 0 10-15,2 2-2 0,-6 11 3 16,0-5-15-16,0-3 7 0,-14-23-10 0,9 20 18 16,-5 1-6-16,-2 0-3 0,-1 2 1 15,-4-4-3-15,-2 1-8 0,-1 2 10 0,-1-1 1 16,0 2-18-16,-2 2 17 0,0 0-3 16,0 4-13-16,-1 4 11 0,2 2-11 0,-1 3 13 15,0 6 0-15,1 0-10 0,11 0 7 16,-5 0-1-16,-21 14-12 0,18-6 5 0,-4 1-19 15,2 3-9-15,0-4-34 0,5 3-5 0,-2 0-33 16,6 1 9-16,1-3-68 0,3 1-31 0,2 2-25 16,7-3-22-16,-1-1 24 0,0-3-232 0,0 2-59 15,7 0 43-15,-5-4 38 0,3 2 32 16,-1 4 35-16,-2-4 12 0,-2-1 61 0,4 2 3 16,-1-4 23-16</inkml:trace>
  <inkml:trace contextRef="#ctx0" brushRef="#br0" timeOffset="57475.87">1910 2274 296 0,'-14'0'324'0,"14"0"-43"16,0 0-7-16,-30 19-4 0,25-19-48 0,0 0 22 15,-1 0-22-15,3-1-10 0,-1 1-18 0,-3 0-6 16,7 0-20-16,0 0 13 0,0 0-18 16,-6 0 10-16,6 0 2 0,0 0-37 0,-7 0 13 15,7 0-15-15,0 0-12 0,-7-4-20 0,12 3-10 16,-3-2-23-16,14-2-16 0,-1 2 17 16,4-2-19-16,0 1-1 0,-3 3-6 0,-7 1-1 15,6 0-3-15,1 0-15 0,19 14 4 16,-16-6 0-16,-5-3 7 0,0 2-26 0,-1 0 26 15,-1 0-18-15,-4 0-22 0,-3-2 16 0,-1 0-1 16,-1 3 1-16,-1-1-11 0,-1-2 14 16,-1-1 7-16,0-4-7 0,0 0 7 0,-11 22-3 15,-1-12 11-15,-2 0-12 0,1-1-7 16,-2-1 8-16,0-1-17 0,1 0 6 0,1 0-2 16,2-4-2-16,1-1 11 0,5 0-2 0,0 0-1 15,1 1-9-15,1 0 8 0,-1-3 5 0,1 2-9 16,3-2-11-16,-2 0 0 0,1 1-3 15,1 1 15-15,0-2-13 0,0 0 13 0,0 0-10 16,0 0-6-16,0 0 7 0,13 6-1 16,-7-4 0-16,0-1 2 0,11 5 1 0,-2 1-4 15,1-2 5-15,0 2 10 0,1 0-13 0,1 4-6 16,0-3 10-16,-1 1-7 0,0 0 4 0,-2-1-2 16,-2-2 0-16,-5 1 8 0,1-2-7 15,-2 0 8-15,-3-3-8 0,0 2 5 0,-1-3-6 16,-1 2 17-16,0 1-5 0,-1-3 17 0,-1 3-4 15,0-4 11-15,0 0 5 0,-18 17-6 16,4-9 12-16,-3 1-17 0,-2 0 15 0,-2-1-14 16,-2-3 2-16,0 2-4 0,-1 0-1 15,-2 0-5-15,0-2-17 0,-1 1 16 16,2 0-8-16,0-3-8 0,2 4 10 0,1-2-12 16,-2 0-5-16,7-1-10 0,4-3 1 0,2-1-4 15,4 2-2-15,1-2-21 0,2 0-8 0,-1 0-33 16,5 0-14-16,0 0 9 0,0 0-90 15,-7-13-38-15,9 7-14 0,3-7-19 0,4-3-35 16,1-1 27-16,-3 4-221 0,7-1 36 0,-1 4 35 16,2-4-28-16,1 4 21 0,1 0 44 0,3-4 1 15,-2 1 57-15,3-2-27 0,3 2-6 16</inkml:trace>
  <inkml:trace contextRef="#ctx0" brushRef="#br0" timeOffset="58640.52">2223 1917 406 0,'0'0'269'16,"0"0"-46"-16,0 0-6 0,0-13-32 0,0 13-32 15,0 0 1-15,12-23-4 0,-12 21-6 16,2-1-7-16,-2 2-23 0,0 0-5 0,0-2 2 16,0 2 1-16,2 0 0 0,-2-1-3 15,0 2 3-15,0-1 14 0,0-1-1 0,0 2-2 16,0 0-10-16,-2-1 1 0,4 0-13 0,-2 1 37 16,0 0-15-16,0 0-19 0,0 0-5 15,2-2 0-15,-4 2 14 0,2 0-15 0,0-1-15 16,2 1 3-16,-1-2-6 0,-1 2-5 0,0-1-6 15,0 0-23-15,0 1 6 0,0 0-6 0,0 0-6 16,1 0 2-16,-2 0-15 0,1 0-4 16,0 0-9-16,1 1 4 0,-1 2-11 0,0 0 11 15,1 2 7-15,-1 0-4 0,-2 12 18 0,2-8 2 16,0 6-4-16,0 2-1 0,0 2 2 16,0 1-10-16,0-1 3 0,0 2-2 0,0-1-1 15,0-3 2-15,0 0 0 0,0-3-1 0,0 0-15 16,0-3 5-16,0-1-5 0,0-1 7 0,0-2-1 15,0 0-1-15,0-1-4 0,0-6-6 16,0 9-5-16,0-4-19 0,0-5-6 0,0 8-37 16,0-8-15-16,0 6 7 0,0-6-60 0,0 8-35 15,0-8-38-15,0 0-21 0,0 0 22 16,-5 10-224-16,7-11-100 0,1-1 46 0,3-1 35 16,-2 2 32-16,1-2 19 0,1-1 39 0,6-5 20 15,-1 2 11-15,3 0 23 0</inkml:trace>
  <inkml:trace contextRef="#ctx0" brushRef="#br0" timeOffset="59137.35">2484 1990 337 0,'0'-3'386'0,"2"-3"-62"0,-1 3-20 15,-4-1-37-15,5 3-7 0,-2-1-38 16,1 0 20-16,-1 0-28 0,0 0-25 16,0 0-21-16,0 0-18 0,0 0-17 0,0 2-19 15,1 0-10-15,-3 0 15 0,0 0 3 0,2 4-16 16,-1 0 2-16,-2 2-10 0,1-1-9 0,-1 10 12 16,-2 1-21-16,5-9 11 15,0 4 3-15,0 1-10 0,0 0-9 0,0 0 3 16,0 1-2-16,0 0-11 0,13 12-7 0,-8-16 9 15,1-2-16-15,-1 0 2 0,7 2-12 0,-1-4 9 16,-2-1-7-16,1-3-6 0,-2 0 0 0,1-1-9 16,-9 0 8-16,14 0-12 0,-2 0 2 15,16-10-4-15,-17 2-3 0,3-1-9 0,-4-1 10 16,1 0-9-16,-4-4 7 0,-2 0-5 16,0-4 1-16,-3 5-6 0,-1 0-3 0,-1 3 3 15,0-1-4-15,0 1-8 0,0-2 1 0,-14-10 0 16,8 16 4-16,-2 0 0 0,2 1-12 0,-8 2 10 15,1 0-8-15,1 2-3 0,0 1 2 0,12 0-11 16,-13 0-16-16,-6 0-6 0,-15 14-38 16,22-9 9-16,4 0-61 0,-6 2-25 15,7-3-33-15,2 0-21 0,0 0-41 0,-1 0 23 16,4 0-211-16,0-2-38 0,2-2 29 0,0 0 33 16,0 0 8-16,0 0 25 0,0 0 38 0,12 15 15 15,2-7 4-15</inkml:trace>
  <inkml:trace contextRef="#ctx0" brushRef="#br0" timeOffset="59905.91">3332 2383 345 0,'0'-1'403'15,"-2"0"-64"-15,0 2-32 0,0 1-24 0,2 3 14 16,-1-2-32-16,3 0-32 0,-2 4 44 15,1-3-11-15,0 4-32 0,0-1-11 0,-1 0-24 16,0 3 10-16,6 12-24 0,-5-12-13 16,0-1-14-16,0-3-8 0,-1-1-13 0,0 1-14 15,0-4-14-15,1 3-3 0,-1-2-17 16,1 1 14-16,-1-4 1 0,0 0-5 0,0 0 4 16,0 0 3-16,0 0 5 0,0 5-14 15,-5 1-3-15,4-7 9 0,0 0-29 0,1 0-12 16,-2-3-2-16,2 0-13 0,2-1-2 0,0-2-24 15,4-7 6-15,4-1-13 0,0 2-6 0,2 2 12 16,2 1-8-16,0 1-5 0,3 2 4 16,-1 1-11-16,2 2 1 0,-1 4 11 0,-8 0 2 15,4 0-17-15,2 0 12 0,17 11-15 16,-16-3 24-16,-1-1-23 0,-3 4 11 0,-1-2-19 16,0 0 22-16,-5-1 4 0,0 0-5 0,-1-2-12 15,-3-2 17-15,1 0-17 0,-2 0 17 16,-1-1-1-16,2-2 12 0,-2 3 7 0,0-2 7 15,0-2-2-15,0 0-25 0,0 0 28 0,0 0-5 16,-10 2-14-16,8-2 4 0,-1-2 7 16,1 0-15-16,0-1-2 0,1-2 8 0,0 1-19 15,1-1-4-15,3 0-7 0,0-1 7 0,5-5-13 16,5-1-2-16,-1-1 0 0,2 2-8 16,1 3 12-16,4 3 17 0,3-3-22 0,-2 7 5 15,0-2 17-15,0 0-12 0,-9 3 6 0,2 0 9 16,3 0-30-16,16 15 4 0,-17-7 15 0,-2-1 11 15,-3 1-15-15,-3 0-7 0,-3-2 12 0,0-1 6 16,-2-1 4-16,1 2-6 0,-3-2-4 16,0-4-7-16,0 0-25 0,0 7-36 0,0-7-43 15,0 7-45-15,-12 3 16 0,9-7-128 16,0-1-25-16,-1 0-49 0,2-1 31 0,-2-2-212 16,2 3-14-16,1-4 24 0,2 0 59 15,-1-2 7-15,3 1 30 0,6-8 46 0,1-1 23 0,2-2 25 16,4 0 7-16,-1 2 35 0</inkml:trace>
  <inkml:trace contextRef="#ctx0" brushRef="#br0" timeOffset="60207.21">4023 2368 209 0,'4'-1'372'0,"-2"1"-61"0,0 1 9 15,-2 3-21-15,3-1-38 0,-1 2 86 0,2 10-19 16,2 0 0-16,-1 2-5 0,4-2-26 16,-2 0-4-16,2-1-45 0,-1-1-6 0,3 1-35 15,-1-2-5-15,1-1-25 0,-1-2-3 16,2-2-25-16,-4-2-7 0,1-1-18 0,0-3-13 15,0 1 1-15,0-2-29 0,-9 0 8 0,11 0-3 16,2 0-20-16,12-12-10 0,-11 6-29 0,-2-2 3 16,-5 0-19-16,3-3-8 0,-4 5-5 15,-1-8-1-15,-2 4-21 0,-3 2-3 16,0 8-11-16,0-7-6 0,0 7 7 0,-11-13-5 16,6 10-11-16,-1 0 1 0,-10 1-22 0,-1-3 2 15,3 4-2-15,1 0 7 0,13 1-69 16,-15 0-16-16,3 0-19 0,-1 0-14 0,2 0-55 15,2 0-51-15,0 0 27 0,9 0-230 16,-8 0 37-16,8 0 34 0,-10 11 11 0,12-10 10 16,3 0 26-16,15 1 24 0,4-1 21 0,4 1 6 15</inkml:trace>
  <inkml:trace contextRef="#ctx0" brushRef="#br0" timeOffset="60735.12">4631 2415 445 0,'2'-5'387'0,"-1"1"-24"0,0-1-15 16,-3 0-34-16,-3 1-40 0,-2-8 25 0,-4 4-28 16,-4-1-12-16,1 1-28 0,-2 4-1 15,2 4-42-15,-1-2-10 0,-3 1-24 0,6 1-16 16,-1 0-14-16,-19 17-6 0,15-2-7 0,1-6-25 16,2 8-5-16,3 3 7 0,3-3-13 15,2 1-6-15,2-1-9 0,3 1 8 0,1-13-17 16,0 4 6-16,0 0-9 0,14 11-1 0,-5-13-7 15,0-2-4-15,2-5-17 0,-11 0-30 16,14 0-36-16,4 0 7 0,18-17-27 0,-15 8 6 16,2-4-88-16,-6-4-1 0,-2-1-30 15,-2-2-12-15,0 1-22 0,1-4-21 0,-1 2 21 0,-2-1-105 16,-2-4-28-16,-1-1-6 0,-3 3 46 16,1-1 28-16,-4 4 60 0,-2-2 90 0,0 12 96 15,0-3 3-15,-14-20 70 0,7 19 21 0,-1 0 19 16,-3 2 11-16,1 1 45 0,1 6-4 15,-2-4 9-15,2 3 4 0,1 0 6 0,1 3 8 16,2 2-16-16,1-1-7 0,1 1-5 0,1 1-23 16,-1 1 5-16,3 0-11 0,0 0 57 15,0 0 14-15,-3 12-3 0,4-5-3 0,4 13 16 16,2 1-8-16,2 2-11 0,2 3 13 0,0-4-19 16,5 4-12-16,0 1-9 0,-2-1-18 0,0 1-10 15,1-5-4-15,-1 2-27 0,1-2-6 16,-2-1-38-16,0-1-23 0,-1 1-32 0,-1-3-28 15,0 1-66-15,-4-3 13 0,-1-3-110 16,-2-3-51-16,3-5-49 0,-7-1 27 0,4-1-262 16,-1-3 33-16,-2 0 29 0,2 0 34 15,-3 0 32-15,0 0 27 0,0 0 19 0,16 0 9 16,23-17 13-16,-12 12 62 0</inkml:trace>
  <inkml:trace contextRef="#ctx0" brushRef="#br0" timeOffset="61150.23">5475 2278 727 0,'1'-2'395'0,"1"0"-34"0,0 1-54 0,-4 1-41 16,1 3 24-16,0-1-2 0,-2 0-36 15,2 2-13-15,0 0-15 0,-1 1-14 0,0 0-13 16,0-1-19-16,1 1-7 0,0 2-9 15,1-2-15-15,0-5-11 0,0 0-9 0,0 8-13 16,0-1 2-16,0-7-9 0,0 7-15 16,18 11 7-16,-8-13-24 0,2 3 10 0,2-3-24 0,1 1 7 15,1-2-17-15,-9-4-7 0,6 0-10 16,3 0 9-16,18 10-9 0,-14-5 6 0,-3-1-9 16,-2 3 17-16,1 0-1 0,-2 1 16 15,-3 1 5-15,3-1-12 0,-8 3-12 0,-1-3 15 16,0 0-14-16,-5-8-4 0,0 9 28 0,0-2-18 15,-16 12-1-15,4-6-9 0,-1-2 3 0,-3-1-8 16,0-1 7-16,-3 0-10 0,-1-4 20 16,1 1-32-16,2-2-35 0,-3-2-48 0,8-2-31 15,-1 0-52-15,0 0 15 0,3 0-152 16,1 0-90-16,-14-15 32 0,18 8-274 0,1-1 54 16,0 1 44-16,2 2 39 0,0-2 36 0,2 2 28 15,0-3 28-15,0 8-16 0,0-11 25 0,0-1 13 16,0-1-2-16</inkml:trace>
  <inkml:trace contextRef="#ctx0" brushRef="#br0" timeOffset="61405.9">5458 2274 563 0,'-2'-1'567'16,"0"1"-100"-16,2-2-54 0,-1 2-33 0,3 0-25 15,2 0-16-15,2-1-39 0,12-1-28 0,1-1-28 16,5-1-20-16,4 4-36 0,-1-4-16 16,2 2-16-16,3 1-17 0,0-4-16 0,-1 2-12 15,0-1-47-15,-4 3-49 0,-1-3-61 16,-1 3 4-16,-4-3-155 0,-3-1-64 0,-1 1 26 16,-6 1-309-16,-7-1 41 0,1 1 35 0,-2 0 28 15,-1 0 41-15,0 2 44 0,0-4 11 16,-2 0 28-16,0 2 9 0,0-1 58 0</inkml:trace>
  <inkml:trace contextRef="#ctx0" brushRef="#br0" timeOffset="119992.63">3678 3497 345 0,'0'0'240'0,"0"-14"-9"15,0 14-30-15,19-26 3 0,-19 21-1 16,1-1-11-16,0 2 9 0,-1-1-11 0,1 0-8 16,-1 5-16-16,0 0-13 0,4-11-28 0,-4 8-4 15,0 1-20-15,1 2-20 0,0 0 9 16,-1 0 26-16,0 4 1 0,0 1-12 0,0 2 24 16,0 13 21-16,0-9-25 0,0 4 1 0,0 4-17 15,0 2-6-15,0 3-17 0,0-3-11 16,0 1-5-16,0-2 14 0,0-1-25 0,0-1-4 15,0-2-14-15,0-3 7 0,0-2-37 0,0-2-1 16,0-1-43-16,0-2-61 0,0-6-40 16,0 0-47-16,0 0-70 0,8 11 23 0,-9-14-219 15,-1 0 32-15,2-1 32 0,-3-1-37 0,3-3 28 16,-4-6 40-16,1-4 35 0,-1 0 6 16,1-2-5-16</inkml:trace>
  <inkml:trace contextRef="#ctx0" brushRef="#br0" timeOffset="120219.74">3735 3221 419 0,'1'-2'381'0,"0"0"-77"0,0-1-53 15,-1 1-34-15,-1 0-19 0,0 1-13 16,-1-1-36-16,2 0 3 0,-1 2-34 0,0 0-23 0,-1 0 7 15,1-2-20-15,1 1-37 0,-1 1-27 16,0 0-32-16,-1 0-39 0,1 0-30 0,2 0 7 16,-3 1-133-16,2 1-123 0,-2 0-55 15,1 2 26-15,-2 2 18 0,1-1 15 16</inkml:trace>
  <inkml:trace contextRef="#ctx0" brushRef="#br0" timeOffset="120621.86">3593 3348 212 0,'-4'-4'372'0,"2"1"-64"0,-2 0-36 0,-1 0-33 16,2 3-29-16,-2 0-1 0,-2 0-11 16,1 3-14-16,-7 3-11 0,2 0-6 0,0 5 0 15,0 4-13-15,-1 0 1 0,-1 2-18 0,1 2-15 16,3 3 26-16,0 2-22 0,1 2-7 0,-1-1-7 16,3 2 6-16,1-1-15 0,1 3 9 15,1 0-24-15,1 0-21 0,-3-2 3 0,5-13-24 16,0 6 16-16,16 22-9 0,-8-17-10 0,3-3 4 15,2-1-14-15,-1 0-4 0,4-2-82 16,-1 1-23-16,2-6-38 0,0 1-24 0,-1-1-16 16,3-2-51-16,-4 0 18 0,0-4-157 15,2-1-95-15,-3 0 3 0,-3-6 44 0,2 2 9 16,-3-3 12-16,-10 0 56 0,14 0 15 0,18-12 8 16</inkml:trace>
  <inkml:trace contextRef="#ctx0" brushRef="#br0" timeOffset="121059.99">4057 3260 493 0,'0'-2'296'0,"1"-1"-22"16,-1 1-41-16,2-1-23 0,-1 2 8 15,1 1-21-15,-2-1-11 0,2 1 12 0,2 2-21 16,-1 0 5-16,1 1-16 0,9 9-19 15,-4 3 29-15,3-1-10 0,0 6-20 0,-1 2 11 16,-1 0 1-16,1 2-25 0,-2 2 7 0,0 2-4 16,0 1-6-16,-3 4-17 0,0-4-3 0,-3 2-7 15,0-2-22-15,-1 3-8 0,-1-1-9 16,-1 1 9-16,0-18-8 0,0 4-21 16,-14 26-39-16,7-23-15 0,-3-2-23 0,0 1 3 0,2-5-120 15,-5 1-42-15,0-3-43 0,4-3 24 16,-5 3-304-16,3-3 11 0,-4-1 38 0,6-6 31 15,1 0 55-15,4-2 43 0,4-1-22 16,0 0 18-16,-8 0 6 0</inkml:trace>
  <inkml:trace contextRef="#ctx0" brushRef="#br0" timeOffset="121980.65">5270 3575 767 0,'0'0'348'16,"0"-15"-35"-16,0 15-49 0,0 0-3 15,0 0-3-15,-26-25-20 0,27 21-51 0,-1 2-4 16,1 2-20-16,0-2 27 0,2 4-3 0,2 0 3 16,6 8-3-16,3 5-16 0,0 4 12 15,1-1-3-15,1 5-22 0,-1 0 2 0,-1 4-24 16,3-2-5-16,-2 1-17 0,0-1-4 16,0 1-12-16,1-2-6 0,-6-2-22 0,3-1-6 15,-2 2-6-15,0 1 7 0,-2-8-17 0,0 0-9 16,-3-4-15-16,0-4-33 0,-1 1-7 15,-1-3-28-15,-2-5-62 0,0-1 12 0,2 0-113 16,-4 0-31-16,0 0-25 0,4-11 25 0,-3 6-203 16,-1-3-65-16,0-9 47 0,0 10 5 0,0-4 32 15,0-5 27-15,0 0 41 0,0-1 24 16,-12-18 13-16,8 16 12 0</inkml:trace>
  <inkml:trace contextRef="#ctx0" brushRef="#br0" timeOffset="122243.35">5519 3541 494 0,'2'-6'413'16,"-1"2"-49"-16,0 1-59 0,0 1-5 0,-1 1-38 15,1 0 21-15,-2 2-18 0,1 1 11 0,-3 1-25 16,-3 9-14-16,-2 1 0 0,0 3-11 16,-3 2-26-16,-1 2 1 0,1 2-13 15,-1-3-14-15,-4 2-22 0,3 3-22 0,-4-2 8 0,1 3-26 16,-4-1-17-16,2 1 7 0,1-2-18 15,-1-2-26-15,4 1-24 0,-2-2-31 16,0-1-53-16,1-2-25 0,5-2 8 0,0-1-109 16,1-8-48-16,4-1-75 0,2-3 29 0,2-2-256 15,1 0 28-15,2-2 16 0,0-1 40 0,1-2 56 16,1 1 32-16,7-9 23 0,1-1 24 0,3 0 6 16,2 1 21-16</inkml:trace>
  <inkml:trace contextRef="#ctx0" brushRef="#br0" timeOffset="123087.62">5767 3380 557 0,'2'-3'287'15,"1"0"-28"-15,-2-2-27 0,0-1-15 16,-2 3 11-16,1-2-11 0,0 0-26 16,-1 1-25-16,1-1 1 0,-1 1-13 0,0 0-1 15,1 4-5-15,0 0-17 0,-6-16 14 0,3 11-15 16,0 2-13-16,-2-1-13 0,1 0-10 0,-2 0 1 16,1 3-15-16,-1 1-10 0,0 0-3 0,6 0-8 15,-23 10-5-15,7-2-7 0,1 4-5 16,1 4 19-16,3 2-10 0,1 3 18 0,-2-2-9 15,4-2 6-15,3 3-3 0,1-1 5 0,1 1-6 16,3-5 2-16,0-3 0 0,0-12-7 16,0 10-8-16,0-2 15 0,0-1-12 0,13 4 7 15,-8-8-14-15,0-2-2 0,3 2 0 0,11-6-1 16,-19 3-11-16,28-9 0 0,-14 2-9 16,-1-3 5-16,0 0-9 0,-1-4-6 0,0 1-5 15,-2-1 3-15,0 2 0 0,0-7-14 16,0 4 4-16,-2 0 7 0,-1 6-17 0,-1-3 20 15,-3 3-5-15,1 3 5 0,-2 0-12 0,1 2 7 16,-1 2-4-16,-2 0-11 0,1 2-1 0,-1 0 19 16,0 0 12-16,0 0 1 0,3 9 14 15,-3-3 1-15,0 0 2 0,2-1-3 0,0 2 0 16,2 10-5-16,-3-4 5 0,5 4-13 0,1 0 10 16,0-2-4-16,2 0-4 0,0-2-3 15,1-2-20-15,-1-1-36 0,1-2-23 0,-1-2-34 16,0-2-14-16,-2 0 10 0,-1-1-137 0,0-2-35 15,-1 0-61-15,-5-1 32 0,0 0-237 0,7 0 19 16,-1 0 38-16,-6 0 34 0,10 0 30 16,-3 0 25-16,15-17 72 0,-9 11 9 0,1-1 15 15,1-1-35-15</inkml:trace>
  <inkml:trace contextRef="#ctx0" brushRef="#br0" timeOffset="123650.97">6171 3188 507 0,'-1'-3'375'0,"2"-1"-51"0,-1 1-24 0,1 0-8 16,-1 2-9-16,2-2-36 0,2 3 20 0,1 0-28 15,-1 2 14-15,12 3-28 0,0 1-9 0,-1 1-29 16,2 7 8-16,2 0-6 0,-2 4-20 0,0 0-19 16,1 7 1-16,1 1 8 0,-1 6-15 15,2 0-5-15,-1 3-22 0,-3 5 0 16,1-1-26-16,-1 1 2 0,0 0-2 0,-3 0-17 15,1-3 6-15,-3-3-22 0,-3 1 6 16,0 0-1-16,-3 0-14 0,-3-2-10 0,-2 0-26 16,0-16-11-16,-14 32-35 0,4-20-35 15,-3 0-38-15,-2-1 11 0,-3-1-96 0,-3-3-60 16,-1-3-46-16,-1-2 28 0,-2-1-273 0,-1-3 22 16,0-2 51-16,0-2 26 0,-2 0 33 15,3-1 28-15,-2-2 29 0,2-3 5 0,2 0 68 16,0-5-18-16</inkml:trace>
  <inkml:trace contextRef="#ctx0" brushRef="#br0" timeOffset="124249.59">5023 3242 783 0,'3'-3'325'0,"0"2"-46"15,-1 1-4-15,0-1-32 0,-1 1-29 0,0 0 11 16,0-3-56-16,-2 4-9 0,1 1 15 0,-2 0-11 16,-1 3-19-16,-6 4 18 0,-2 6-37 15,-1 1 31-15,-2-1-25 0,2 3-3 0,-3 2 2 16,3 0-15-16,-2 4 12 0,2 2 8 0,-1 3-9 16,-1 3-12-16,3 2-4 0,-1 2 0 15,1 1-17-15,4 3-4 0,1 0-17 0,2-2-7 16,4-18 6-16,0 12-9 0,0 3-6 15,17 36-30-15,-8-34-19 0,5-1-20 0,2-3-33 16,4-1 4-16,2-1-101 0,7-2-29 0,0-3-39 16,3-2-56-16,4-6 29 0,3 3-256 0,6-3-17 15,2-2 60-15,3-4 33 0,0 0 36 16,4-3 17-16,4-3 52 0,2-1 4 0,1 0-14 16,3-2 11-16</inkml:trace>
  <inkml:trace contextRef="#ctx0" brushRef="#br0" timeOffset="125043.25">6445 2888 272 0,'-1'-3'341'0,"1"-1"-45"15,-1 3-50-15,2-2-23 0,-1 1-19 16,0 0 2-16,1 0-7 0,0 2-23 0,1 0 5 15,0 0 13-15,2 2-18 0,-2 3-3 16,8 5-10-16,0 2-17 0,-1 5 45 0,0 0-7 16,0 2 0-16,0 3-19 0,-3-1 6 15,1 1-13-15,1-1-14 0,-3 2-7 0,3-1-10 16,-5-3-10-16,1-2-13 0,-1-4-11 0,-2-2-10 16,0-3 1-16,0-1-17 0,1 0 1 15,-2-2-4-15,2 0 4 0,-2-1-14 0,0 0 26 16,0-3-10-16,1 3 13 0,-1-1-4 0,0-3-21 15,0 0-8-15,-1 2 2 0,0-4-8 0,0 1-4 16,1-2 5-16,1 2 0 0,0-2-10 16,-1-1-12-16,2 2-12 0,-1-2 24 0,2 1-5 15,1-1-14-15,7-4-1 0,-2 0-5 16,3-1 0-16,2 2 1 0,3 0-4 0,-1 0-1 16,1 2-1-16,1 2 8 0,0 0-5 15,-4 3 4-15,-5 0-9 0,4 0 2 0,17 13 4 16,-17-6 10-16,1 0 4 0,-5-2 6 15,-2 2-6-15,-2-1-11 0,-2 1 5 0,-1-1 17 16,-2-1 12-16,0-5-24 0,0 7-3 16,0 2-3-16,-21 14 3 0,10-11-6 0,-4-4 5 15,-4 1-12-15,-1-2-49 0,-1 1-44 0,1-2-52 16,-2-1 12-16,0-4-180 0,-1-1-59 16,1 1 33-16,11-1 30 0,-1 0 26 0,0 0-286 15,-1 0 46-15,3 0 40 0,-4 0 60 16,2 0 3-16,-8-11 28 0,15 8 25 0,0 2 17 15,5 1 35-15,0 0-15 0</inkml:trace>
  <inkml:trace contextRef="#ctx0" brushRef="#br0" timeOffset="127510.42">7823 3704 869 0,'0'0'277'0,"0"0"-2"0,0 0-21 16,0 0-14-16,0 0-6 0,0 0 14 0,0 0-44 15,0 0-25-15,0 0 10 0,0 0 14 16,0 0-1-16,0 0-4 0,0 0-24 0,20 2 9 16,-7-2-23-16,6 0-6 0,6 0-24 0,4 0-8 15,2 0 0-15,2 0-24 0,0 0-13 16,2 0-1-16,-3 0-13 0,-3 0-7 0,-2 0 1 15,-2 0-15-15,-1 0-7 0,-2 0-15 0,-5 0-7 16,-2 0-33-16,-4 0-9 0,8 10 2 0,-13-9-74 16,-2-1-23-16,0 0-32 0,-2 0-51 15,-2 0-46-15,0 0 26 0,0 0-222 0,3-4 35 16,-6 4 32-16,-1 0-61 0,-2 0 37 16,-1 0 48-16,0 0 13 0,-12 1 26 0,10-1 13 15,-7 0-6-15</inkml:trace>
  <inkml:trace contextRef="#ctx0" brushRef="#br0" timeOffset="127788.19">7922 3868 540 0,'-2'4'361'0,"1"-1"-22"0,0-1-25 15,1 1-31-15,-1-1-37 0,1 0 58 0,1 1-7 16,1 2-16-16,1-2-18 0,2-1-11 15,14 3-20-15,-1-2-24 0,6-3-15 0,1 1-31 16,3-1-14-16,2 1-7 0,2-1-24 0,-1 2-10 16,0-2-11-16,-1 0-16 0,-1 0-29 15,-3 0-27-15,-14 0-22 0,5 0-30 0,2 0 3 16,0 0-70-16,-1 0-42 0,-5 0-28 0,-1 0-26 16,-2 0-45-16,-2 0 22 0,-1 0-206 15,-1 0-31-15,-6 0 19 0,9 0 31 0,-1 0 29 16,14-7 16-16,-5 2 12 0,-2 0 36 15,2 1 16-15</inkml:trace>
  <inkml:trace contextRef="#ctx0" brushRef="#br0" timeOffset="128396.3">9128 3400 917 0,'0'-4'330'0,"-1"1"-2"0,1 1-46 16,0-1-23-16,0 2-32 0,1-1 19 0,2 1-25 16,-1 2 10-16,2 1-23 0,0 2 0 15,8 5-6-15,0 4-5 0,5 4-11 0,-1 2-5 16,1 5-7-16,0 8-14 0,1 0-5 16,0-1-6-16,2 3-11 0,2 2-16 15,-1-2-24-15,1 1-8 0,-2-1-10 0,0-4 4 16,-1 1-22-16,-3-4 18 0,-2-3-11 0,2 1-28 15,-3-3-7-15,-1-4 1 0,0-1-29 16,-4-2-9-16,-1-5-16 0,-3-3-24 0,0-2-19 16,-4-3-38-16,2 1 9 0,-1-3-93 15,-1 0-28-15,0-5-4 0,0 3-23 0,0-2-31 16,0 0 28-16,-1-2-145 0,-1 0-82 16,2 0 10-16,-6-10 40 0,2 4 43 0,-2-3 26 0,0 1-15 15,0 0 58-15,3 1-8 0,-8-4 17 16</inkml:trace>
  <inkml:trace contextRef="#ctx0" brushRef="#br0" timeOffset="128728.19">9452 3493 470 0,'0'-6'379'0,"-1"-1"-46"16,1 1-17-16,-1 0-4 0,1 1-40 0,0 1-31 15,0-1 18-15,-1 0-20 0,0 1-16 16,1 4-23-16,0 0-28 0,0 0-8 0,0 0-30 16,0 0-21-16,-10-10 18 0,6 13-18 15,-8 11-2-15,2 1 0 0,-3 3 1 0,-1 4-8 16,0 2 7-16,-1 3 1 0,1 2-17 16,-3 0-4-16,0 1-10 0,-1 1-8 0,1 1 0 15,0-2-11-15,-1-1-8 0,2 1-13 0,-1-4-4 16,3-1-27-16,2-1-29 0,0-2-33 0,3-2 4 15,0-4-77-15,3-6-13 0,2-3-37 16,3-3-45-16,-1-3-40 0,2-1 25 0,0 0-281 16,0 0 50-16,0-3 24 0,2-1 16 15,0 0 27-15,0 0 55 0,1 0 14 0,6-7 2 16,-5 2 32-16</inkml:trace>
  <inkml:trace contextRef="#ctx0" brushRef="#br0" timeOffset="129525.37">9676 3181 813 0,'2'-3'272'16,"-1"0"-3"-16,2-1-26 0,-2 0 1 0,1 0-15 16,-1 0-13-16,-1 1-17 0,-1-1-2 0,1-1-23 15,0 2-19-15,-1 1-17 0,0-1 14 16,-1-1-17-16,2 4-14 0,-5-5-13 0,0 3-12 15,-1 1-8-15,-1 2-10 0,-7 3-17 0,-2 3-12 16,0 3-4-16,-1 0-5 0,2 7-4 0,0-1-4 16,4-1 29-16,1 2 8 0,1 0-19 0,2-1-19 15,3 0 10-15,1-4 19 0,2 0-4 16,1-12-12-16,0 8 23 0,0 0-14 16,0-2 6-16,11 4-5 0,-6-6-7 15,-1-3-9-15,1 0 8 0,2-1-8 0,0-1-12 16,1 1-9-16,3 0 11 0,13-9-8 0,-10 2-26 15,-3-2 2-15,-1 1 3 0,0-4-11 0,-1 3 9 16,-2-3-1-16,0 0-9 0,-2 6 8 16,-1-3-19-16,0 2 32 0,-2 0-8 0,0 1-4 15,0 2-15-15,1-1 20 0,-2 2-2 16,0-1 4-16,0 1 0 0,0 1 4 0,0-1-1 16,0 2-19-16,1-1 17 0,-2 2-4 15,0 0 18-15,0 0 14 0,0 0 1 0,3 13 10 16,0 1 10-16,0 6-4 0,0-4 10 15,1 0-5-15,0 0-1 0,1 0-5 0,1 0-13 16,-4-4 2-16,5 3-10 0,-2-3 8 0,2 0-5 16,1-4-10-16,-2-1-35 0,0-2-29 0,1-1-16 15,-4 0-43-15,6-3 11 0,-4-1-111 0,1 0-42 16,-6 0-65-16,0 0 30 0,27-10-240 16,-13 0 43-16,-4 5 30 0,1-4 32 0,-1 4 30 15,2-7 0-15,0 3 61 0,0 1 12 0,1-4 9 16,-1 3-18-16</inkml:trace>
  <inkml:trace contextRef="#ctx0" brushRef="#br0" timeOffset="130038.75">10048 2989 388 0,'0'-2'407'15,"1"-2"-71"-15,0 1-43 0,-1 0-28 0,1 1-13 16,3 2 1-16,-2 0-31 0,0 2 21 0,0 2-13 16,2 2-1-16,3 12 0 0,-1 3-2 15,-1 1-4-15,1 0-4 0,2 2-29 0,-2 2-9 16,2 0 1-16,-2-1-34 0,-3 0 16 0,5-2-18 16,-2 0-30-16,0-5-6 0,-1-1 3 15,-1 0-28-15,0-6 10 0,-1-1-31 0,-2-2 15 16,1-4-21-16,-1 2 3 0,0-4-16 0,-1 4 7 15,2-4 3-15,-1 0-4 0,-1 0 18 16,0-2-24-16,0 0-12 0,0 0 19 0,0 0-7 16,0 0-6-16,0 0-3 0,0-9 2 15,0 5-23-15,0-2 21 0,2 1-26 0,0 1 12 16,0 0-9-16,1-2-16 0,1 2 15 0,8-5-7 16,-1 1 0-16,2 2 6 0,0-1 0 15,2 4-2-15,2-1-14 0,1 2 14 0,-6 2-18 16,9 0 14-16,-12 0-2 0,20 11 6 0,-14 0-8 15,0-3 7-15,-2 2-3 0,-3 0 0 16,-3 4 7-16,-4-2 10 0,-3-1-26 0,0-11 19 16,-10 24-11-16,-4-9 5 0,1-2 1 0,-4 0-23 15,0-4-43-15,-5 0-47 0,0-3-49 16,3 2 14-16,-6-4-201 0,4-3 31 0,2 1-299 16,-5 0 36-16,-2-2 25 0,-2 1 38 15,15-1 38-15,-6 0 73 0,-5 0-11 0,-24-12 54 16,19 10 2-16,-1 1 53 0,3-1 23 0,-3 2-10 15</inkml:trace>
  <inkml:trace contextRef="#ctx0" brushRef="#br0" timeOffset="134717.23">3560 4674 406 0,'0'0'413'0,"0"0"-62"0,0-13-65 16,0 13-21-16,0 0-35 0,0 0 18 0,0 0-13 15,0 0-28-15,0 0 0 0,0 0-9 16,0 0-20-16,-8 2-18 0,11 16-12 16,-2-3-23-16,-1 2-27 0,0-8 3 0,0 3-2 15,0 2-37-15,0-1 1 0,0-2-17 0,0-1-3 16,0 0-4-16,0-3-59 0,0 1-36 0,0-8-15 15,0 7-29-15,0 0-13 0,0-7-62 16,0 0 17-16,0 0-170 0,0 0-93 0,9 10 8 16,-9-12 6-16,3 0 50 0,-1 0 3 15,-1-2 47-15,1 0-11 0,1 0-17 0</inkml:trace>
  <inkml:trace contextRef="#ctx0" brushRef="#br0" timeOffset="134953.86">3678 4609 506 0,'3'-8'351'0,"0"3"-31"0,-2 1-43 16,0 0-8-16,0 1-54 0,2 2 8 0,-3 3 3 16,1 1-36-16,1 1 1 0,-1 2-20 15,0 0 39-15,3 11-25 0,-3 2 0 0,2 1-31 16,-2 1 10-16,1 0-33 0,-1 0 4 0,1 1-29 16,-2-2 5-16,0 2-31 0,1-3 7 0,-1-1-19 15,0-10-21-15,0 0-32 0,0 1-2 0,0-2-69 16,0 1-46-16,0-2-40 0,0-6-49 15,0 6 16-15,0-6-308 0,-13 7 6 16,9-7 44-16,-2 0 23 0,1-4 23 0,-6-6 35 16,0-2 41-16,-1 1 12 0,0 0-26 0</inkml:trace>
  <inkml:trace contextRef="#ctx0" brushRef="#br0" timeOffset="135152.38">3458 4565 229 0,'-2'-7'327'0,"-5"-3"-75"0,1 0-37 16,2 4-22-16,0 0-18 0,1 4-36 16,-1-2-46-16,3 1-31 0,-1 1-41 0,1 1-3 15,0-1-207-15,0 2-119 0,1 0-14 0,0 0 12 16,0 0-2-16</inkml:trace>
  <inkml:trace contextRef="#ctx0" brushRef="#br0" timeOffset="135344.43">3687 4472 592 0,'3'0'391'15,"-2"-1"-61"-15,1-1-31 0,1 1-27 16,-2 0-23-16,-1 1-45 0,2 0-26 0,-1-1-14 15,0-1-57-15,0 1-32 0,-1 1-50 16,0 0-45-16,0 0-42 0,0 0 5 0,-1 0-229 16,0 3-116-16,0-2 42 0,-3 0 15 0,2 2 31 15,0 1 10-15,-3 1 26 0</inkml:trace>
  <inkml:trace contextRef="#ctx0" brushRef="#br0" timeOffset="135728.47">3322 4516 283 0,'-2'-3'402'0,"1"-1"-74"0,-3 4-45 0,1-2-34 15,0 0 1-15,-1 2-40 0,0 2-10 16,0 0-40-16,-3 1 4 0,-4 6-18 0,0 6 5 16,4 2-8-16,1 1-21 0,-5 2-3 0,2 5-12 15,-1-1-10-15,2 1 39 0,3 5-6 16,1 2-16-16,2 4 6 0,-2-3-19 0,3 4-5 16,1-20-13-16,0 12-8 0,0 3-6 0,18 35-2 15,-8-37-21-15,3 0 7 0,0-2-13 0,6-2-1 16,-1-3-29-16,7-2-2 0,-2-2-37 15,7 0-65-15,-1-4-18 0,2-3-27 16,1 0-46-16,0-5-19 0,3-2 19 0,-1-1-241 16,2-2-20-16,-2-1 52 0,3-1 2 0,-21 0 43 15,8 0 10-15,4 0 19 0,30-13 18 16,-30 7-12-16</inkml:trace>
  <inkml:trace contextRef="#ctx0" brushRef="#br0" timeOffset="136077.43">4147 4288 454 0,'10'-6'335'0,"-1"6"-22"15,0 2-30-15,8 7-6 0,0 4-6 16,2 4-2-16,-3 2-55 0,1 7-25 0,3 2 37 16,-1 2 16-16,1 4-8 0,1 3-6 0,2 2-8 15,-4 0-10-15,3 2-23 0,-6-3-10 16,-5 6-29-16,-2-3-3 0,-2 0-17 0,-5-1-4 0,-2-22-18 16,0 11-12-16,-16 34-23 0,6-27-24 15,-3-2-41-15,-1-3-28 0,-1-1 2 0,1-5-100 16,-3-4-53-16,2-3-49 0,-2 2-37 15,0-7 25-15,0-3-265 0,4-1 7 0,3-5 36 16,0-1 30-16,3-3 37 0,7 0 14 16,0 0 35-16,0 0 51 0,0 0 17 0</inkml:trace>
  <inkml:trace contextRef="#ctx0" brushRef="#br0" timeOffset="137290.17">5456 4828 774 0,'0'-16'316'16,"-15"16"-8"-16,15-13-26 0,-17-4-14 16,15 15-13-16,1 0-39 0,-2-2-24 0,1 1 14 15,2 2-25-15,0 0-20 0,1 1-18 16,-1 1 30-16,3 2-1 0,-1-1 4 0,7 11-8 16,0 3-7-16,3 1 0 0,0 4-19 0,0 0 12 15,1 3-7-15,-1 2-25 0,2-1-6 16,-2-1-11-16,2 2 3 0,1-3-22 15,-3 2 5-15,4 0-16 0,-4-4-2 0,2 0-19 16,-1 1 10-16,-1-6-29 0,-1 1 4 0,-1 0-12 16,0-6-26-16,-5-1-20 0,-1-4-22 15,-1-2-38-15,-1-2-27 0,1-1 11 0,-3-1-83 16,0 0-31-16,0 0-25 0,0 0-35 16,11-13 27-16,-10 8-192 0,-1-1-47 0,1 0 16 15,1-1 43-15,-2 1 28 0,1-2 26 0,-1 2 33 16,0-3 11-16,0-5 15 0,0 1 44 15</inkml:trace>
  <inkml:trace contextRef="#ctx0" brushRef="#br0" timeOffset="137594.47">5739 4792 620 0,'-1'-5'385'0,"2"-2"-29"0,-1 2-26 16,0 2-36-16,0-1-36 0,0 2-18 0,-2-1-13 15,-1 3-14-15,0 0-13 0,-1 1-4 16,-3 2-22-16,-3 5-3 0,0 7-12 16,-5 1 1-16,0 2-9 0,1 0-5 0,-1 4-25 15,1 0 0-15,-3 5-4 0,-4 0-20 0,0 0 2 16,0 3-21-16,-2 0-7 0,0-3-6 16,0 2-13-16,1 2-6 0,1-6-5 0,1 0-12 15,3-5-29-15,2-1-10 0,1-1-3 0,1-4-19 16,3-2-35-16,4-2 7 0,2-5-73 15,1-3-21-15,0-1-44 0,3-1-21 0,0 0 21 16,0-4-149-16,1 0-105 0,0 1 6 16,1-2 33-16,0 1 4 0,5-11 45 0,-1 3 16 15,4-2 10-15,-3 0 20 0,2 1-7 0</inkml:trace>
  <inkml:trace contextRef="#ctx0" brushRef="#br0" timeOffset="138738.73">6244 4512 320 0,'3'0'248'0,"0"0"-29"0,0 0-16 16,-2-1-23-16,1 2-16 0,-2-1-2 15,0 0-17-15,0 0-12 0,0 0 20 0,10-2-32 16,-10 3 8-16,1-1-5 0,2 0-5 16,-3 0 15-16,1 1 11 0,0-2-28 0,0 2 10 15,0-1 9-15,0 0-26 0,-1-1-8 0,-1-1-29 16,1 2 31-16,-1-2-23 0,0 0 2 16,0-1-5-16,0 1-22 0,-2 0 11 15,1-1-7-15,-1 0-5 0,0 0-8 0,0-1 19 16,-1 1-12-16,-7-4-6 0,2 3 18 0,2-1-17 15,1 2 1-15,0-1-17 0,-2 2 1 0,3 0-8 16,-2 1 9-16,1-1 3 0,-2 1-12 16,1 1-1-16,-1 0-14 0,0 0 5 0,0 0 16 15,-5 0-27-15,-13 13-9 0,11-8-1 16,2 3 29-16,3 2-1 0,-1 1 5 0,-1 2 17 16,3 1 14-16,1 2-9 0,-2 0 7 15,6 0-2-15,-2 0-10 0,5-4 4 0,0 1 4 16,1-13-9-16,0 11-6 0,0-3 0 0,0 1 5 15,0-3-12-15,10 7 4 0,1-3-8 0,-2-2 0 16,5 1 2-16,-1-8-8 0,-3 1-7 16,-10-2 4-16,14 0-9 0,0 0 7 0,16-15-8 15,-15 10 8-15,-4-4-8 0,2 1-4 0,-1-1-4 16,-2-2 2-16,0 0-11 0,0-1 6 16,-2 0 3-16,-1 0-15 0,2 0 5 0,-1-1 0 15,-3 3 3-15,-1 1 6 0,-2 0-13 16,0 3 3-16,1-1 5 0,-1 3 4 0,0-1-2 15,1 2-1-15,-1 0-9 0,-2-1 16 0,2 1-4 16,-1 0 6-16,0 2-9 0,0-2 1 16,-1 2-4-16,2 1 17 0,-2 0 9 0,0 0 19 15,0 0 11-15,5 11-3 0,-4-4 5 16,2 9-1-16,0 1 11 0,0-2-7 0,-1 2-7 16,2-2 7-16,0 0 0 0,-2-2-11 15,1-2-14-15,0-1 1 0,0 6-3 0,1-6-6 16,-1-3 13-16,-1 0-27 0,0-2-27 0,0-2-35 15,0-1-23-15,0 1-14 0,0-3 10 0,2 1-116 16,-1-1-47-16,-3 0-33 0,0 0 26 16,0 0-288-16,6 0 15 0,-6 0 43 0,16-10 51 15,-13 7 4-15,3 0 34 0,4-6 18 0,2-1 48 16,1 2 5-16,1-1 50 0,2 0-11 16</inkml:trace>
  <inkml:trace contextRef="#ctx0" brushRef="#br0" timeOffset="139027.59">6622 4497 251 0,'0'-2'476'0,"1"-1"-87"16,-1 0-46-16,0 2-45 0,0 0-13 0,1-1-36 16,-1 2 27-16,1 2-20 0,0 0-10 0,0 1-6 15,-1 1-11-15,0 1-8 0,1 3-11 16,3 8-11-16,1 2 4 0,-2 1-14 0,1-2-13 15,-2 0-27-15,-1 0 3 0,1 0-18 16,0-4-17-16,0 1-19 0,-2-4-7 0,2 1-1 16,-2-5-34-16,2 1-8 0,-2-3-41 0,1-1-32 15,-1-1-48-15,0 1 7 0,0-3-157 16,-1 0-44-16,1-1 24 0,-2-1-221 16,0-1-64-16,-2-1 52 0,3-1 2 0,-9-3 75 15,4-1 29-15,1 0 16 0,0 2 41 0,-4-3-23 16,3 1 11-16,-1 3 57 0</inkml:trace>
  <inkml:trace contextRef="#ctx0" brushRef="#br0" timeOffset="139271.74">6501 4567 310 0,'-2'0'444'0,"1"0"-81"0,-1 0 1 15,1 0-70-15,0 0-36 0,0 0 28 16,0 0-18-16,1 1 6 0,1-1-21 0,1 2-25 15,1-2-17-15,1 0-22 0,2 0-26 0,1 0-17 16,-1 0-17-16,13 0-15 0,-9 0-15 16,6 0-25-16,2 0-15 0,3 0-60 0,-1 0 0 15,1 0-60-15,22-10-54 0,-26 7-29 0,0-1-46 16,-1-1-48-16,-4 2 21 0,3-1-246 16,-3 1 32-16,4-3 37 0,1 0 29 0,3 4-7 15,1-4 44-15,-1 0 20 0,3 1 12 16</inkml:trace>
  <inkml:trace contextRef="#ctx0" brushRef="#br0" timeOffset="139756.02">6943 4357 840 0,'-3'0'319'0,"1"0"-2"0,1 2-16 16,-1-1-36-16,2 3 35 0,0 0-24 0,0 4 4 16,4 11 9-16,-4-9-24 0,0 6-13 0,11 21-7 15,-6-15-26-15,1 0-25 0,-1 0-21 16,0-1 6-16,0-3-35 0,1-1-8 0,-3-1-7 16,0-5-13-16,0-1-27 0,-2-4-5 0,0 1 11 15,-1-4-13-15,2 2-20 0,-1-2 0 16,1-2-1-16,-2 2 2 0,0-1-23 0,0-1 11 15,0-1-25-15,-2-1-10 0,1 0 9 0,1-3-30 16,-1 3-2-16,1-2 4 0,0-2-10 0,1 2-2 16,0-2 10-16,2 2 2 0,0-2-10 15,1 1 16-15,0 0-17 0,9-4 4 0,2 3 11 16,0-1-16-16,3 2 7 0,-3 3 11 0,6 0-9 16,-1 1 1-16,-10 0 0 0,4 0 21 0,1 0 8 15,17 11 2-15,-21-7 4 0,-2-2 3 16,-3 4-21-16,-2 0 19 0,0-1-24 0,-4 0 8 15,-2 0-2-15,2-5-2 0,-23 22-3 16,5-13 9-16,-5 2-25 0,-3-3-49 0,-4 0-43 16,2-1 8-16,-2-2-199 0,0-5 27 0,-1 2-311 15,16-2 10-15,-7 0 27 0,-2 0 74 0,1 0 35 16,-24-16 11-16,25 10 51 0,2-1 46 16,5 2 6-16,-7-2 39 0,8 2-2 0,4-4-39 15</inkml:trace>
  <inkml:trace contextRef="#ctx0" brushRef="#br0" timeOffset="144660.15">8414 4945 343 0,'0'0'364'0,"0"0"-41"0,-14 0-14 0,14 0-32 16,0 0-4-16,0 0-33 0,-29 24-30 15,26-23-24-15,3 0 64 0,-2-1-25 0,0 0-16 16,-1 2 9-16,1-2-21 0,1 1-21 0,-1-1-7 16,2 1-20-16,1-1-10 0,0 0-2 15,2 0 5-15,4 1 4 0,0-1-17 0,14 0 4 16,0 1-11-16,-8-1-7 0,6 0-13 15,5 0-7-15,30-11-22 0,-24 9 5 16,-1 0-9-16,-2 0-6 0,-2 1-7 0,-4-1-4 16,0 2-22-16,-8 0-21 0,-2-1-15 0,-11 1-35 15,8 0-17-15,-1 0-46 0,-7 0 9 0,7 0-99 16,-7 0-43-16,8-1-38 0,-9 1 23 16,-3 0-284-16,-1 2 42 0,-1-4 38 0,-10 7 13 15,1-4 35-15,6-1 46 0,-20 6 13 0,12-4 49 16,-1 3-24-16,0-1 42 0</inkml:trace>
  <inkml:trace contextRef="#ctx0" brushRef="#br0" timeOffset="144883.74">8386 5104 708 0,'-2'2'385'0,"1"-1"-52"15,0 2-41-15,3-1 36 0,0 0-48 0,2 0 2 16,1 0-14-16,0-1-19 0,3 1-15 15,11 0-30-15,0-1-25 0,2-1-11 0,-10 0-22 16,7 0-20-16,2 0-5 0,2 0-26 16,1 0-37-16,0 0-4 0,-3 0-125 0,1 0-28 15,-4 0-55-15,-4 0-60 0,-2 0 20 0,-2 0-251 16,-3 0-22-16,-6 0 28 0,0 0 59 0,7 0 21 16,-7 0 10-16,0 0 33 0,0 0 15 15,0 0 4-15</inkml:trace>
  <inkml:trace contextRef="#ctx0" brushRef="#br0" timeOffset="146145.69">9372 4804 416 0,'0'-15'380'0,"0"15"-46"0,0-14-17 16,-18-2-39-16,16 11-18 0,1 0-4 0,0 2-31 16,0-2 2-16,0 1-24 0,1 1-6 0,-1 1-20 15,1 2-20-15,0 0-3 0,2 2 2 0,-1 1-12 16,8 9 12-16,1 5-14 0,0 0-8 16,2 2 4-16,1 3-21 0,1 0 3 0,0 2-14 15,0-3-15-15,0 4 3 0,0 0-14 16,1-2-15-16,-1-1-6 0,-3 0 0 0,4-3-10 15,-4 4 6-15,-1-5-12 0,-1-4-7 0,-2-4-15 16,-1-3-10-16,-3 0-11 0,-2-3-14 0,2-1-54 16,-1 1 8-16,-1-2-47 0,1-2-25 15,-3 0-26-15,1-2-27 0,-1 0-48 0,1-2-7 16,0 0 22-16,-6-8-172 0,4 0-88 16,1 2 39-16,0 0 39 0,-2-9 11 0,0 3 25 15,0 3 27-15,1-4 32 0,2 7 33 0,-1-3-7 16</inkml:trace>
  <inkml:trace contextRef="#ctx0" brushRef="#br0" timeOffset="146424.45">9607 4756 574 0,'4'-7'352'0,"-1"1"-3"16,-2 0-22-16,1 3-40 0,0-1 32 16,-2 0-58-16,2 1-37 0,-2 1 16 0,-1 2-5 15,-1 1-15-15,-2 2-1 0,1 1-12 0,-8 9 5 16,-3 5-15-16,1 2-10 0,-1 0-16 0,-2 4 5 15,0 0-15-15,-3 1-27 0,-2 2-2 16,1 1-24-16,1-2-2 0,2-1-10 0,-2 0-18 16,3 0-15-16,-1-5-23 0,2 0-29 15,0-1-34-15,4-4-20 0,-1-2-28 0,4-4-27 16,3-1 9-16,1-3-86 0,1-2-48 16,-1-1-27-16,3-1 22 0,0-1-184 0,0 0-96 15,2-1 26-15,-1-1 27 0,1-1 60 0,-1 0 31 16,2-1 7-16,2-1 10 0,-1 0 57 0,7-7-5 15</inkml:trace>
  <inkml:trace contextRef="#ctx0" brushRef="#br0" timeOffset="147149.5">9858 4443 774 0,'2'-5'294'0,"-1"-1"2"0,-2 1-31 16,1 0-24-16,-1 0-33 0,0 1 3 0,-2-1 2 15,1 2-33-15,-3-2-29 0,1 1-16 16,-1 1 26-16,0 1-17 0,-2 2 8 0,-2 0-18 15,0 0-13-15,-18 14-14 0,9-5 11 0,0 4 1 16,0 2-10-16,2 4 2 0,2 0-15 16,1 0-12-16,1 0 7 0,0 1-14 15,2-1-17-15,5-1 11 0,1-1-15 0,2-3-2 0,2-14 1 16,0 10-8-16,0-1-3 0,0-2 2 16,0-1-14-16,15 4 0 0,-10-8 3 15,1 1-14-15,1-2 13 0,-1 0-11 0,2-2 4 16,1 1-17-16,15-11-18 0,-9 5-17 0,-3-1-9 15,-1-3 6-15,4-2-1 0,-6 0-20 0,2-2 3 16,-3 0-16-16,0 1 6 0,2-4 5 16,-4 3 5-16,-1-1 22 0,-2 4-1 0,0 4 1 15,-1-1 3-15,0 3 20 0,0 1 0 0,-1 0-25 16,0 1 3-16,0 2 6 0,0-1 3 16,1 1 26-16,-2 1 18 0,0 0 8 0,0 0 3 15,3 12 17-15,-2-7-6 0,0 3 12 0,0 9 5 16,1-4 0-16,-1 5-11 0,0-5 6 0,4 1-2 15,-2-3-17-15,0-1 8 0,1-1-12 16,-1-1 8-16,-1-1-17 0,0-2 0 0,1 0 4 16,-1-1-18-16,-1-1-33 0,1 2-34 15,0-2-34-15,-1 1 6 0,0-1-76 0,1-1-63 16,-2 1-44-16,2-2 23 0,-1 0-220 0,1 0-46 16,-2 0 39-16,0-1 22 0,0 0 56 15,0 0 4-15,0 0 28 0,0 0 27 16,0 0 55-16,0 0-11 0</inkml:trace>
  <inkml:trace contextRef="#ctx0" brushRef="#br0" timeOffset="148114.09">10467 4993 945 0,'0'0'320'0,"0"0"-5"0,0 0-35 0,0 0-48 16,0 0 13-16,0 0-30 0,0 0 28 16,0 0-39-16,0 0-3 0,0 0-17 0,0 0 1 15,0 0-24-15,-2-2-9 0,-2 6-8 0,2 0-11 16,-2 0-10-16,2 1-13 0,1 0-6 15,-1-1-7-15,1 0-17 0,1 0-8 0,0 0-1 16,0 1-1-16,0-5-7 0,0 0-2 16,0 0-1-16,0 0-11 0,0 0-6 0,12 11 3 15,-10-11-1-15,0 0-17 0,1-1 7 0,0-2-7 16,-1 1 5-16,-1 0-16 0,0 0-4 16,0-1 10-16,-1 0-10 0,0 1 5 0,0 0-5 15,-2-1-1-15,0 1-7 0,-1-1-1 0,-1 3 2 16,0-1-13-16,-1 0-21 0,1 0-4 15,-1 0-17-15,1 1 6 0,2 1-89 0,-3 0-28 16,2-1-14-16,1 1-17 0,0-1-40 16,1 0-16-16,1-1 23 0,0 1-212 0,2-2-51 15,1 0 61-15,1-1 15 0,1 2 45 0,8-4 8 16,2-1 41-16,1-1 6 0,2 2 0 16</inkml:trace>
  <inkml:trace contextRef="#ctx0" brushRef="#br0" timeOffset="148521.68">10769 4730 675 0,'2'-4'322'16,"-1"1"-36"-16,1 2 20 0,-1 1-21 0,1 0-36 15,2 0-30-15,-1 3 49 0,1 1-25 16,10 4 22-16,-3 1-13 0,2 4-9 0,-1 2-18 16,3 0-3-16,1-1-28 0,-1 4-4 0,1 2-15 15,-1 1-9-15,1-2-13 0,1 2-14 0,-1-1-25 16,-1 0-8-16,1-1-10 0,1-1-23 15,-3-2 5-15,2 1-7 0,-2-2-30 16,-2-3-11-16,-5-5-14 0,-1 0-28 0,-1-1-5 16,0-2-17-16,-3-1-36 0,1 0-29 0,-2-1 11 15,1-2-78-15,-2 1-36 0,0-1-11 0,-3-1-44 16,0 1 26-16,0-3-173 0,0 1-67 0,-1-1-1 16,0 1 25-16,1-3 33 0,-6-5 25 15,1-1 43-15,2 1 24 0,1 2 18 16,1-9 11-16</inkml:trace>
  <inkml:trace contextRef="#ctx0" brushRef="#br0" timeOffset="148836.51">11008 4780 568 0,'-1'-5'363'0,"1"-1"-6"0,0 0-48 0,-1 2 13 15,2-1 17-15,-2 1-19 0,1 0-33 16,-1 0-14-16,1 1-26 0,-2 0-23 0,4 1-25 15,-6 0-23-15,2 1-12 0,0 1 5 0,-1 1-15 16,-1 1-10-16,0 1-13 0,-6 9-2 16,-5 5-3-16,3-1 5 0,-4 3-18 0,3 3-14 15,-1-4-13-15,-1 5 10 0,-1-1-11 0,1 3-31 16,-1-3 15-16,-2 2-4 0,2 0-20 16,0-2-15-16,1-1-13 0,0-1-29 0,-2-3-16 15,2 1-28-15,2-2-31 0,3-2 8 0,3-3-79 16,-3-2-20-16,5-2-18 0,1-5-46 15,-1 1-49-15,3-3 28 0,0 0-249 0,2 0 26 16,1 0 15-16,0-3 75 0,-1 3 11 0,0-2 39 16,2 0 25-16,-1-1 8 0,1-1 9 15,0 1 23-15</inkml:trace>
  <inkml:trace contextRef="#ctx0" brushRef="#br0" timeOffset="149511.81">11179 4304 262 0,'3'-4'414'0,"-2"2"-85"0,0 0-46 0,-1-1-7 16,3 2-46-16,-2 0-7 0,1 1-29 16,-1 1 1-16,0 0 8 0,0 5-24 0,0-3 43 15,3 13-5-15,-1 3-3 0,0 3-16 0,-2 0-16 16,2 2 13-16,1 2-12 0,2-2-8 15,-2 1-21-15,0-1 3 0,1-2-25 0,-1-1-5 16,0-1-13-16,0-5-13 0,-1 2-12 16,1-7 5-16,-3-1-17 0,1-2-7 0,0 1-2 15,-2-3 2-15,1-1-18 0,0 0 7 0,-1-1-10 16,1-2 16-16,-1-1-18 0,0 0 3 0,0 0-4 16,0 0-9-16,0-1-13 0,-1-1 13 15,1 0-12-15,0-1 0 0,0-1-3 0,1-1 0 16,1 2-12-16,0-2-4 0,0 0-7 0,0 1 19 15,7-8-21-15,-3 4 8 0,0 1-3 16,4-2 5-16,2 0 1 0,0 3 3 0,0-2 0 16,3 3 2-16,-2 3-11 0,0 0 13 0,3-1-11 15,-3 0-3-15,0 3 0 0,-13 0 11 16,10 0-9-16,19 11 25 0,-12-5 7 0,-2 5 2 16,-1 1 5-16,-1-3 5 0,-3 1-19 0,-5-1-6 15,-3-2 5-15,-2 1 6 0,0-8-9 16,0 5 20-16,0-5-24 0,0 9 2 0,-22 9-7 15,8-13 0-15,-1 0 6 0,-2 1-17 0,0-3-28 16,-1 0-19-16,-1-2-29 0,8-1-30 0,-3 0-65 16,0 0 16-16,-1 0-111 0,1 0-62 15,-18-13 28-15,19 10-292 0,3-2 36 0,-3 0 42 16,4 0 38-16,3 1 36 0,-6-3 46 0,4 2 30 16,3 2 21-16,0 0-4 0,1 1 44 15,4 2 20-15,0 0-51 0</inkml:trace>
  <inkml:trace contextRef="#ctx0" brushRef="#br0" timeOffset="152482.34">11993 3067 323 0,'-15'0'322'16,"15"0"-28"-16,0 0-21 0,0 0 20 0,0 0-32 16,-13 0 7-16,13 0-19 0,0 0-30 0,0 0 17 15,0 0-46-15,0 0 27 0,0 0-40 16,0 0 2-16,0 0-26 0,0 0-22 0,0 0-9 15,0 0-8-15,0 0-26 0,5 0 10 0,3 2-28 16,11 0 9-16,-9-2-3 0,20 10-12 16,-10 0-10-16,1-1-9 0,0 1 4 0,-2 2 5 15,3 1-20-15,-8 3 2 0,2-1-6 0,-3 3 18 16,-2 0-15-16,-3 2-1 0,-3-1-16 0,-1 2 12 16,-1 0-4-16,-3 0-1 0,0-11-2 15,0 7-10-15,-10 23 3 0,4-17 15 16,0-1-3-16,-2-1-7 0,3 1-5 0,-2 2 2 15,2-5-4-15,2 2 5 0,-2-1-17 0,2-1 23 16,2 1-11-16,1-10 5 0,0 4 7 0,0 1 8 16,15 19-11-16,-8-15 5 0,3-5-6 0,1-1 2 15,1-1-5-15,3 0 3 0,1-1-9 16,0-1 7-16,0-2-1 0,0 0-3 0,-1-2-4 16,-1 1-6-16,0-2 5 0,-3 0 10 0,-3-2-8 15,-1 0-2-15,-4-2 1 0,1 1-8 16,0-1 3-16,-1 1-3 0,-3 0-8 0,0-2 11 15,0 0-6-15,0 0 6 0,-13 22-4 16,6-9 11-16,-2 2-3 0,1 2 14 0,2-2 4 16,1 4-5-16,1-1 17 0,2 3-1 0,2-10 13 15,0 6-15-15,0 0 8 0,13 24-12 16,-6-18 4-16,3 3 7 0,-1 0 1 0,-1-2-11 16,4 3 20-16,-1 0 1 0,0 2-7 15,1-1-19-15,-2 4 15 0,-1 2-10 16,0 0 2-16,-2 2 8 0,0 0 3 15,2-1 15-15,0 1-16 0,-2 0-6 0,1 0-2 16,0 0-6-16,-1-1-3 0,0-2 31 0,-2 1-2 16,-2 0-3-16,2-1-15 0,-5 2 23 0,0-2 1 15,0-17 10-15,0 9-14 0,0 2 4 16,0 4-6-16,-13 29 0 0,8-32-27 0,-2-1 17 16,-4-5-25-16,0-2 22 0,-3-7-7 0,-2 1-20 15,-3-4-20-15,2 1-23 0,-3-2 3 0,-2-2-42 16,1-4-42-16,-2-2-36 0,0 0-45 15,11-1-34-15,-4 0 21 0,-2 0-157 0,-1 0-61 16,-17-12 38-16,22 3-225 0,5 6 42 16,4-2 70-16,1 0 37 0,2-2-7 0,2 0 69 15,0 7 3-15,0 0 41 0,15-18 27 0,-5 14 17 16,-2-2 43-16,7-2-8 0</inkml:trace>
  <inkml:trace contextRef="#ctx0" brushRef="#br0" timeOffset="152586.61">12295 5049 222 0,'2'-1'359'0,"0"-1"-114"0,0 2-93 0,-2-2-104 16,2-1-6-16,0 1-258 0,-1-1-68 15,0 1 6-15</inkml:trace>
  <inkml:trace contextRef="#ctx0" brushRef="#br0" timeOffset="174158.66">1308 6328 568 0,'28'-40'334'0,"-28"19"-39"16,0 10-35-16,0-5-7 0,0-3 6 16,0 4-19-16,-10-15-28 0,3 21-25 0,3 1-6 15,-2 3-17-15,-1 3-18 0,0 3-16 0,-7-1-21 16,-28 18-20-16,15-6-8 0,8 8-5 0,-2-5 10 15,0 3-20-15,3-2-16 0,7 0-3 16,4 4 12-16,1-5-16 0,6-4-12 0,-3 3 9 16,3-14-5-16,16 22 24 0,-5-10-15 0,0-6 11 15,3 2-7-15,4-2-44 0,1-2-1 0,0 2 29 16,0 1 8-16,-2 0-6 0,5 1-39 16,-3 1 7-16,-2 0 7 0,0 0-20 0,-5 0 0 15,-1 2 44-15,-3 2-11 0,-1-2-1 0,-5 1-7 16,0-2-9-16,-2 0-2 0,0-10 3 15,0 12 36-15,-11 15-28 0,2-15-3 0,0 0 24 16,-2-2-4-16,-1-1 9 0,3-4 2 16,-4 2 10-16,4-2-18 0,0-2-2 0,4-3 7 15,-1 0-6-15,6 0-10 0,0 0 20 0,0 0-26 16,-12-12 2-16,10 7-19 0,4-2 21 16,4-10-21-16,4-3 8 0,1-1 1 0,1 4-23 15,-1-5 6-15,2 1-1 0,5 3-7 0,1 0 11 16,-2 2-7-16,3 0 28 0,-2 2-22 15,2 0 0-15,-1 3 14 0,-4-1 1 0,-1 4-21 16,-5 6 17-16,1-1-41 0,-10 3 35 0,0 0-14 16,7 0 10-16,7 13-23 0,-13-8 35 0,1-1-3 15,6 11 16-15,1-5-22 0,-1 2 12 16,0 0-10-16,1 0 21 0,1-5-2 0,-4 0 3 16,1-3-15-16,-3 1 34 0,5-2-16 15,-4 0 2-15,-1-3 1 0,2 0-9 0,-6 0 0 16,0 0 7-16,8 0-9 0,14-10-7 0,-11 2 10 15,0-3-5-15,-4 6-14 0,-2-4-2 16,-3 1-14-16,0-2 18 0,-2 2-20 0,0 8-25 16,0-11 27-16,-11-16-16 0,4 13-5 15,-2 2-7-15,0-3 26 0,5 6 3 0,-2 2-14 16,1 1 12-16,0 1 11 0,3 1-25 0,0 1 2 16,2 1-16-16,0-1-1 0,0-1 3 15,0 4 23-15,0 0 1 0,0 0 1 0,17-20 1 0,-5 9 2 16,1 1 1-16,-1 0 2 0,5-2 0 15,-1 0 1-15,-2-1 1 0,2-2 2 0,-1 0-8 16,-2-5-9-16,0 1 2 0,-2-3 2 0,1 0-15 16,-2-1 10-16,-1 0 6 0,-3 0-2 15,-1 2 2-15,-3 0 34 0,0 2-2 0,-2 6-43 16,0 13 21-16,0-8-25 0,0 0 31 0,0 8 1 16,-11-11-7-16,9 14 3 0,0 2 54 15,-5 12-15-15,0 5 10 0,0 2 11 0,3 5 1 16,1 2 7-16,3-14 2 0,0 7-9 0,0 3 14 15,0 2-6-15,11 28-6 0,-5-29-6 16,1 0-8-16,-1-1-4 0,1-3 7 0,-1-4-15 16,1-3-3-16,-2 0 14 0,-1-8-17 0,-1 0 5 15,0-2-1-15,0-5 3 0,-1 0-2 16,-2-2-19-16,0 0 5 0,0 0-21 0,0 0 6 16,20-21-17-16,-17 10-5 0,1-6-14 15,1 0 4-15,0-2-4 0,1 1 6 0,1 1 1 16,1 3 23-16,-1 0-22 0,0 5 14 0,-2 2-16 15,2 4 19-15,-2 0-4 0,-5 3 23 0,0 0-16 16,10 0 30-16,8 20-10 0,-6-11 13 16,-1 6 2-16,0 0 7 0,-1-1 5 0,0-2-3 15,-1 3-1-15,-3-6 2 0,-1-1 0 0,-2-3-6 16,2 0 14-16,-4-1 18 0,1-1 24 16,1-1 16-16,-2-2-18 0,0 2-8 0,-1-2 1 15,0 0-25-15,0 0 1 0,0 0-5 0,10-13-19 16,-6 9 19-16,-2 2-27 0,4-2-4 15,-2 0 12-15,2 2-17 0,14-3 9 0,-5 1-30 16,-1 2 8-16,-1 0-6 0,-1 1-4 0,-3 1-7 16,3 0-17-16,5 0-16 0,-4 0-33 0,-1 0-18 15,-2 0-28-15,-1 0 12 0,8 12-62 16,-14-12-49-16,-3 0-38 0,0 0-65 0,1 0 27 16,-4 0-242-16,0 2 47 0,-2-2 34 0,-12 5 42 15,4-3 38-15,-9 3 26 0,-1 1 41 16,-6 0 0-16,0 2 35 0,-3-1 10 15</inkml:trace>
  <inkml:trace contextRef="#ctx0" brushRef="#br0" timeOffset="174459.46">1019 6803 835 0,'-7'12'348'0,"4"0"41"0,5-1-11 0,6 0-7 16,3-2-14-16,11-4-3 0,0-2-24 0,3-3-16 15,-8 0-28-15,8 0-28 0,40-10-17 0,-21 3-26 16,8-2-5-16,4-2-24 0,3-1-29 16,6-1-8-16,2-1-11 0,7-1-17 0,2-3-18 15,-2 3-14-15,3 2-13 0,-3-2-3 0,0 0-33 16,-4 2 8-16,-5 1-21 0,-3 2-26 16,-8 1-18-16,-6 2-11 0,-7 0-10 0,-6 2-26 15,-5 0-9-15,-1 0 0 0,-4 3-22 0,-7-1 8 16,-6 3-83-16,-7 0-41 0,-5 0-39 15,0 0-59-15,0 0 29 0,-11 0-241 0,8 3 19 16,-5-3 26-16,3 2 51 0,-10 3 35 0,-1 2 46 16,3 0-18-16,6-2 66 0,4 0 6 0,6 2 4 15</inkml:trace>
  <inkml:trace contextRef="#ctx0" brushRef="#br0" timeOffset="179711.79">2948 6982 654 0,'0'0'305'0,"0"0"-10"0,0 0-21 16,0 0-9-16,0 0-31 0,0 0 0 15,0 0-31-15,0 0 2 0,0 0-40 0,0 0-19 16,0-12-14-16,0 12-15 0,0 0-12 0,0-22 1 16,15 13-12-16,-1 3-8 0,-3 3 13 0,1 0-6 15,-2 3-9-15,-10 0-37 0,14 0-4 16,12 14 20-16,-11-5-1 0,-4 4-7 0,3 1 2 16,-7 1 3-16,1 2-14 0,-3-1 1 0,-1 1-15 15,-2 0 8-15,-2-10 3 0,0 5 1 16,0 1-13-16,0-1 17 0,-16 12-17 15,9-9-17-15,0-8 15 0,-3 3-2 0,1-4-2 16,1 1 16-16,1-4-17 0,-1 3-2 0,3-4-20 16,0 0 3-16,1 1 12 0,0-1-19 15,1-2 6-15,-1 0 27 0,4 0-20 0,0 0 3 16,0 0-2-16,0 0-26 0,-5-2 16 0,6 1-2 16,1-1 14-16,0 1-15 0,3 0-9 15,-1 1 2-15,1 0 13 0,1 2 0 0,1 0-10 16,10 3 19-16,-2 3-13 0,3-1-1 0,-9-3 0 15,6 6 7-15,-2 1 11 0,-1 0-10 16,-2 2 3-16,-2 3-1 0,-5-3 14 0,1 1 1 16,-1 0-4-16,-3-14 16 0,0 12 14 0,0 2-1 15,-19 12-3-15,9-14 7 0,-3-6-4 0,-2 4 4 16,-2 0-21-16,-4-2 11 0,-2-2-7 16,-2 1-7-16,-2-2-1 0,1-2-12 0,-1 0-15 15,1-3-20-15,15 0-22 0,-7 0-38 0,-1 0 9 16,-18-11-86-16,20 2-33 0,1 1-55 15,8-2 23-15,1-4-267 0,1 1-31 0,3 0 37 16,-2-2 53-16,5 6 28 0,0-4 22 0,0-2 56 16,16-18 8-16,-7 15 7 0,-1 4 9 15,8-5 1-15</inkml:trace>
  <inkml:trace contextRef="#ctx0" brushRef="#br0" timeOffset="180552.01">3157 6695 578 0,'1'0'320'0,"-1"1"-36"0,-1-1-7 0,-1 1-37 15,1 1-20-15,0-2 5 0,-1 0-25 0,0 0-21 16,-1-2 27-16,1 2-22 0,-2-1-21 16,1 2 18-16,0-2 7 0,0 0-14 15,0 0-21-15,0 0-2 0,0 0-21 0,1 0 12 16,-2-1-9-16,2 0-13 0,-2-1-13 16,2 1 3-16,1-3-10 0,0 2-21 0,0-1 5 15,2-1-11-15,1 0-3 0,0 0 0 0,2 0-12 16,6-6 0-16,-1 2-11 0,5-2-2 0,1 6-5 15,-1 2-13-15,-2 3 14 0,0 0-9 16,-2 0-5-16,3 0-14 0,17 14 15 0,-15-5-9 16,0 0 5-16,-1 1-12 0,-2 2 6 0,-1 0-9 15,-2 0 7-15,-1 2-13 0,-4-4 11 0,-4 1 0 16,2-2 9-16,-2-2-9 0,0-7 3 16,0 12-4-16,0 1-3 0,-16 13-5 0,2-14 10 15,3 0-5-15,-1 0-1 0,-1-2 8 0,-2 0-6 16,0 1-10-16,-2-4 13 0,3-1-7 15,-2 1 7-15,5-3-6 0,2 0 0 16,3-3-2-16,-1 1-8 0,3-1 9 0,2 1 6 16,-2-2-16-16,1 3 16 0,1-3-12 15,1 0 6-15,0 1-14 0,1-1 4 0,0 0 13 16,0 0-3-16,10 1-7 0,-4-1-4 0,4 0 13 16,13 0-1-16,-12 0 11 0,8 0 8 15,5 0-1-15,2 0 4 0,3 0-16 0,0 0 21 16,1 0-18-16,-1 0 5 0,-3 0 10 0,-1 0-15 15,-5 0-11-15,-4 0 2 0,-3 0 2 16,8-9 9-16,-15 8-5 0,-1 1-5 0,-1-1-6 16,-4 1 15-16,0 0-11 0,0 0-5 15,0 0-31-15,7-2-12 0,-8 3-24 0,-2-2-22 16,0 1-30-16,0-1 12 0,1 1-80 16,-1 0-27-16,-1 0-37 0,1-2-53 0,0 1 29 15,0 0-268-15,1 0 27 0,0 1 67 0,-1 0 28 16,2 0 41-16,1 2 11 0,0-1 31 15,1 1-16-15,5 2 30 0,9 7 52 0,5 0-24 16</inkml:trace>
  <inkml:trace contextRef="#ctx0" brushRef="#br0" timeOffset="181443.88">3791 7308 679 0,'-2'-1'409'0,"0"1"-58"0,1-1-53 16,0 1-25-16,1 1-33 0,1 2 39 0,-1 0 1 15,1 0-7-15,1 2-22 0,0-1-4 0,0 2-18 16,-1-2-16-16,7 10-2 0,-6-3-29 16,0-2 3-16,-1-4-23 0,0 2-11 0,0-2-8 15,-1-2-9-15,0-3 1 0,0 0-8 16,0 0-3-16,0 0-22 0,0 0-12 15,-13 11 1-15,8-11-26 0,-1 0 3 0,1 0-15 0,0-3 10 16,0-1-12-16,-4-6 4 16,3-5-23-16,3 0 5 0,2 7 7 0,1 8-18 15,0-11-15-15,0 2 16 0,17-9-17 0,-5 7 12 16,2 6-15-16,4 2-6 0,-2 0-7 0,-7 3 14 16,3 0-10-16,2 0 6 0,20 14-2 0,-14-2 3 15,0 0 4-15,-1 0 12 0,-4-2-17 16,-2 1-3-16,-1-1-5 0,2 1 8 15,-7-3 18-15,0-3-1 0,-3 1-18 0,-1-2 14 16,-1-1-17-16,-1 0 23 0,-1-3-26 0,0 0-5 16,0 0 12-16,0 0-3 0,-6 2 3 15,3-4 11-15,1-1-13 0,-2 0 2 0,3-2-10 16,-1-1 20-16,0 0-24 0,2 1-2 16,0-2-11-16,0-1 19 0,0-3-6 0,19-13 7 15,-8 10 0-15,3 7-4 0,0-4-16 0,4 2 5 16,-1 4 13-16,3-1-4 0,-2 3 1 15,-8 3 23-15,6 0 2 0,3 0 4 0,17 18-13 16,-18-9 31-16,-4 4-35 0,-1-1 25 0,-1 5-21 16,-4-2 11-16,-1-1 4 0,-6 1-12 15,-1-15-5-15,0 10 14 0,0 3-25 16,-12 17 18-16,6-17-11 0,0 0-9 0,-2-5-38 16,1-2-27-16,1-3-23 0,-1 1-55 0,2-2 14 15,2-2-145-15,3 0-65 0,0 0 31 0,0 0-278 16,-13-15 39-16,12 8 55 0,2 1 23 0,5-12 40 15,2 1 31-15,7-2 29 0,2-1 61 16,1 5-6-16,3 1-2 0,0 3 44 16,1-2-20-16</inkml:trace>
  <inkml:trace contextRef="#ctx0" brushRef="#br0" timeOffset="181741.18">4467 7300 536 0,'-2'6'434'0,"1"-1"-78"0,0 2 52 0,1 0-7 16,0 0-25-16,-1 11-24 0,1-11-31 0,0 1-34 15,0 1-23-15,0 3-18 0,16 10-20 16,-9-13-11-16,6-1-38 0,-2-4 5 0,-1-1-28 16,0-2-15-16,1-1-17 0,1 0-4 15,1 0-19-15,19-12-12 0,-14 4-27 16,-5-2-6-16,2-1-19 0,-4 1-14 0,3-1-12 16,-6-3-19-16,-3 2-7 0,-1 0-6 0,2-3 0 15,-6 4-21-15,0 11 2 0,0-8 0 0,-12-4-25 16,6 10 3-16,-10-4 5 0,-3 4-11 0,8 2 5 15,-4 0-59-15,-19 10 11 0,15-2-29 16,3-4-7-16,0 2-26 0,5-1-19 0,-1-2-24 16,5-1 19-16,2 1-249 0,1 0 17 15,2 0 30-15,1-2 20 0,1-1 6 0,0 0 48 16,12 6 34-16,11-3 8 0,2 0-42 0</inkml:trace>
  <inkml:trace contextRef="#ctx0" brushRef="#br0" timeOffset="182262.64">4954 7328 685 0,'6'-4'316'16,"1"1"-37"-16,-3-1-31 0,0 0 9 0,-2-1 6 0,-1 2-8 15,-1 0-31-15,-1-3 17 0,-1 3-17 16,0-1 6-16,-2 0-25 0,-1 1-14 16,-1 0-20-16,-7-3 1 0,-3 3-22 0,3 0-4 15,2 1-11-15,11 2-19 0,-14 0-3 0,-15 12-6 16,15-4-10-16,0 2-1 0,1 3-14 0,4 2 6 15,2 2 4-15,2 3-8 0,3-1-4 16,1 1-22-16,1-12-4 0,0 5-1 0,11 13-8 16,-3-11 4-16,2-1-18 0,1-2-1 0,3-4-3 15,-1-2-8-15,-1-3-4 0,-12-3-13 0,11 0-29 16,3 0-27-16,21-17-8 0,-20 5-22 16,1 1-14-16,-2-7 10 0,1 1-77 0,-4-2-35 15,0-2-18-15,0-5-32 0,-3-2-10 0,-1 1 24 16,-3-2-47-16,4 3 7 0,-4-3 2 15,-3 0 52-15,0-1 18 0,-1 15 118 0,0-4 37 16,0-5 29-16,-15-24 37 0,9 25 23 0,-2 2 34 16,1 5 12-16,-1 1 0 0,0 1 13 15,6 2 5-15,-4 4 25 0,2 1-4 0,2 3-16 16,-1 1-12-16,1 2 55 0,0 1-7 16,2 0 7-16,0 0 11 0,-4 15 7 0,4 5 16 15,0-8 12-15,0 5 0 0,12 31-25 16,-4-18 1-16,-3 1-38 0,3 2-4 0,0 1-7 0,-1-2-25 15,2-1-15-15,-1-4-1 0,-1-1-36 16,0-2-28-16,0 1-31 0,-2-3-21 0,2-4-32 16,-1-3-25-16,-4-7 11 0,3-3-136 0,-1-3-71 15,-4-2 27-15,0 0-290 0,7 0 19 16,11-14 38-16,-9 4 40 0,-1-4 37 0,5 2 22 16,0-3 3-16,3-1 64 0,4 2 28 15,1-1-8-15,1 2 28 0</inkml:trace>
  <inkml:trace contextRef="#ctx0" brushRef="#br0" timeOffset="182625.58">5465 7156 835 0,'2'-2'383'0,"1"2"-56"0,-2 0 22 16,0 2-21-16,-1-1-6 0,-1 3-33 16,1-1-30-16,-1 1-12 0,0 1-10 0,1 0-33 15,0 0-3-15,0 0-26 0,0-1-11 0,2 1-10 16,-1 0-11-16,-1-5-12 0,0 0-14 0,11 12 5 15,-6-9-20-15,10 8-1 0,0-7-27 16,2 0 11-16,-1-4-7 0,4 4-10 0,0 1-10 16,3-2-1-16,0 3-18 0,3 0 7 0,0-1-11 15,2 5-2-15,-1-3-1 0,-2 2 0 16,-1-1-12-16,-5 3 6 0,-2-1 4 0,-6-2 11 16,-4 1 9-16,-4-1 23 0,-2 0-18 15,-1-8 12-15,0 10-19 0,-21 10 7 0,3-10-12 16,2 0 17-16,-3-1-5 0,-1-1-20 15,-3-3-15-15,-3 2 10 0,-1-7-40 0,2 3-13 16,-2-3-40-16,0 0-32 0,14 0-46 0,-4 0 12 16,-3 0-142-16,-19-10-83 0,21 0 31 15,5 2-285-15,1 1 94 0,1-4 16 0,4-1 23 16,2 1 40-16,3-1 40 0,1 3 22 16,1-1 33-16,0 3-6 0,0-7 39 0,15-15 26 15</inkml:trace>
  <inkml:trace contextRef="#ctx0" brushRef="#br0" timeOffset="182853.69">5511 7153 775 0,'1'-1'431'0,"0"-2"-19"0,-1-1-46 0,3 1-45 15,1 0-44-15,7-4-16 0,3 0-20 16,3 2-35-16,2 0-22 0,3 0-19 0,0 2-10 15,4-2-22-15,1 1-61 0,-3 2-8 0,5-1-104 16,-5 0-86-16,6-2-77 0,-3 1 20 16,0 2-276-16,-2 0 47 0,-3-1 4 0,-1 1 21 15,1 1 43-15,3 1-3 0,2 0 67 0,4 0-37 16</inkml:trace>
  <inkml:trace contextRef="#ctx0" brushRef="#br0" timeOffset="183360.59">6586 7168 692 0,'-1'0'326'0,"0"2"-3"0,1-1-14 15,-1-1-34-15,0 1-34 0,1-1 58 0,0 1-25 16,1 0-6-16,-1-1-12 0,1 0-10 0,1 0-14 16,-1 0-12-16,2-1-15 0,1 1-9 0,5 0 20 15,-2-1-18-15,11-3 2 0,-6 4-13 16,24-7-28-16,-9 5-13 0,-2-2-7 16,4 2-6-16,1 1-25 0,0-2-1 0,0 0-30 15,-3 3-1-15,0-1-14 0,-2 0-25 0,-6-1-13 16,-1 1-30-16,-3 0-19 0,-4 0-30 0,-2 1-30 15,-4-1-51-15,0 0 2 0,0 1 13 16,-2-1-141-16,-3 0-38 0,1 0 28 0,-1 1-283 16,-1 2 10-16,-3-2 72 0,0 1 13 15,0 1 46-15,-2 0 42 0,-11 2 33 0,5 0 39 16,-1 2 25-16,2-2 5 0,1 0 15 0</inkml:trace>
  <inkml:trace contextRef="#ctx0" brushRef="#br0" timeOffset="183637.82">6664 7295 857 0,'-4'2'408'0,"1"1"-59"0,2 0 39 0,0-1-14 16,1 0-19-16,0 1-2 0,3 0-12 16,1-1-31-16,2-1-29 0,9 4-15 0,3 2-28 15,-2-4-32-15,5-3 4 0,1 2-26 0,0-1-6 16,-10-1-40-16,6 0-7 0,4 0-6 15,3 0-36-15,1 0 2 0,0 0-11 0,-2 0-49 16,-2 0-17-16,-1 0-31 0,-4 0-29 0,-2 0-27 16,-4 0-52-16,-1 0 12 0,-3 0-122 15,-7 0-56-15,8 0 27 0,-8 0-287 0,0 0 15 16,0 0 74-16,0 0 5 0,11-5 51 0,-13 5 6 16,0 0 60-16,-2-1 7 0,-1 2 26 15,1-1-26-15,-1 2 50 0</inkml:trace>
  <inkml:trace contextRef="#ctx0" brushRef="#br0" timeOffset="188942.58">7885 6924 502 0,'14'-13'262'0,"-14"13"0"16,0 0-23-16,14-12-34 0,-14 12 2 15,20-21-42-15,-17 16 2 0,0-1-2 0,-1 0-21 16,-1-2-21-16,0 1-5 0,0 1 1 16,-1 6-6-16,0-8 28 0,0-3-24 0,0-2-2 15,-18-12-2-15,8 13-24 0,-1 0 14 0,-5 6-27 16,-5-2-8-16,4 3 25 0,-3 2-11 0,1-1-8 15,8 4 13-15,-7 0-12 0,-19 14-28 16,19-4 11-16,0 3 5 0,-2 3 12 0,5 1 0 16,0 4-5-16,2 1-11 0,3 0 11 15,3 0-6-15,4-1-3 0,2-1 1 0,1-11-18 16,13 18 1-16,-3-12 5 0,0-3-3 0,4-4-2 16,0 1-9-16,3-3 0 0,1-1-7 0,-1-4-2 15,-7-1 1-15,5 0-5 0,2 0-9 16,21-16 1-16,-19 8-1 0,-1-2 3 0,-1-1 0 15,-2-2-3-15,-1 1-8 0,-1-1 2 16,-4 0-12-16,2-1-8 0,-2-1 7 0,-1 0 4 16,-1 3-2-16,-2 1 8 0,-2 1-14 0,1 1 13 15,-3 2-10-15,0 2 10 0,0 1 6 0,0-1-22 16,0 2 14-16,0 1-9 0,0-1 1 16,-1 2 22-16,1 0-3 0,-1 1 15 0,0 0 5 15,0 10 23-15,0-5 0 0,-2 15 13 0,2-10 7 16,-8 25 1-16,6-8 14 0,-1 2-1 15,3-13-9-15,0 8-13 0,0 4 9 0,0 3-13 16,0 1 2-16,0 0-15 0,0-1 4 16,0-2-13-16,0-1 4 0,0-1-12 0,0-6 5 15,0-3-7-15,0-5-12 0,0-2-20 0,0-2-13 16,0-2-17-16,0-7-18 0,0 5-27 0,0-5-41 16,7 6-11-16,-7-7-13 0,2 1 13 15,0-3-137-15,-1-1-43 0,6-6 30 0,-4-1-285 16,0 3 49-16,1-1 27 0,-1 3 22 0,-1 0 68 15,0-1 19-15,5-6 14 0,2 1 28 16,5 3 33-16,-3-2 30 0,3-1-53 16</inkml:trace>
  <inkml:trace contextRef="#ctx0" brushRef="#br0" timeOffset="189809.44">8903 7053 861 0,'1'4'415'0,"0"0"-62"16,1 2 12-16,2 12-13 0,-2-3-18 15,-2-8-20-15,4 20-32 0,-1-12-18 16,-1-1-11-16,2-2-27 0,-1 0-8 0,-3-4-33 16,0 1-7-16,0-9-16 0,0 0-11 0,0 8-11 15,0-8-2-15,0 7 11 0,0-7-23 16,-5 10-3-16,4-10-13 0,-1 0-7 0,-1-2-30 16,1-1-17-16,-1 0 20 0,-2-1-16 0,3-2-5 15,-5-6-21-15,2-3 6 0,2 3-10 16,2 1-2-16,1 11-18 0,0-15 6 0,10-11-20 15,-2 12 19-15,4 3-24 0,1-2 23 16,4 2-4-16,1 2-20 0,3 1 22 0,2 4-8 16,0 3-12-16,-7 1 20 0,-7 0-5 0,5 0 12 15,18 13-13-15,-14-4 8 0,-2 1 0 0,-5 2 6 16,3 2-9-16,-2-4 30 0,0 4-15 16,-6-5-6-16,0-2-6 0,-3-2 8 15,1 0-12-15,-1-1 23 0,0-2-12 0,-2 1 22 16,0-1-4-16,0 1-18 0,-1-3-11 15,0 0 10-15,0 0-6 0,-7 2-8 0,4-3 2 16,0-1 20-16,-1-2-25 0,2 2 0 16,0-1 7-16,1 0 4 0,-1-1-10 0,1-1 3 15,1 0 0-15,1-2-7 0,1 2-3 16,-2-3 6-16,14-12-5 0,-3 9 5 0,1-1-13 16,4 2 10-16,0 1 12 0,5 1-12 0,2 3-15 15,2-2 3-15,-14 7 12 0,7 0-3 0,4 0 7 16,3 0-12-16,23 12 18 0,-26 0-15 15,-2-4 10-15,-1 2 12 0,-5 2-5 0,-2 4 12 16,-2-4-2-16,-4 1-3 0,-1 2-2 16,-2-6-13-16,-3-2 3 0,0-7 2 0,0 7 4 15,0-7-6-15,-11 17-13 0,7-14-17 0,0-1-25 16,-2 0-20-16,1 1-36 0,0-3-38 16,-1 0-41-16,2-1 14 0,-1-1-168 15,5 2 29-15,-5-9-284 0,4 6 6 0,4-2 61 16,10-6 46-16,4-1 48 0,5-1 9 0,1 4 15 15,3-1 46-15,-5-2 31 0,7 3 1 0,-3 0 48 16,2 0 18-16</inkml:trace>
  <inkml:trace contextRef="#ctx0" brushRef="#br0" timeOffset="190101.72">9807 7063 696 0,'0'1'346'16,"1"1"-1"-16,-2 1-2 0,-1 0-43 16,0 2 53-16,0 0-7 0,-1 1-5 0,-1 9-14 15,-2-1-9-15,3-2-19 0,2 0-32 0,1 6-10 16,0-18-16-16,0 10-34 0,0-1-9 15,16 8-20-15,-8-9-14 0,0-4-22 0,7 3-16 16,-3-7-16-16,5 3-10 0,-9-3-23 0,6 0 12 16,1 0-12-16,23-15-31 0,-17 6-9 15,0 1-5-15,-4 1-30 0,3-3 8 16,-6-4-19-16,3 2-1 0,-8-1-20 0,-2 1 1 16,-1 3-9-16,-5 1 13 0,-1 8-4 15,0-5-5-15,-11-6-4 0,0 4-13 0,-5 1 1 16,0 2-22-16,-3 0 2 0,0 2-32 0,-1 1-13 15,4 1 11-15,8 0-87 0,-2 0-23 0,0 0-51 16,0 0 26-16,2 0-245 0,2 0-26 16,6 0 28-16,0 0 41 0,-9 6 40 0,17-5 27 15,14 3 24-15,5-1-13 0,5 1 68 0,0 0-15 16,2 0 58-16</inkml:trace>
  <inkml:trace contextRef="#ctx0" brushRef="#br0" timeOffset="190631.62">10435 7092 357 0,'6'-4'361'16,"-1"0"-42"-16,-1 0-15 0,-2-1-4 0,-1 1-13 16,-1 1-18-16,0 0-32 0,0-2 43 15,-1 2-18-15,-1-1-17 0,-2 1-31 0,-1 1 0 16,-1 0-24-16,-1 1-9 0,-1 1-14 0,-10 2-19 16,9-2 1-16,-19 12-16 0,12 0-19 15,0 1 5-15,1 1 16 0,1 1-26 0,4 1-5 16,3 0-15-16,-2 0-2 0,7 1-2 0,2 2 3 15,0-19-29-15,0 10 11 0,0-1-15 16,14 5-16-16,-8-10-14 0,1-2-8 0,3-2-29 16,-1 0-22-16,4 0-22 0,23-14-29 0,-16 6 9 15,0-4-93-15,1 2-31 0,-4-8-23 16,0 1-50-16,-1-3-17 0,-1 0 28 0,-4-1-143 16,1-1-63-16,-4-5 21 0,-2 1 39 0,2-1 30 15,-4-2 32-15,0 0 8 0,-2 0 26 16,-2 2 121-16,0 2 213 0,0 14-1 0,0-6 166 15,-12-19 2-15,11 22-1 0,-4-3 14 16,0 2-16-16,-1 3-11 0,0 4 6 0,3 2-3 16,0 2 23-16,-1 2-22 0,1 0 14 0,0 4 32 15,3-2-4-15,0 0-6 0,-6 11 11 0,3 5-15 16,1 4 17-16,2-9 3 0,0 8-24 16,0 4 16-16,11 29-23 0,-6-22-23 15,2 2-12-15,0-1-16 0,0 0-17 0,0-5-7 16,2 4-26-16,1-4-7 0,-1 0 7 0,2-3-30 15,0 3-27-15,-1-5-16 0,0-1-32 0,-2-5-32 16,-1-2-35-16,-1-7-39 0,0 2 10 0,0-4-120 16,0-2-50-16,-1 1-74 0,-1-2 29 15,-4-1-235-15,0 0 21 0,8 0 54 0,4 0 39 16,14-14 25-16,-12 8 40 0,2-3 19 16,5 1 45-16,2-1 20 0,3 1 20 15,5 1 3-15</inkml:trace>
  <inkml:trace contextRef="#ctx0" brushRef="#br0" timeOffset="191043.81">11271 7045 689 0,'1'-5'393'0,"0"2"-20"0,-1-1-47 0,0 2-4 16,-1-1-57-16,-1 3-18 0,0 0-19 15,0 3-22-15,-1-3-9 0,0 1-3 0,0 3-18 16,0 0-40-16,0 1-2 0,1-1-8 15,-2 1-2-15,3 0-23 0,1 1-17 0,0 0-8 16,1 0-9-16,-1-6 12 0,0 0-25 16,11 13 8-16,-5-11-2 0,-1 1-19 0,13 1 6 15,-4-3-15-15,-4-1-3 0,6 0-2 16,2 0 5-16,2 0-12 0,26-10-14 0,-24 8 0 16,-3 0 28-16,0 0-24 0,-3 2 12 0,-16 0-11 15,10 0 1-15,-1 0-3 0,-1 0 21 0,-2 0 4 16,4 14 27-16,-8-10 11 0,-1 2 6 0,-2 1-1 15,-5 10 12-15,-2 0-22 0,0-3 9 16,-3 1 3-16,1-1-14 0,-3 1 5 0,-3-3-15 16,0 1 3-16,0 0-16 0,0-5 15 15,-1-3-30-15,0 2-15 0,-1-5-34 0,3-1-46 16,3-1-32-16,12 0 9 0,-8 0-165 0,-12-12-68 16,11 6 29-16,3 3-286 0,3-4 49 15,2 1 51-15,0 1 24 0,2-2 42 0,-1 7 17 16,0-10 50-16,10-12 17 0,-8 11 46 15,1 4 8-15,1-1-17 0</inkml:trace>
  <inkml:trace contextRef="#ctx0" brushRef="#br0" timeOffset="191340.2">11214 6986 970 0,'-2'0'384'0,"0"-1"-37"16,-1 0-46-16,2 1 41 0,0 0-34 15,2-2-16-15,0 2-41 0,2-3-12 0,1 1-9 16,1 0-19-16,2 1-26 0,12-2-14 0,0-1-9 16,2 1-30-16,3 0-16 0,2 1-4 15,0 0-9-15,1 1-14 0,-1-2-40 0,-1 0-25 16,-3 2-48-16,0-1 3 0,-4-2-139 0,-3 0-76 15,-2 1 23-15,-3 0-292 0,-1 0 37 16,6-2 13-16,-6 1 44 0,5-2 33 0,0 0 3 16,1 4 58-16,4-6 9 0,2 1-26 0,-1 4 62 15</inkml:trace>
  <inkml:trace contextRef="#ctx0" brushRef="#br0" timeOffset="192003.99">12281 6972 670 0,'-3'-2'362'16,"2"2"18"-16,0 0-48 0,-2 0-44 16,2-2 27-16,-1 2-14 0,1-1 1 0,0 1-16 15,0-2-8-15,1 2-13 0,0 0-33 0,0 0-3 16,2 0-23-16,1-1-7 0,1 1-8 0,5-1-6 16,11 1-12-16,4-1-9 0,2 1-19 15,1-2-16-15,-13 2-6 0,8 0-14 0,6 0-25 16,2 0 0-16,2 0-7 0,1 0-4 15,0 0-22-15,-1 0-20 0,-2 0-32 0,-1 0-38 16,-4 0-22-16,-2 0-48 0,-6 0-40 0,-2 0 14 16,-6 0-166-16,-2 0 26 0,-7 0-307 15,8-2 34-15,-11 2 39 0,-3 0 50 0,-1 0 37 16,-11 2 29-16,5-2 23 0,-6 0 24 0,-24 10 23 16,15-5 21-16,1 2 7 0,1-1 44 15</inkml:trace>
  <inkml:trace contextRef="#ctx0" brushRef="#br0" timeOffset="192206.53">12395 7057 337 0,'-7'3'482'16,"1"0"-97"-16,3 0 67 0,0-2-43 0,2 1-2 16,2 0-29-16,3 1-19 0,0-3-9 15,13 5-48-15,5-3 0 0,5 1-36 0,-12-3-42 16,8 0-12-16,6 0-13 0,5 0-34 0,3 0-37 16,0 0-41-16,0 0-13 0,-1 0-48 0,-1 0-28 15,-2 0-34-15,-3 0-48 0,-2 0 8 16,-5 0-133-16,-3 0-53 0,-5 0-55 15,-3 0 33-15,-5 0-235 0,-7 0 38 0,0 0 37 16,9-1 41-16,-11-1 22 0,-3 2 24 0,-1 0 22 16,-12-2 37-16,0 0 22 0,-7-1-27 15</inkml:trace>
  <inkml:trace contextRef="#ctx0" brushRef="#br0" timeOffset="195817.81">13392 6751 517 0,'0'0'293'0,"0"0"-29"0,-13 0-41 0,13 0-14 16,0 0-10-16,0 0-3 0,0 0 11 16,0 0-22-16,0 0 20 0,-22 10-24 0,22 13 39 15,0-11-19-15,0 6-6 0,0 2-4 16,0 3-9-16,11 24-2 0,-9-24-26 0,5-1-14 15,-5 1 2-15,1-3-12 0,-3-1-10 0,2-5-13 16,-2-7-4-16,0 1-14 0,0 0 1 0,0 1-14 16,0-3-5-16,0 1 4 0,0-7-16 15,-13 16-1-15,10-13-12 0,-4 0 5 0,-4 4-13 16,1-3 1-16,1-3-1 0,2-1-11 16,0 0 11-16,7 0-14 0,0 0-4 0,-10 0-6 15,10 0-6-15,-8 0-7 0,-1-11 3 0,7 7 1 16,1 1-11-16,2-1 5 0,3 1-2 15,-2 1 12-15,4-1-15 0,9-3 10 0,2 2-8 16,1 1 4-16,2-1-6 0,1 3 12 16,-9 1-3-16,5 0-1 0,3 0 7 0,1 0-12 15,1 0 5-15,-1 0-4 0,1 0-4 0,12 10 3 16,-24-9 8-16,-1-1-16 0,-9 0-19 16,8 0-7-16,-8 0-22 0,8 0-29 0,-8 0 9 15,7 0-94-15,2-13-30 0,-7 9-41 0,1 0-49 16,-3-2 27-16,0 1-182 0,-4 1-16 0,1-3 25 15,-2-4 45-15,-1-3 23 0,-3 3 20 16,2 2 5-16,-1 0 64 0,0-3-8 0,1 3 10 16</inkml:trace>
  <inkml:trace contextRef="#ctx0" brushRef="#br0" timeOffset="196034.9">13528 6904 252 0,'-2'-6'346'0,"2"0"-35"16,-3 2-31-16,2 0 13 0,0 1-27 16,0 0-33-16,0 0 56 0,1 2-33 0,0 0 19 15,0 2 12-15,0 0 8 0,2 3-11 16,-1 2 3-16,3 12-18 0,-4-7 14 0,8 23-21 15,-3-10-14-15,-2 3-27 16,-1 5-24-16,1-4-25 0,0-1-17 0,-1-3 8 0,-2 4-15 16,0-14-60-16,0 5-43 0,0 0-9 0,0 2-52 15,0-3-54-15,0-5-41 0,0-2 11 16,0-1-144-16,0-3-75 0,0-7 28 0,0 7-291 16,-11-1 33-16,10-4 50 0,0-2 48 15,-1-2 31-15,0 1 18 0,0 1 26 16,-2-3 24-16,1 2 54 0,-2-1 28 0,1 0-4 0</inkml:trace>
  <inkml:trace contextRef="#ctx0" brushRef="#br0" timeOffset="198360.76">1713 7224 901 0,'0'0'302'0,"0"0"-56"0,0 0 5 0,0 0-19 16,-14 0-19-16,14 0-33 0,0 0 6 0,0 0-31 15,0 0 31-15,0 0-32 0,0 0-11 16,0 0-14-16,0 0 21 0,0 0-25 0,0 0-5 16,4 5-13-16,3-4-32 0,1-1-2 15,3 0-7-15,2 0-7 0,5 0-7 0,0 0 15 16,0 0-3-16,0 0-20 0,1 0-13 0,-2 0-2 15,-1 0-20-15,-1 0-55 0,-2 0-10 0,-1 0-32 16,-5 0-34-16,-7 0-24 0,8 0-32 16,-8 0 18-16,0 0-271 0,0 0-6 0,11-6 38 15,-14 6 42-15,0 1 29 0,-1 1 2 16,0-2 18-16,-1 2 30 0,-9 5-32 0</inkml:trace>
  <inkml:trace contextRef="#ctx0" brushRef="#br0" timeOffset="198616.94">1695 7360 280 0,'-2'2'381'16,"2"-2"-54"-16,0 1-5 0,0 0-43 0,2 1-29 16,1-1 13-16,-1-1-20 0,2 0-28 0,2 0-24 15,0 1-22-15,1-1 17 0,-1-1-20 16,3 1-18-16,-9 0-22 0,15 0-9 0,1 0-11 15,0 0-13-15,-3 0-14 0,1 0-10 0,1 0-64 16,1 0-33-16,6 7-24 0,-12-4-26 16,-2-2-31-16,-1 0-10 0,-2-1-55 0,0 0 17 15,-1 0-287-15,-4 0 35 0,0 0 20 0,0 0 57 16,0 0 11-16,0 0 33 0,13-13 2 16,-13 10-17-16</inkml:trace>
  <inkml:trace contextRef="#ctx0" brushRef="#br0" timeOffset="199028.53">1782 7103 796 0,'-1'-4'302'16,"0"3"-39"-16,1-1-4 0,1 1 10 0,1 1-26 15,0 1 6-15,1-1-27 0,1 1 20 16,0 0-9-16,2 1-11 0,2 0-28 0,7 2 4 16,5 2-26-16,0-1-9 0,1 2-17 0,2 1-9 15,3 4-13-15,-2-3-17 0,-1 1-7 16,0 2-3-16,-2 3-5 0,-4-1-15 0,1 1 9 15,-6 1-16-15,-1 2-1 0,-3-1-17 0,-5 2 9 16,-3-5-13-16,0-3-8 0,0 6 9 0,-21 19-9 16,7-14-1-16,-3-4-15 0,0 0-22 15,-2-1-34-15,-3-1-38 0,2 1 7 0,0 3-81 16,-5-5-54-16,0-1-83 0,0 2 26 16,1 0-276-16,1-2 49 0,1-2 25 0,0 1 52 15,-3-3 40-15,2-1 16 0,5-5 22 0,-2 2 15 16,4-2 15-16,5-1 21 0</inkml:trace>
  <inkml:trace contextRef="#ctx0" brushRef="#br0" timeOffset="-204929.92">2800 8370 724 0,'-13'0'359'0,"13"-14"-44"0,0 14-53 0,-15 0 0 15,-4-17-24-15,16 15-28 0,-3 1-24 16,3 1-22-16,0-3 58 0,-1 2-24 0,1 1-5 15,1-1-7-15,0-1 11 0,1 0-17 16,1 1-39-16,1-2-5 0,3 0-6 0,0 1-25 16,11-5 3-16,0 0-29 0,2 3 11 0,-3 3-26 15,-5 1 6-15,5 0-21 0,15 14 12 16,-14-4-6-16,-2 3-4 0,-2 3-9 0,-2 1 2 16,-1-1-5-16,-5 1 5 0,1 1-6 15,-4-3-4-15,0-15-3 0,0 14-8 0,0 0 14 16,-15 16-14-16,7-19-1 0,-1 1-3 0,-4 0-1 15,0-3 5-15,-3 1-16 0,2-2 5 16,-2-1-9-16,2-2 11 0,3-2-11 0,-1-1 9 16,4 0-9-16,2-2-8 0,0 0 12 0,6 0-7 15,0 0-4-15,0 0 4 0,0 0-15 16,-7 0-5-16,2-2 20 0,6 1-5 0,2 1 3 16,3 0-3-16,-1-1-4 0,0 1-3 0,4 1 5 15,11 4-3-15,-1 1 8 0,1 3 8 0,-2 1-4 16,-2-1 12-16,0 3 6 0,-4-2-18 15,0 5 6-15,-3-1 10 0,-2-1-7 0,-4-2 6 16,0-1 16-16,-3 0 7 0,0-10 9 16,0 9-4-16,0 1-13 0,-18 17-4 0,2-16 6 15,-1-1-4-15,-6-1-6 0,-3-2 9 0,-2 1-4 16,0-2-12-16,-2-2-34 0,0-3-43 16,15-1-35-16,-6 0-26 0,0 0 11 0,-20-11-111 15,20 0-32-15,1 0-33 0,7 0 26 16,5-3-222-16,-2-2-7 0,8 0 25 0,1 1 43 15,1 6 31-15,0-6 23 0,16-24 34 16,-8 18 13-16,4 1 10 0,0 1-14 0,0-2 77 16</inkml:trace>
  <inkml:trace contextRef="#ctx0" brushRef="#br0" timeOffset="-204455.15">2996 8046 291 0,'2'-4'453'0,"-1"-1"-100"0,-1 4-22 0,0 0-60 15,0 1-8-15,0 2-31 0,0 1 29 16,0 3 22-16,-1 1-23 0,2 11-15 0,-1-8-17 15,0 4-14-15,0 1-26 0,0 1-19 0,0 1-20 16,0-4-5-16,0-1-12 0,0-1-1 16,0-1-21-16,0 0-1 0,0-2-12 0,0-1-6 15,0 0-7-15,-7 5-4 0,3-6-1 0,1-2-16 16,0-1-17-16,-1-1 4 0,1 2 2 0,-1-3-4 16,1-1-8-16,-1 0-17 0,-1 0 9 15,4-1-11-15,-1-1 6 0,0-1-8 0,2 2-6 16,0 0-5-16,1-1 5 0,3-1-9 0,1 3 13 15,1 0-13-15,2 0 5 0,12-1-8 16,-10 1 1-16,7 0 8 0,0 0 3 16,4 0-13-16,-1 0-12 0,0 0-9 0,-2 0-20 15,-3 0-25-15,-1 0-14 0,-4 0 6 0,-2 0-70 16,0 0-38-16,-1 0-29 0,-7 0-24 16,7 0-34-16,3-8 27 0,-6 5-103 0,-2-1-67 15,-1 0-46-15,-1 1 31 0,-1 0 34 0,-3-1 40 16,2-1 32-16,-2 2 20 0,1 0 1 0,-7-7-12 15</inkml:trace>
  <inkml:trace contextRef="#ctx0" brushRef="#br0" timeOffset="-204236.07">3150 8154 755 0,'-4'-3'287'0,"4"-2"0"0,-3 2 0 0,0-1-34 15,1 1 33-15,0-1-8 0,0 2-4 16,0-2 3-16,1 2-16 0,-1 0-35 0,0 0-18 16,1 4 9-16,1-2 5 0,0 3 6 0,0 2-15 15,1 1-20-15,-1 2-6 0,0 13-16 16,0-12 2-16,0 7-30 0,0 2-6 0,0 2-25 15,0 2-17-15,0-2 0 0,0-1-3 16,0-1-27-16,0-3-35 0,0-2-24 0,0-1-53 16,0-3-58-16,0 0 13 0,0-3-154 0,0 1-66 15,0-7 30-15,0 7-304 0,0-7 54 16,0 8 42-16,0-8 35 0,0 7 55 0,0-7 18 16,0 7 36-16,0-7 16 0,11 15 34 15,6-2-10-15,-4-5 35 0</inkml:trace>
  <inkml:trace contextRef="#ctx0" brushRef="#br0" timeOffset="-203613.4">3534 8595 1005 0,'9'11'493'15,"-1"1"-55"-15,0 0-37 0,-1 1-11 0,2 0-22 16,-4 0-46-16,-1-1-17 0,3 4 5 15,-3-5-34-15,-3-1-16 0,1-3-24 16,-1 0-24-16,-1-7-23 0,0 0-20 0,0 7-17 16,0-7 31-16,0 8-12 0,-13 1-11 0,9-9-40 15,0 2-10-15,0-2 6 0,-1-2-14 16,-1 2-12-16,2-3-30 0,0 1 7 0,0-3 4 16,-3-8-30-16,3 2-4 0,3 0-41 0,1 11-16 15,0-11 5-15,0-3 8 0,20-12-17 16,-7 12 9-16,1 4-7 0,4 2 2 0,-1 0-4 15,3 5 20-15,0 1 1 0,-10 2 4 0,5 0 7 16,26 10 10-16,-22 0 2 0,2-1 19 16,-2 0-4-16,-1 2 10 0,-2-1-13 0,-2 2-3 15,-1-3-28-15,-3 1 2 0,-3-1 1 16,0-3 25-16,-4 0 0 0,0-1-2 0,-1-2 2 16,-2 1-1-16,0-4-11 0,0 0-5 0,0 0 10 15,0 0-6-15,-7 3 1 0,3-3 4 0,0-2-12 16,0 1 14-16,0-3-17 0,1 0 0 15,1-2-1-15,0 1 4 0,1-2-13 0,0 0 0 16,3 2-9-16,0-2-8 0,-2 0-3 0,13-13-12 16,-1 7 35-16,2 2-10 0,3 0-11 15,0 2-5-15,3 2 5 0,3 1 13 0,-1 6 1 16,4-3 15-16,-14 3 0 0,5 0 10 16,4 0 26-16,20 14-23 0,-21-9-3 0,-5 2 20 15,-3 3-5-15,-2-2-3 0,-6 2-13 16,2-3 0-16,-3 0 11 0,-3-7-20 0,0 0 16 15,0 7-14-15,0-1-13 0,0-6 0 0,-22 20-71 16,9-15-36-16,1-1-43 0,1-2-41 0,2-1 21 16,9-1-147-16,-8 0-76 0,1 0 36 15,-6-11-256-15,10 10 58 0,3-4 34 16,3 1 37-16,9-5 50 0,7-2 21 0,2-2 38 16,3 1 23-16,0 3 14 0,1 0 43 0,1-1-7 15,0 3 28-15</inkml:trace>
  <inkml:trace contextRef="#ctx0" brushRef="#br0" timeOffset="-203313.58">4421 8596 830 0,'4'3'386'0,"-1"1"-56"0,-1-1 103 16,-2 1-36-16,1 1-12 0,0 1 14 0,-1 1-45 15,1 0-12-15,0-2-13 0,3 12-30 0,-1-5-26 16,2 2-13-16,3-1-6 0,2-2-24 16,0 1-13-16,3-5-32 0,2 1-21 0,0-3-9 15,3-5-22-15,1 2-7 0,-3 0-19 16,-7-2-38-16,6 0 0 0,3 0-8 0,23-17-27 15,-17 13-36-15,-6-7-11 0,-2 2 11 0,1 0-4 16,-4-5-29-16,-1 0-7 0,-3-1 19 0,-1 1-5 16,-5 3-12-16,-1 1-5 0,-2 1 2 15,0 9-7-15,0-6-7 0,-17-9-13 0,2 10-12 16,-1-1-11-16,-4 1-17 0,-2 1-41 16,3 2 9-16,2 2 15 0,10 0-89 0,-2 0-39 15,-1 0-32-15,1 0 26 0,2 0-202 0,7 0-52 16,-7 0 39-16,7 0 35 0,-4 7 25 0,11-6 44 15,16 4 37-15,6 0 15 0,5 0 35 16,-2 0-2-16,5-1 10 0</inkml:trace>
  <inkml:trace contextRef="#ctx0" brushRef="#br0" timeOffset="-202811.25">5191 8615 565 0,'16'-8'335'0,"-4"1"-24"0,-3-3-16 15,-3 1-44-15,-1 2 0 0,-6 2-43 0,1 5-11 16,0-11 19-16,-14-7-23 0,4 11 7 0,-1 2 17 15,2 0-14-15,-1 2-20 0,0 3-6 16,0 0-11-16,1 0-17 0,-4 0-4 0,-17 14 0 16,13-3 4-16,2 0-6 0,0 5-8 0,1 1 0 15,4 0-3-15,0 1-21 0,4-2 7 16,1 2-21-16,4-4-2 0,1-14-23 0,0 11-3 16,0 2-8-16,13 10 2 0,-6-16-16 15,-2-3-9-15,9 2-14 0,-3-3-4 0,1-3-26 16,0 0-25-16,-4 0-19 0,19-12-20 0,-11 4-32 15,0-3 10-15,-1-2-81 0,2-4-10 16,-5-1-32-16,0-7-10 0,-1 0-2 0,-1 1-14 16,-3-1-13-16,-2-5 16 0,1 3 36 0,-2-1 3 15,-2-4 24-15,0 2 48 0,-2 16 53 16,0-8 26-16,0-1 37 0,-13-21 22 0,8 23 9 16,-1 3 25-16,0 0 14 0,3 7 16 15,-1 0 12-15,3 5 15 0,-1-1-20 0,0 2 7 16,0 1 2-16,1 2-9 0,-1 4 65 0,0-1 21 15,2 4 10-15,-2 2 14 0,3 15-12 0,-1-10 12 16,0 8 19-16,14 34-23 0,-10-20-18 16,5 1-21-16,-2 1-14 0,2-2-14 0,1-4 25 15,-2-1-14-15,1-1-30 0,1-3-16 0,0-1-43 16,-1-1-21-16,0-2-46 0,0 0-31 16,-1-7-37-16,-3-6 8 0,8 0-168 15,-3-6-33-15,-1 0-53 0,-9-2 31 0,14 0-251 16,12-15 36-16,-11 6 27 0,0-1 47 0,5-3 46 15,1-2 20-15,-2 0 1 0,4 0 55 0,-1-2 25 16,2 2 27-16,-1-1 21 0</inkml:trace>
  <inkml:trace contextRef="#ctx0" brushRef="#br0" timeOffset="-202470.84">5764 8436 589 0,'4'-3'427'16,"1"-1"-43"-16,-2 2-73 0,-2 2-18 0,-1 0-36 15,0 0 34-15,0 2-6 0,0 1-23 0,0 1-2 16,1-1-25-16,-1 2-1 0,0 2-31 0,1-1-19 15,1 0-4-15,-1-1-30 0,2 2 2 0,3 7-17 16,-1-6-8-16,1 0-14 0,-1-2-10 16,2-1-16-16,5 1 2 0,3 0-14 0,0-1-7 15,1 0-10-15,0 2-2 0,3-5-16 16,-3 6-5-16,0-2 4 0,2 0 2 0,-3-1-8 16,-3 4 1-16,2 1 25 0,-2-3-2 15,-4-2-3-15,-2 2 5 0,-2-2 4 0,-4 0-21 16,2 2 3-16,-2-7 8 0,0 0-3 0,0 5-6 15,-20 13-10-15,7-11 21 0,-4 0-30 16,-1 1 5-16,0-2-3 0,-2-2 1 0,-2 0-28 16,2-2-27-16,-3-1-40 0,13-1-45 15,-4 0 10-15,2 0-133 0,-4 0-44 0,-14-11-60 16,19 0 29-16,4 5-279 0,2-3 38 16,2 3 48-16,2-2 46 0,1 8 38 0,0-7 19 15,0 0 38-15,0 1 13 0,12-16 41 0,-3 7 41 16,7 1-41-16</inkml:trace>
  <inkml:trace contextRef="#ctx0" brushRef="#br0" timeOffset="-202183.51">5770 8398 981 0,'-4'-3'480'0,"0"3"-18"0,2-3-37 15,-1-1-33-15,1 2-25 0,0 1-23 0,2 0-40 16,2-2-16-16,3 0-31 0,1 3 1 16,16-5-23-16,-3 2-7 0,6-2-45 0,2 3-6 15,2-1-22-15,2-1-18 0,2 2-10 16,-2 0-12-16,2-1-47 0,-2 1-39 0,0-1-31 16,3 0-35-16,-6-2-47 0,0 4 10 15,-5-5-150-15,-3 3-74 0,-2-3 29 0,-5 1-299 16,1 1 21-16,3-3 55 0,-1 4 27 15,-3 0 51-15,4-1 21 0,-1 3 32 0,2 1 51 16,-7 0 0-16,6 0 37 0,5 0-13 0</inkml:trace>
  <inkml:trace contextRef="#ctx0" brushRef="#br0" timeOffset="-201857.96">6865 8472 1297 0,'-1'3'483'16,"1"0"-21"-16,0-1-17 0,1 0-34 15,2 1-16-15,1-2-16 0,3 0-44 0,0 1 9 16,14-1-35-16,3 0-37 0,4 0-7 15,-12-1-47-15,7 0-16 0,4 0-15 0,3 0-30 16,0 0-17-16,0 0-113 0,-2 0-55 0,-2 0-59 16,-1 0 8-16,-3 0-191 0,-5 0-62 15,-2 0 29-15,-4 0-312 0,-1 0 75 0,-2 0 40 16,-8 0 51-16,6 0 16 0,0 2 61 16,-7 1 12-16,-2 2 21 0,-8 4 19 0,-3 3 19 15,-4 2 43-15,-5-1-19 0</inkml:trace>
  <inkml:trace contextRef="#ctx0" brushRef="#br0" timeOffset="-201692.02">6953 8700 699 0,'-9'7'564'16,"4"-3"-53"-16,1 1-37 0,6-2-48 15,4 0-64-15,1-1-35 0,14 3-21 0,2-2-53 16,6-2-27-16,3 0-23 0,3 1-27 0,-19-2-56 16,11 0-76-16,4 0-6 0,1 0-156 15,-2 0-68-15,-1 0 20 0,23-11-329 0,-35 8 10 16,-4 3 63-16,-5-2 5 0,-5 1 4 0,-3-2 32 15,-3 4 24-15,-1-2 21 0,-2-1 28 0,-14-2 40 16</inkml:trace>
  <inkml:trace contextRef="#ctx0" brushRef="#br0" timeOffset="-193700.62">8003 8312 530 0,'-15'0'341'0,"15"0"-52"0,0 0-27 0,-15 0-1 16,-7 16-3-16,18-16-41 0,0 0 9 0,-3-1-14 15,4 1-24-15,-1-1 17 0,1 0-7 16,3 1-7-16,0 0-18 0,0 0 10 0,-13-7-16 15,10 4 5-15,0 1-4 0,1 0-10 0,2-2-11 16,1 0-11-16,2-1-15 0,0 0-15 16,10-2-21-16,3-2 3 0,2 2-11 0,5-1 8 15,-1 3-7-15,1 5-19 0,-10 0-4 16,4 0-2-16,24 12-3 0,-20-3-15 16,-1 6 8-16,1-2-5 0,-8 1 1 0,-1 3-14 15,-4 0-4-15,-3 0 18 0,-3 0-9 0,0 0 3 16,-2-10-3-16,0 5-2 0,0 0 1 0,-16 13-20 15,7-13 15-15,-1 0-7 0,0-2-11 16,-2-1 2-16,-2-2 17 0,1 0-11 0,-1-3-7 16,3 0 7-16,-1-2 0 0,3-1-1 15,1 1-12-15,0-2-3 0,2 3 5 0,2-3 0 16,0 0-14-16,1 0-11 0,1 1-4 0,0 0 10 16,2-1 9-16,0-2-1 0,2 1-1 15,1 2-10-15,1-2 4 0,0 1 13 0,3-2-5 16,1 2 8-16,0 0-1 0,2 0 5 15,8 0-8-15,0 0 22 0,25 12 3 0,-23-8-12 16,2 2 15-16,0 4-8 0,0-2 1 16,0 2-12-16,-2 1 19 0,-2 0-20 0,-2 0 17 15,-1-1-16-15,-3 2 31 0,-2-1 2 16,-1 2-1-16,-6-4-11 0,-1 0 14 0,0-2-4 16,-2-7 17-16,0 10-8 0,-19 11-3 15,6-11 3-15,-2 0-3 0,-2-2-3 0,-6 1-13 16,1-2 4-16,0 0 16 0,-3-4-35 15,3 3 6-15,-3-5 1 0,-2 2 10 0,0-3-7 16,3 5-12-16,-1-5-18 0,12 0-1 0,-4 0-25 16,-3 0-4-16,2 0-20 0,-1 0-20 15,-15-15-10-15,20 12-13 0,5-1-35 0,-7 0-3 16,7 3 15-16,1-1-67 0,2-1-26 16,1-1-27-16,0 2-21 0,0-1-34 0,1 0 26 15,2 1-205-15,1 1-15 0,-1-1 25 0,0-1 48 16,2-1 27-16,0 4 26 0,0 0-13 0,0 0 24 15,0-9 18-15,0 9 56 0</inkml:trace>
  <inkml:trace contextRef="#ctx0" brushRef="#br0" timeOffset="-192599.19">8222 8031 787 0,'-15'0'315'0,"15"0"-32"0,0 0-21 0,0 0 8 15,0 0-20-15,0 0-30 0,0 0-25 0,-14-13-7 16,-3-3-13-16,15 12-19 0,0 0 21 16,0 0-5-16,0 0-41 0,1 0-2 0,1 0-8 15,0 4-4-15,0 0-12 0,0 0-8 0,11-14-14 16,-5 12-10-16,-1 1-4 0,1 0-10 16,-1 2 16-16,1-1-22 0,2 1 10 0,-1-1-14 15,15 12-16-15,-7-3 16 0,-8-1-8 16,2 7-6-16,-4-7 14 0,-2 1-9 0,-1 0 9 15,-2-1-8-15,0-8 5 0,0 9-8 0,0-4-7 16,0 6 3-16,-19 12-5 0,12-16-6 0,-3 2 2 16,1 3 0-16,-1-6-17 0,2 0-1 0,1-4 2 15,-8 4 12-15,6-2-13 0,1 1 6 16,1-3-13-16,2 0-3 0,-1 0 15 0,3 0-7 16,0-2 2-16,0 1-14 0,0 1 11 0,0-1-5 15,1 1-1-15,0-2-3 0,2 0 1 16,0 0-8-16,0 0 15 0,9 2 0 0,-4-2 4 15,0 0 1-15,15 2 7 0,-7 0-9 0,-3-2 6 16,4 0-6-16,-1 0 5 0,4 0-7 16,17 7-3-16,-24-7-26 0,6 0-20 0,2 0-23 15,2 0 7-15,1 0-96 0,-3 0-52 16,22-11-29-16,-28 7 24 0,-2 1-322 0,-1 2 29 16,-3-3 51-16,-2 2 41 0,0 0 0 0,1 0 54 15,-2-2 17-15,1 1 31 0,-3-1 22 16,1 2 25-16</inkml:trace>
  <inkml:trace contextRef="#ctx0" brushRef="#br0" timeOffset="-192277.28">8561 7986 1113 0,'1'-5'447'0,"0"1"-43"0,1 1-31 15,-1-1-43-15,0 0-26 0,0 1-27 0,0 1-28 16,0 1-20-16,-1 1-7 0,3 0 6 16,-1 1-22-16,0 1-5 0,-1 4-8 0,1-3-8 15,2 14-22-15,-2-4 9 0,0 3-24 0,0 1-5 16,-1-1-21-16,1-2-14 0,-2-7-19 16,0 2 9-16,0-1-21 0,0 0-20 0,0-1-14 15,0 1-20-15,0-8-56 0,0 7-23 16,0-7-32-16,0 7-54 0,0-7 13 0,0 0-131 15,-2 12-55-15,2-14 26 0,0 2-301 16,1-4 66-16,-1 2 58 0,-2 0 21 0,2-2 23 16,-3 0 40-16,2-1 20 0,-1 2 19 0,-1-2 11 15,-4-7 38-15,2 3 1 0</inkml:trace>
  <inkml:trace contextRef="#ctx0" brushRef="#br0" timeOffset="-192057.71">8458 8038 343 0,'-5'1'500'16,"2"-1"-99"-16,-1 0 0 0,2 0-40 0,0 1-7 16,1-1-37-16,1 0-24 0,0 0-14 0,1-1-24 15,1 1-29-15,2 1-23 0,1-2-37 16,2 0-7-16,-2 0-25 0,12-1-18 16,-17 2-19-16,30-6-30 0,-11 5-48 0,2-5-1 15,-3 4-106-15,2 0-55 0,-1-2-39 0,-2-2-50 16,0 1 22-16,0 1-274 0,2-1 35 15,-2 1 34-15,0-1 24 0,1 0 43 0,-3 2 2 16,5-2 2-16,-1 5 63 0,2-1-21 0</inkml:trace>
  <inkml:trace contextRef="#ctx0" brushRef="#br0" timeOffset="-191504.7">8862 7963 554 0,'-2'-2'405'0,"0"1"-63"15,0-3-31-15,1 1-37 0,2-1-28 16,-2 0-30-16,1 1 25 0,1-1-7 0,2 2-7 16,0-1-24-16,2 1-3 0,1-1-35 15,2 3-1-15,10-4-18 0,-9 4-10 0,5 0-14 16,0 0-7-16,21 13 5 0,-19-5-32 0,0-1 3 15,-2 3-8-15,-2 0-8 0,-1 0-11 16,-1 1-14-16,-1-1 15 0,-3 1-21 0,-4-2 10 16,-2-9-18-16,0 6-9 0,0 2 10 0,0 0-12 15,0-2 4-15,0 0-9 0,-21 10 5 16,12-10-6-16,1 1 4 0,-3 2-1 0,-4-1-2 16,1-1-13-16,3-3 7 0,0 0 4 0,-3 2 0 15,2-4-11-15,1 1 7 0,3-1-13 16,2-1 10-16,0 0-7 0,1 2 5 0,1-3-10 15,1 2 3-15,0-2-4 0,1 1 6 0,1-1-3 16,1 2 0-16,0-2 7 0,0 0 15 0,0 0 1 16,0 0-7-16,14 4 3 0,-6-3 1 15,9 2-2-15,2 1 12 0,0-3 0 0,1 2-3 16,-11-3 1-16,7 0 1 0,3 0-5 16,-1 0-2-16,0 0 1 0,-4 0-7 0,-1 0-1 15,-3 0-13-15,-1 0 5 0,-1 0 9 0,-8 0-16 16,8 0-1-16,-8 0-20 0,8 0-7 15,-8 0-22-15,0 0-19 0,6 0-21 16,-6 0 8-16,0 0-81 0,0 0-36 0,0 0-18 16,9-10-24-16,-10 9 21 0,-3-1-208 15,2 2-98-15,1-1 69 0,-2 1 16 0,1-2 29 0,1 4 64 16,-2-1-8-16,1-1 38 0,0 2 11 16,1 0-1-16</inkml:trace>
  <inkml:trace contextRef="#ctx0" brushRef="#br0" timeOffset="-190606.25">9380 8668 910 0,'-1'0'378'0,"1"3"-25"16,1-2-45-16,-1 2 43 0,1 0-45 15,0 2-9-15,0-1-17 0,0 2-17 0,1-2-21 16,0 3-19-16,-1-1 5 0,1 11-24 0,-1-6-14 16,0-5 0-16,-1-6-34 0,0 0-11 15,0 7 0-15,0-7-17 0,0 8-14 0,0-8 4 16,0 0-12-16,0 6-9 0,0-6-11 0,0 0-9 16,-5 7-9-16,2-7-6 0,1-2-22 15,0 0-2-15,0-1-20 0,0-1-10 0,2-1-5 16,0-2-5-16,2 1-5 0,3-10 6 0,1 3-14 15,5 1 15-15,-1 0-4 0,5 3-8 16,-1 3 12-16,-1 0-6 0,5 4-12 0,-11 2 18 16,5 0-7-16,2 0 27 0,18 16-12 15,-14-6 27-15,-4-2-7 0,0 1-3 0,-1 1-14 16,-2-1 4-16,-1 0 7 0,-3-2-15 0,-1-1 12 16,-1-1 0-16,0-2 8 0,-2 1-20 15,-1-2 5-15,0 0 21 0,0-1-10 0,-2-1-6 16,0 0-5-16,0 0-5 0,-1 0-4 15,0-3-12-15,-1 1-4 0,1-1-2 0,-1-1-18 16,1 1 1-16,-2-2-1 0,3 1-2 0,0-1 19 16,3 2-12-16,-3-3 7 0,3 1-5 15,1 2 6-15,6-9 6 0,3 3-3 0,0 1 8 16,2 1-10-16,1 0 16 0,3 4 3 0,-1 1 7 16,1 1 5-16,-10 1 8 0,5 0-14 0,1 0 13 15,17 13 5-15,-16-6-5 0,-5 2 16 0,-1-3-12 16,-1 6-3-16,-4-5 12 0,-2 2-16 15,-3-1 16-15,1-1-21 0,-1-7 11 0,0 0-10 16,0 8-17-16,0-8-37 0,-12 13-39 0,7-9-38 16,1-3 11-16,0-1-146 0,-1 0-72 15,0-3 29-15,1 1-286 0,2-2 39 16,0-2 64-16,-2 0 26 0,5 1 34 0,-1-3 29 16,0-2 11-16,0-4 53 0,17-15 24 0,-9 14 18 15,4 1-1-15,-2 3-17 0</inkml:trace>
  <inkml:trace contextRef="#ctx0" brushRef="#br0" timeOffset="-190312.46">9969 8621 251 0,'4'4'479'16,"7"6"-100"-16,-6-2 55 0,1-1-34 0,-3 1 0 15,0-2-14-15,3 11-28 0,1-3-23 16,0-2-25-16,1-1-20 0,-1-4-49 0,4 2-2 16,-5-2-20-16,1-2-15 0,2 0-26 15,2 3-9-15,-2-4-32 0,1-2-8 0,-1 0-24 16,-9-2-2-16,9 0 6 0,-1 0-13 0,5 0-25 15,12-13-12-15,-11 3-31 0,-4 0-7 0,2-2-10 16,-1 2-5-16,-2-2-6 0,0 0-8 16,-4 2-6-16,-3 1-12 0,0 1-13 0,-2 1-6 15,0 7-9-15,0 0-6 0,-14-19 7 0,-1 12-38 16,-2 0 3-16,1 6 7 0,-2-1-63 16,1 1-12-16,-2 1-33 0,10 0-9 0,-4 0-16 15,1 0-47-15,1 0 27 0,2 0-178 0,0 0-54 16,9 0 24-16,-7 0 35 0,-1 10 27 15,7-9 38-15,3 1-6 0,4-1 47 0,16 3 7 16,1 0 20-16</inkml:trace>
  <inkml:trace contextRef="#ctx0" brushRef="#br0" timeOffset="-189993.1">10537 8661 607 0,'10'-1'309'0,"0"-3"-28"0,-4 0 18 0,-1 1-15 16,0 0 2-16,-1-1-35 0,0-2 33 15,-1 2-21-15,-2 0-3 0,-1-1-33 0,0 2-5 16,-1-3-17-16,1 6-10 0,0 0-17 0,-11-13-15 16,-1 7-15-16,-2 3-4 0,2 2-17 15,3 1-8-15,-5 0 3 0,-16 15-13 0,14-8 10 16,2 2-16-16,1 1-9 0,-1 3-4 0,3 0-11 16,4 1 8-16,2 1-7 0,3-2-26 15,1-3 10-15,1-10-22 0,10 20-1 0,0-10-27 16,3-3-8-16,-2-3-21 0,6-2-22 15,-11-2-14-15,3 0-38 0,5 0-32 16,18-14 12-16,-20 4-64 0,6 1-9 0,-5-4-15 16,-3-4-47-16,2-1-18 0,-3-1 29 15,-1-2-133-15,1-2-70 0,-4-1 6 0,-3 0 23 16,2 0 28-16,-4-2 28 0,0 15 23 0,0-6 38 16,0-2 90-16,-11-23 149 0,4 23 3 15</inkml:trace>
  <inkml:trace contextRef="#ctx0" brushRef="#br0" timeOffset="-189775.02">10591 8363 1266 0,'-7'-18'176'0,"-2"1"24"16,1 4-20-16,0 1 30 0,1-1-10 0,0 5-13 15,7 1 0-15,-3 3-11 0,1-2-19 16,0 5 3-16,0-1 0 0,1 2 36 0,1 0-6 16,0 0 19-16,0 10 1 0,1-4 1 0,5 14-9 15,2 2-14-15,-1 3 13 0,2 0-19 16,2 0-4-16,1 4 3 0,-1 0-24 0,2-2-26 16,-1 0-15-16,-1-3-15 0,2 1-6 15,-2-2-39-15,1-1-19 0,-1-2-46 16,-4 1-23-16,0-10-36 0,0 2-42 0,-1-4-12 0,-3-3 13 15,3-2-156-15,-3-3-62 0,-3-1 31 16,0 0-244-16,0 0 48 0,8 0-2 0,14-11 27 16,-6 1 61-16,-1 1 26 0,5-3 21 0,3-3 36 15,0 4 25-15,3-4 34 0,4 4 8 16</inkml:trace>
  <inkml:trace contextRef="#ctx0" brushRef="#br0" timeOffset="-189398.02">11164 8451 912 0,'2'-1'441'0,"0"1"-70"0,-3 0-18 16,0 1-9-16,-1 1-30 0,1 2-23 0,-2 0-19 16,2 0-31-16,-1-1-34 0,-2 1-20 15,2 2-16-15,0-2-16 0,0 0-19 0,0 1-3 16,2-1-3-16,0 0 0 0,0-1-21 0,0-3 8 16,0 0-15-16,0 0 3 0,13 14-19 0,1-9-8 15,-1-3-6-15,4 1-1 0,4 0-10 0,-1-1 7 16,3 2-17-16,-1-2 3 0,2 1-1 15,-3 2-3-15,1-2 18 0,-2 2-10 16,-2 0-10-16,-2 1 14 0,-2 1-8 0,-4-2 6 16,-2 1 0-16,-5 1 18 0,0-2-12 0,-2 1-8 15,-1-6-4-15,0 0-7 0,-14 20 50 0,2-9-14 16,-1-2-21-16,-3 0 15 0,-2-2-23 16,-2-2 6-16,-2-1 5 0,2 0-13 0,-3-1-28 15,0-2 1-15,1 1-2 0,3-2-108 0,10 0-30 16,-5 0-51-16,1 0 17 0,1 0-162 0,-7-11-24 15,12 7-81-15,3 0 36 0,1-1-222 16,1 1 56-16,0-1 47 0,0-1 34 0,1 1 19 16,1-3 34-16,0 3 51 0,0 5 16 0,0-12 29 15,0-2 28-15,15-16 2 0,-7 15 37 16</inkml:trace>
  <inkml:trace contextRef="#ctx0" brushRef="#br0" timeOffset="-189142.34">11134 8414 557 0,'-4'0'597'15,"0"-1"-76"-15,0 0-59 0,1 0-55 0,3 0-38 16,2-2-27-16,3 2-22 0,1 0-44 16,11-5-30-16,2 2-22 0,7 1-15 15,1-1-24-15,1 2-4 0,-1 0-19 0,2 1-16 16,0-1-25-16,-2-1-33 0,-2 3-46 0,-2-2-46 15,-2-3-46-15,-7 4 6 0,5-3-181 16,-8 1-51-16,-2 1 27 0,0-3-287 0,-5 1 35 16,0 3 33-16,-3-3 37 0,-1 4 12 0,0 0 70 15,0 0-32-15,0 0 52 0,-14-5 41 16,9 4-1-16</inkml:trace>
  <inkml:trace contextRef="#ctx0" brushRef="#br0" timeOffset="-185732.26">12386 8479 702 0,'0'0'320'0,"0"0"-26"0,0 0-3 15,0 0 6-15,0 12-36 0,0-12-32 0,0 0 59 16,0 0-25-16,0 0 4 0,0 0-25 0,0 0 8 15,0 0-29-15,0 0 6 0,0 0-33 16,0 0 2-16,0 0-19 0,0 0-9 0,2 17-5 16,17-17 8-16,-8 0-16 0,8 0-1 0,6 0-11 15,0 0-16-15,4 0-12 0,0 0-12 16,2 0-12-16,-1 0 4 0,33 10-9 0,-34-10-10 16,-2 2 2-16,-1 2-9 0,-15-4 3 0,6 0-9 15,2 0-5-15,-3 0-6 0,0 0-25 16,-3 0-2-16,-2 0-4 0,9 10-26 0,-14-8-2 15,-6-2-19-15,0 0-10 0,7 0-12 16,-7 0-23-16,0 0-27 0,7 0-13 0,-7 0-65 16,0 0 17-16,0 0-142 0,9-7-31 0,-9 6 30 15,-3-1-281-15,-1 0 59 0,0 1 42 16,-1-1 22-16,-3 1 27 0,-9 0 33 0,-1-2 47 16,8 3-19-16,-6 0 71 0,-1 0-7 15,-2 0 46-15,-17 10-22 0</inkml:trace>
  <inkml:trace contextRef="#ctx0" brushRef="#br0" timeOffset="-185422.37">12524 8649 687 0,'-4'1'441'0,"2"2"-26"0,0-2-47 16,0 1-3-16,1 0-32 0,1 0-9 0,0-1-17 15,0 2 7-15,3-1-24 0,1-1-2 0,3 1-8 16,8 4-41-16,4-3-7 0,-1 0-15 15,6 2-9-15,0 2-24 0,3-7-26 0,-2 2-17 16,4-1-15-16,-17-1-12 0,9 0-13 0,0 0-9 16,2 0-10-16,-1 0-8 0,-3 0-7 15,14 11-8-15,-22-11-22 0,-5 1-30 0,0 1-24 16,0-1 0-16,-2-1-21 0,-1 0-26 0,-3 0-10 16,0 0-33-16,0 0-33 0,0 0 12 15,6-4-111-15,-7 2-21 0,-1 0-22 0,1 0-39 16,1-2 28-16,-2 2-221 0,0 0 6 15,1-1 53-15,-1 2 27 0,-3-2 21 0,0 0 63 16,1-1-5-16,0 3 40 0,-1-2 11 0,0 0-5 16,1 0 37-16</inkml:trace>
  <inkml:trace contextRef="#ctx0" brushRef="#br0" timeOffset="-182203.02">13395 8363 295 0,'0'0'404'0,"0"0"-42"15,0 0 1-15,0-14-42 0,0 14-32 16,0 0-34-16,-8-27 24 0,7 23-8 0,1-1-23 15,1-1-21-15,0 2-2 0,-1 4-22 16,10-17-16-16,1 3-15 0,0 4-15 0,3 1-17 16,1 2 0-16,5 1-18 0,-2 1-10 0,3 2-21 15,-12 3-2-15,7 0-12 0,18 11-13 0,-15-2 5 16,-5 3-13-16,-1 1-8 0,-1 3 9 16,-4 3-10-16,-1-2-3 0,-5 1-6 0,-2-2 9 15,0-8-16-15,0 6 11 0,-13 14-9 16,6-12 4-16,1-3-8 0,-4 1 3 0,2-2-18 15,-1-1 14-15,-1-5-18 0,3 0 2 0,-1-2 1 16,2 0 11-16,0-3-19 0,0 0-3 16,2-1-4-16,1 0-11 0,1 0-5 15,2 0-7-15,0 0-1 0,0 0-4 0,0 0 11 16,-5-7-2-16,7 7 1 0,1-1 5 0,0-1 12 16,2 1-8-16,2 1 3 0,0 1 2 0,0 1 0 15,1-2 10-15,20 11 0 0,-11-4 3 16,-3 3 4-16,1 0-1 0,-4-1 19 0,-1 2 1 15,-1 0 14-15,-2 4 11 0,-3-4-20 0,-3-3-4 16,-1-8 14-16,0 7-9 0,0-1-11 16,-19 12 15-16,9-10-15 0,-2 0 8 0,-2-2-20 15,0-1 12-15,-7 0-48 0,1-3-21 16,-1 1-38-16,-3-3-60 0,3 0 13 0,10 0-122 16,-7 0-38-16,-25-15 26 0,23 8-287 0,-3-3 16 15,8 0 48-15,1-3 34 0,1 2 51 16,1 2 44-16,2-4 20 0,3-1 12 0,1-1 24 15,6 15 15-15,0-12 11 0</inkml:trace>
  <inkml:trace contextRef="#ctx0" brushRef="#br0" timeOffset="-181496.64">13690 7919 789 0,'0'0'429'15,"-1"-3"-65"-15,1 2-13 0,0 0-25 16,-1 0-27-16,1-1-20 0,-1 2-17 0,1-3-17 15,0 2-13-15,1 0-19 0,0 0-8 0,0-2-18 16,3-2-26-16,-1 3-5 0,11-8-7 16,1 1-6-16,2 3 1 0,1-2-28 0,2 2 5 15,1 3-12-15,-1 0-1 0,-10 3-32 16,5 0 9-16,1 0-20 0,-1 0 11 0,16 15-26 16,-18-3 10-16,-2 0-16 0,-3 2 12 0,-4 2-20 15,-1-4 14-15,-1-1-18 0,-2-11-1 0,0 12 8 16,0 4-9-16,-16 14-1 0,6-16-10 15,0 0-10-15,-1-3 19 0,-2 1-18 16,-1 1 16-16,1-3-8 0,-3-3-10 0,3 1 6 16,3-2-7-16,-5-3-7 0,4 2 15 0,1-1-20 15,3-1 3-15,1 1-4 0,2-3-2 16,-4 1 17-16,4 0-20 0,-1-1 6 0,2 1 8 16,1-2 1-16,1 2-4 0,-1-2 4 15,0 2-7-15,2-2 8 0,0 0-14 0,0 0 25 16,0 0-13-16,15 3-5 0,-6-3 24 15,9 0-10-15,5 1 13 0,0-1-4 0,0 0 14 16,2 0-16-16,-13 0 23 0,5 0-9 0,4 0-9 16,-3 0-7-16,2 0 17 0,0 0-5 15,-4 0-8-15,-2 0 15 0,-5 0-7 0,-1 0 4 16,0 0-20-16,-8 0 4 0,6 0-5 16,-6 0-16-16,0 0 16 0,7 0-28 0,-7 0-4 15,0 0 1-15,0 0 8 0,0 0-20 0,10-3-7 16,-10 3-17-16,-1-1-14 0,0 3-17 15,-1-3-2-15,0 0-28 0,0 1-20 0,0 0 1 16,-1 0 13-16,2 0-109 0,-1-1-35 16,0 0-23-16,-1 1 24 0,3 0-293 0,-2-2 44 15,0 0 43-15,0 2 24 0,4-1 48 0,0 1 12 16,2 1 1-16,-1-1 67 0,3 2 27 16,10 2-6-16,3 1-16 0</inkml:trace>
  <inkml:trace contextRef="#ctx0" brushRef="#br0" timeOffset="-180375.1">14631 8436 550 0,'0'0'324'0,"0"0"-16"0,0 0-47 16,0 0 20-16,0 0-25 0,0-12-18 0,0 12-4 15,0 0-28-15,-13 0 5 0,-1-21 9 16,14 20 3-16,0-1-19 0,0 0-10 0,0 0 2 16,0 1-11-16,0 1-11 0,2-2-8 15,-2 2-9-15,2 0-5 0,1 2 4 0,1-2-4 16,1 1 9-16,0 3-9 0,6 3-1 0,1 5-2 16,2-2-14-16,-3 2-14 0,2 0 16 15,-1 3 16-15,1-3-42 0,-1-2-1 0,-3 2-15 16,1-3 11-16,-1 2-20 0,-3-2-19 0,1 2-8 15,-2-3-4-15,-1-3-8 0,-2-2 4 0,1 0-11 16,-1-1-18-16,0 0 2 0,0 0-5 0,-2-2-1 16,0 2-67-16,0-4-12 0,-2 2-40 15,2-2-7-15,0-1-27 0,-3-1-23 16,1 1-23-16,1-1 18 0,0-2-38 0,3 3 9 16,-4-3 0-16,2-1 28 0,0 0-5 0,0 7 23 15,0-11 35-15,0-3-3 0,0 0 6 16,0 2 2-16,0 2 43 0,0 0-1 0,0 0 34 15,11-14-1-15,-9 6 4 0,-2 7 79 16,1 4 15-16,-1-1-10 0,0 2 17 0,0 3 5 16,1 0-1-16,-1-1 3 0,0 4 6 0,-2-1 3 15,0 1 11-15,0 2 4 0,-2 3 13 16,-3 5 14-16,-5 6-13 0,2 0 12 0,1-1 6 16,-3 1-15-16,3 4-12 0,-4-6-23 15,3-1-14-15,2 3-3 0,-1-1 3 0,-1-3-19 16,4-2-6-16,1-1-4 0,1-1-33 0,0-3-30 15,1-1-28-15,-1-2-23 0,3 1-28 0,-1-1-36 16,0 0 12-16,0-1-141 0,2-1-38 16,0 0 28-16,0 0-247 0,0 0-39 15,0 0 30-15,-7 0 46 0,7 0 40 0,-13-10 39 16,8 8 33-16,1-1 22 0,1 2 17 0,-3 0 36 16,1-2 30-16,1 0-4 0</inkml:trace>
  <inkml:trace contextRef="#ctx0" brushRef="#br0" timeOffset="-180159.53">14514 8520 584 0,'-2'-1'436'15,"0"0"-21"-15,2-1-28 0,2 0-28 16,0 2-27-16,-1-3-8 0,5 0-28 0,-1 2-32 16,1-2-18-16,12 0-33 0,2-1-19 15,1 1-21-15,-1-1-25 0,2 1-16 0,-1-1-28 16,-1 1-56-16,2-1-62 0,3 0-1 15,-9 0-106-15,4 1-42 0,0-2-85 0,3-2 22 0,1 3-253 16,1-2 23-16,0-1 33 0,4 3 23 16,0-1 53-16,3 0 6 0,-5 0 49 0,2 0 0 15,2-1 31-15</inkml:trace>
  <inkml:trace contextRef="#ctx0" brushRef="#br0" timeOffset="-179516.3">15341 8248 939 0,'-2'-2'382'16,"0"1"-52"-16,0-1 16 0,1-1-24 0,-1 2-27 16,0 0-20-16,2-2-20 0,0 0-29 15,2 2-27-15,1-2 0 0,1 0-8 16,12-3-4-16,-1 1-5 0,1 2-22 0,0 2 5 16,2-5-16-16,-11 6-23 0,7 0 0 0,1 0-17 15,18 14-17-15,-18-6-17 0,0-2-3 0,-4 5-15 16,2 0 8-16,-4 2-13 0,-1 0-6 15,-4 1 7-15,-2-1-14 0,-2-13 10 0,0 13-9 16,-14 16-13-16,10-14 7 0,-7-1 3 16,2-2-21-16,-3 0 3 0,2-2-3 0,-4-1-3 15,3-1 12-15,0-1-18 0,1-2 4 0,2 0 10 16,3-3-14-16,-1 0-5 0,3-2 2 16,3 0-6-16,0 0-11 0,0 0 9 0,0 0-8 15,0 0 1-15,-9-6-6 0,13 4 12 16,-2 0-1-16,2 1-11 0,2-2 3 0,0 0 13 15,11-2-3-15,0 2-2 0,-1 2 4 0,-3 1 3 16,-4 0-13-16,5 0 9 0,-1 0-8 0,16 12 8 16,-12-6 4-16,-5 2 17 0,0 2-1 15,-5 1 4-15,-3 0-2 0,-1-3 6 16,-3-8-1-16,0 9 5 0,0 0 5 0,0 2-14 16,-14 13 0-16,3-14 7 0,0 1-1 0,-1-3 4 15,-1-1-4-15,-6-1 0 0,2-2-9 0,1-4-27 16,-2 1-36-16,5-1-38 0,-3 0-45 15,-2 0 13-15,-3 0-139 0,-23-13-32 0,23 7-53 16,4 1 31-16,-1-1-245 0,9 1 45 0,-5-2 49 16,9-1 30-16,3 1 39 0,-2-7 14 15,2 1 52-15,2 0-34 0,0 5 60 0,0-6 21 16,13-18-8-16</inkml:trace>
  <inkml:trace contextRef="#ctx0" brushRef="#br0" timeOffset="-178917.71">15517 7815 459 0,'0'-1'435'0,"0"-1"-46"16,-1 1-46-16,1-3-59 0,1 4-17 0,1-3-32 16,4 1 29-16,-1-3-32 0,0 3 6 0,1 2-18 15,13-7 0-15,-2 1-12 0,4 5-14 16,-2-2-20-16,4 0-9 0,-3 3-14 0,-11 0-15 15,7 0-5-15,0 0-22 0,2 0-13 16,13 14-11-16,-18-6-3 0,-1 2-5 0,-5-3-13 16,-3 3 0-16,0-2-15 0,-4-1-9 0,0 2 6 15,0-9 4-15,0 10-18 0,-17 15-1 16,7-11-3-16,0 0 2 0,-1-4-6 0,1 4-9 16,-1-4 10-16,-3-2-8 0,3 1 0 0,-4-2-9 15,5-2-1-15,2-5 8 0,1 5-1 16,1-2-14-16,0 0 4 0,2-2 7 0,-2 2-3 15,3-3 3-15,1 1-10 0,2 0 13 16,-4 1-6-16,4-1-5 0,0-1-1 0,0 0 8 16,0 0-8-16,0 0 11 0,13 1-4 0,-5-2 3 15,0 1-19-15,11 0 18 0,-9 0-5 0,3 0-3 16,6 0-8-16,-4 0-11 0,1 0-14 0,-3 0-19 16,-1 0-19-16,-3 0-44 15,2 0 11-15,-3 0-102 0,-2 0-29 0,-6 0-36 16,8 0-39-16,5-9 30 0,-10 9-222 0,2-2 21 15,-3 1 27-15,0 0 54 0,-2 1 15 16,0 0 26-16,0 0 42 0,0 0 35 0,7 0-12 16,13 12-27-16</inkml:trace>
  <inkml:trace contextRef="#ctx0" brushRef="#br0" timeOffset="-178185.69">16654 8309 367 0,'-2'2'471'0,"2"-1"-91"0,0 2 12 0,0 2-21 15,0-2-21-15,0 2-6 0,0 2-17 0,4 7-5 16,-4-14-10-16,0 12-21 0,0-2-36 16,0 0-15-16,0-1-28 0,0-1 9 0,0 0-12 15,0-2-20-15,0-6-27 0,0 9-17 16,0-3-17-16,0 0-5 0,-14 4-19 16,10-7-20-16,1 1 12 0,-1-3-5 0,-2 1-23 15,3-2-4-15,-4 0-4 0,1 0-3 16,3 0-11-16,3 0-13 0,0 0 8 0,-10-11 13 15,7 5-25-15,1-1 1 0,2 0-2 16,5-8-9-16,-5 8 7 0,13-17-5 0,-5 12-23 16,6 3 5-16,1 1-3 0,4 1 21 0,1 2-19 15,0 1 2-15,3 2 9 0,-1 2-22 0,-11 0 14 16,6 0-10-16,19 16 13 0,-19-9 24 0,3 2-25 16,-1 0 11-16,-4 2 6 0,-1-2-16 15,-3 1 18-15,-2-3-29 0,-2-1 21 0,-1 0-24 16,-1-3 8-16,-1 2 14 0,-1-3 2 15,-1 0-3-15,0 0 17 0,0-2 1 0,-2 2 2 16,0-2 12-16,0 0-20 0,0 0-23 0,2-4 14 16,-4 1-15-16,0-1 8 0,1 2-9 15,-1-3 18-15,2 0-3 0,0 0-2 0,0 0-8 16,3-11 1-16,-3 16-2 0,9-25 0 0,-2 13-12 16,2 0-3-16,3 1 10 0,0 0-3 0,3 3 0 15,0 2-2-15,0 3 1 0,1-1-2 16,-1 3 2-16,-5 1 0 0,3 0 14 15,20 14-2-15,-14-6-8 0,-2-1 28 0,-1 0-10 0,-2 5 2 16,-1-4 18-16,-3 1-9 0,-4-2-23 16,0-1 9-16,-3-1 6 0,-2 1 2 0,-1-2-18 15,0-4 11-15,0 0-10 0,0 0-12 16,0 0 1-16,-12 14-69 0,10-11-48 0,-2-1-47 16,-1-2-47-16,2 0 20 0,0-2-130 0,-2 1-37 15,0-1 33-15,1 0-232 0,2-1-31 16,-1-2 42-16,3 1 54 0,0-1 41 0,5 0 40 15,6-8-5-15,0-1 45 0,9 4 23 0,-7-4 25 16,0 4 17-16,-1-1 20 0</inkml:trace>
  <inkml:trace contextRef="#ctx0" brushRef="#br0" timeOffset="-177881.38">17309 8282 755 0,'3'-2'330'16,"-1"2"0"-16,3 2-2 0,-3-1-44 16,0 2 67-16,0 0-17 0,-1 1-4 0,1 0 6 15,-2 2-37-15,2-1 7 0,4 10-28 0,-3-2-23 16,3 2-9-16,2-2-14 0,0-1-27 15,1-2 10-15,1 2-18 0,0-5-31 0,2 1 3 16,2 0-7-16,-1-2-35 0,3-1 9 16,1 2-43-16,0-5 5 0,-3-1-12 0,3 1 5 15,-1-2-17-15,-9 0-27 0,5 0 6 16,1 0-23-16,17-15-4 0,-14 10-2 0,-2-2-40 16,1 0-3-16,-3-3 9 0,-3 3-8 0,0-2-15 15,-2 3 15-15,-3-2-10 0,-2 2-7 0,0-1-21 16,-2 7 14-16,0 0-28 0,0-8-23 15,-15-1-11-15,0 2-26 0,-4 0-14 0,1 1 14 16,0 1-102-16,-3 0-23 0,2-1-32 16,5 6 26-16,-4-3-225 0,5 0-39 0,3 1 35 15,4 2 5-15,6 0 65 0,0 0 7 0,-4 1 47 16,8 0-5-16,14 4 56 0,3 0 9 0,5-1 0 16</inkml:trace>
  <inkml:trace contextRef="#ctx0" brushRef="#br0" timeOffset="-177288.29">17912 8364 336 0,'20'-3'451'0,"-8"0"-70"0,-2 1-10 16,-2 0-47-16,1-1-4 0,-3-1 3 15,-2 1-9-15,2 0-6 0,-2-1-35 0,0 2-12 16,-1-1-18-16,0-1-26 0,-2-1-8 0,-1 2-25 16,0-2-25-16,0 5-15 0,0-8-1 0,-14-5-25 15,3 8-15-15,0-1 2 0,-3 5-22 16,14 1 5-16,-10 0-28 0,-3 0 11 0,-17 15-10 15,16-6-17-15,0 3 5 0,1-1-5 0,2 4-12 16,2-1 15-16,1 2-7 0,2-2-17 16,2-3 7-16,3 0 2 0,1-3-13 15,0-8-2-15,0 7-3 0,0 0-2 0,14 10 6 16,0-12-3-16,-3 1-22 0,1-5 0 0,0-1-23 16,-4 0-8-16,6 0-12 0,16-12-24 15,-14 2 6-15,3-1-26 0,-3-2-2 0,1 0 8 16,0-3-69-16,-3-2-3 0,-1-1-7 0,2-2-22 15,-4-1-2-15,-2-4 22 0,0 3 18 16,-5-3 1-16,3 1 12 0,-7 4 16 16,0 9 16-16,0-7 25 0,-15-21-5 0,7 19 13 15,-3 1 33-15,0 3 16 0,-1 0-2 0,2 5 26 16,1 0 15-16,-2 3 40 0,1 1 12 16,4 2-2-16,-3 4 12 0,5 0-8 0,1 0 43 15,0 2 14-15,3 0 10 0,0 0 25 16,0 0 7-16,-2 8 6 0,4 0 9 0,2 10 22 15,2 5-34-15,4 0 5 0,0 4-5 0,2-4-19 16,-2 1 16-16,-1 4-39 0,3-1 15 16,-3 1-42-16,0-3 0 0,-1 4-9 0,-1-5-4 15,2 1-9-15,-1-2-8 0,0-1-8 16,-2-4-64-16,0-1-24 0,-2-6-3 0,-1-4-21 16,0 1-20-16,-1-1-11 0,0-5-19 0,-2 0-61 15,5-1 14-15,-3 1-113 0,-2-2-66 0,0 0 31 16,0 0-242-16,0 0-27 0,10-11 33 15,-8 7 41-15,2-2 28 0,6-2 55 0,4-2 39 16,4 1-15-16,2 1 65 0,3 2 23 16,1 0-2-16,5-1-25 0</inkml:trace>
  <inkml:trace contextRef="#ctx0" brushRef="#br0" timeOffset="-176899.27">18869 8186 520 0,'4'-3'448'0,"-1"3"-64"16,0 2-52-16,-1-2 11 0,-2 1-40 15,1 2-26-15,-1 0-36 0,1 1 1 0,-1-1-27 16,0 2-16-16,2 1-34 0,-2-2 4 0,1 1-28 16,2 2-2-16,0-2-8 0,-1 0-10 15,2-1-15-15,5 9-1 0,0-6-6 0,-1-3-21 16,7 4 12-16,-1-4-15 0,0-2 0 0,3 2-23 15,2-3-1-15,0 2 0 0,1 0-5 16,-1-2-13-16,1 0-8 0,-2 1 8 0,-1 1-12 16,-1 0-1-16,-4-1 11 0,-3 1-3 0,-3 2 0 15,-1 1-1-15,-2-1-2 0,-3 2 16 16,0-1 21-16,0 3-2 0,-10 14-1 0,0-10-20 16,-3 2 2-16,1-2 7 0,-3-2-15 0,2-1 4 15,-5-1 1-15,3-2-21 0,-3 0-16 16,2-4-38-16,2 0-44 0,2-3 9 0,12 0-119 15,-9 0-66-15,-3 0-47 0,-13-15 27 0,18 7-278 16,3 1 43-16,1-1 42 0,2 1 29 16,1-1 53-16,0 0 6 0,0 1 32 0,0 0 40 15,0-7-7-15,13-14 32 0,-7 11 5 16</inkml:trace>
  <inkml:trace contextRef="#ctx0" brushRef="#br0" timeOffset="-176622.53">18954 8190 574 0,'-2'-2'540'0,"0"-1"-69"0,2 0-29 0,-2 0-30 16,2 1-58-16,1 0-18 0,1-1-38 16,1 1-34-16,3 0-9 0,2 1-21 15,9-1-24-15,6 2-22 0,-11 0-11 0,8 0-31 16,5 0 3-16,3 0-18 0,1 0-20 15,2 0-25-15,28 12-16 0,-31-11-25 0,0 0-39 16,-2 1-32-16,-15-2-31 0,6 0 6 0,-1 0-126 16,-1 0-58-16,-3 0-49 0,-2 0 27 15,-4 0-262-15,-6 0 39 0,0 0 45 0,8 4 33 16,-14-4 13-16,-12-2 20 0,-8 0 10 16,12 2 46-16,-33-8-6 0,5 7 53 0</inkml:trace>
  <inkml:trace contextRef="#ctx0" brushRef="#br0" timeOffset="-175949.25">15912 7741 838 0,'-2'-2'338'0,"2"0"-24"0,0 1-39 0,-2-2-6 16,2 2-18-16,0 1-30 0,2 0-4 16,-2 0 10-16,4 0 4 0,-2 5-21 0,3-3 15 15,9 8-23-15,4 2 10 0,-1 2-19 16,2 1 14-16,-4 5-26 0,5-2-4 0,-2 0-4 15,-2 6-18-15,3 1-27 0,-4 7-10 16,1-2 1-16,-1 4-11 0,-3 3-15 0,-3-4-18 16,-1 3 6-16,-3 3-14 0,-1-3-11 0,-2-2-11 15,-2-16-9-15,0 6-19 0,0 7-44 0,0 1-20 16,-11 31-26-16,0-31-35 0,-3 1 12 16,-10-2-150-16,0-1-53 0,-8 1 28 0,-5 1-307 15,-3 0 53-15,-2-4 28 0,-1 2 47 16,-4 0 46-16,2-1 24 0,3-1 29 0,4-1 34 15,1-6 20-15,3 2 12 0,1-3 0 0</inkml:trace>
  <inkml:trace contextRef="#ctx0" brushRef="#br0" timeOffset="-174990.2">13395 7911 813 0,'0'-14'259'15,"0"14"-24"-15,0 0-28 0,0 0 3 16,0 0-24-16,-18-20 1 0,11 18 2 0,0 3-6 16,-1-1-11-16,8 0-37 0,-13 0 17 0,-1 0-9 15,-2 0-16-15,-20 13-8 0,20-9-10 0,-1 2 20 16,1 0-10-16,0 2-5 0,1 1-1 16,2 0 8-16,1 0-16 0,1 3 9 0,-4 1-5 15,3 0-4-15,-2 3 12 0,-1 3 11 16,1-1-14-16,2 2 2 0,-3 1-3 0,2 2-3 15,-1 0 10-15,1-2-6 0,2 1-30 0,-1 2 29 16,1-2-4-16,2 4-2 0,-3 1-19 16,2-4 11-16,2 6-10 0,-1-2 9 0,-1 0 0 15,4 2-8-15,0-2-10 0,0 1 3 16,0 1-8-16,4 3 16 0,-2-5-35 0,4-12 14 16,0 8 10-16,11 29-15 0,-3-28-8 0,0 5-19 15,2-3 12-15,2 3-16 0,0-3 5 16,1 2-11-16,1-1 7 0,1 4-18 0,1 2-2 15,0-2-1-15,3 1-46 0,0 2-42 0,-1-5-22 16,3 0-41-16,0-2-34 0,5-3 16 0,-2 0-146 16,5-4-29-16,-1 0-53 0,3-6 34 15,2 0-241-15,-1-1 29 0,1-2 65 0,2-1 50 16,-4-3 32-16,-1 1 27 0,3-1 11 0,-3-2 30 16,-2 2 33-16,1-2 38 0,1 2-55 15,2 0 15-15</inkml:trace>
  <inkml:trace contextRef="#ctx0" brushRef="#br0" timeOffset="-171195.5">1477 8591 679 0,'0'0'388'15,"0"0"-12"-15,0 0-45 0,0 0-41 0,0 0-1 16,0 0 13-16,0 0-9 0,24-10-20 0,-16 9-2 15,9-2-10-15,4 0-18 0,2 0-18 16,-2 3-24-16,2-4-9 0,2 0-38 16,1 1 1-16,-2-1-26 0,-2 3-17 0,0-2-17 15,-1 1 10-15,-2 0-45 0,-4 2-27 0,-5-1-21 16,0 1-49-16,-4-2-30 0,-6 2 6 16,0 0-70-16,7 0-50 0,-7 0-18 0,0 0-43 15,0 0 25-15,9 12-209 0,-14-7-62 16,3-3 19-16,-3 1 71 0,-6 4 0 0,-2 3 32 15,-1-5 17-15,1 1 29 0,-2 0 56 0,1 2-25 16</inkml:trace>
  <inkml:trace contextRef="#ctx0" brushRef="#br0" timeOffset="-170957.31">1643 8678 962 0,'-2'3'324'0,"0"-1"-26"0,2 1-6 15,-2-1-20-15,1-1-34 0,0 0 23 0,0 2 11 16,0-1-2-16,2-1-10 0,-2 0-1 15,3 2-21-15,0-1-30 0,0 0-11 0,2-1-4 16,0 1-32-16,1-1 0 0,2 1-32 0,0-1 1 16,11 2-29-16,-2-2-2 0,-4 0-36 15,0-1-27-15,-1 0-55 0,-2 0-31 16,0 1 3-16,-2-1-102 0,0 1-28 0,-1-1-49 16,-6 0-51-16,0 0 30 0,9 0-267 0,-2 0 25 15,-7 0 58-15,0 0 33 0,7 0-16 16,-7 0 95-16,0 0 3 0,0 0 23 0,7-11 1 15,-8 8-18-15</inkml:trace>
  <inkml:trace contextRef="#ctx0" brushRef="#br0" timeOffset="-170531.13">1616 8427 368 0,'-2'-3'359'0,"0"-1"-29"15,2 1-27-15,0 0-7 0,0-1-33 16,0 1-36-16,2 1-3 0,0-1-27 0,1-1 35 16,-1 1-36-16,3 1 7 0,-1-1-9 15,2 1-4-15,-1 2-11 0,3 0-11 0,2 0 9 16,4 0-13-16,21 17 1 0,-16-8-8 15,1 3-18-15,0 1-8 0,0 1 5 0,-2 1-21 16,0-1-10-16,4 3-12 0,-1-2 10 0,-3 2-25 16,0 2-9-16,-3 0 10 0,-3 3-11 15,-3-4-13-15,-2 1-12 0,-4-1-9 0,-3-10 18 16,0 7-23-16,-11 19 16 0,0-15-24 16,-2-2 15-16,-2 3-8 0,-2-2 3 0,-1-3-12 15,0 2-17-15,-4-2-40 0,1 0-30 0,-2-2-46 16,-1 0 13-16,0 0-133 0,1-2-29 15,-4-2-85-15,5-3 30 0,2 2-219 16,0-2 37-16,4-4 55 0,10-2 47 0,-4 0-4 16,1 0 37-16,1 0 34 0,-2 0 15 0,3 0 17 15,7 0 8-15,-7 0-2 0</inkml:trace>
  <inkml:trace contextRef="#ctx0" brushRef="#br0" timeOffset="-162783.6">1848 9686 736 0,'0'0'366'16,"-23"4"-28"-16,19 17-35 0,0-1-36 0,1 2-32 15,-1-1 37-15,2-1-56 0,1 1 13 16,-2-1-14-16,1-3-32 0,-2-2-15 0,2-1-28 16,2-6-1-16,-2-2-14 0,1-1 3 0,-1-3-25 15,0 0-31-15,0-1 15 0,-2-2-27 16,3-1-14-16,1 2-21 0,-7-9-11 0,5 4 8 16,-4-9-13-16,1-4 11 0,1-3-11 0,1 0-12 15,1-3 0-15,0 3 0 0,1-3 30 16,1 5 23-16,0 11-12 0,0-1-4 0,0-1 4 15,0 1-12-15,0 9 3 0,0-5 16 0,12-3 18 16,-7 11-3-16,10 4 11 0,-3 3-1 16,9 2 8-16,-3 3 10 0,4 0 26 0,0-3-27 15,1 2 9-15,1-2 1 0,3 0-7 0,-2-2-20 16,4 0 11-16,0-2-17 0,-1-3-1 16,-2-4 10-16,0 2-14 0,-13-3-3 15,6 0-7-15,20-17-29 0,-18 9 12 0,-2-4-17 16,-3 2-6-16,-2-2-25 0,-3 2 4 0,0-4-11 15,-3-5 7-15,-5 2-9 0,2 7-8 16,-3-5 0-16,-2 6 4 0,0-4 7 0,-16-16-5 16,6 14 6-16,-3-1 7 0,-1 2 0 0,-1 2 3 15,0-1-3-15,-1 2-4 0,2 3 9 16,3 2-7-16,-4 2 5 0,3 1-13 0,12 3-10 16,-15 0-17-16,-13 15-13 0,15-3-13 0,1 0-26 15,3 4 11-15,3 2-87 0,4-1-19 16,2-1-15-16,0-8-19 0,0 5 14 0,16 13-30 15,-4-14 23-15,2 0-160 0,0-4-48 16,2-1-20-16,4-3 71 0,-2-3 24 0,4 1 12 16,-13-2 14-16,7 0 41 0,1 0-13 0,20-12 3 15</inkml:trace>
  <inkml:trace contextRef="#ctx0" brushRef="#br0" timeOffset="-162011.56">2371 9668 442 0,'4'0'381'0,"-4"0"-13"15,1-1-31-15,-1 2-34 0,-1 3-39 16,1 1 57-16,-1 0-8 0,-2 14-8 0,3-9-23 15,0 5-10-15,0 2-27 0,0 0-1 16,0 0-16-16,0 2-16 0,14 13-14 16,-7-18-20-16,3-2-21 0,-1-6 1 0,-1 0-29 0,3-3 10 15,-2-3-7-15,1 0-38 0,3 0 8 16,20-10-9-16,-17 0-22 0,2-2 7 0,-3 1-25 16,-6 0 1-16,4-6-30 0,-3 1-4 15,0-1-9-15,-4 0-6 0,0 0-11 0,-6 10-7 16,0-3-5-16,0 0 7 0,0-4-11 15,-13-8-13-15,4 18 1 0,-3-4-9 0,-6 5-20 16,0 0-10-16,8 3-13 0,-19 10-23 16,10-2 10-16,7 1-32 0,-7-1-13 0,6-1-42 15,3 2 3-15,-1-3-27 0,8-2 6 16,1-1-3-16,2-3 5 0,0 0-33 16,0 0 14-16,10 5 18 0,-4-5 2 0,2 0-13 15,10-3 4-15,-8 3 13 0,19-9 67 0,-9 3 10 16,0 2 101-16,-5-1 36 0,-2 3 37 0,0-3 29 15,-1 2 22-15,-6 2 39 0,0-2-22 0,-1 0-9 16,0 3-12-16,-5 0 91 0,0 0 2 16,0 0-3-16,10 12 4 0,-8-7 18 0,4 9-15 15,-1 2-14-15,1 0 6 0,1-1-7 16,1 0-8-16,1-1-21 0,1-2-25 0,1 0 14 16,0-1-23-16,1-3-1 0,-2-3 9 0,0-3-30 15,1-1-15-15,-11-1 5 0,13 0 12 16,2 0-35-16,15-16-2 0,-16 8 10 0,0 0-12 15,-1-4-22-15,-1-1-9 0,-1-2 6 16,-2-1-6-16,0 2 1 0,-1-1-8 0,-4 5-5 16,-1 1 8-16,0 1-14 0,0 4 0 0,0 1 9 15,-2 1-28-15,0 0 11 0,-1 5-3 16,0-2-3-16,-1 4 0 0,0 0-6 0,1 0 4 16,-1 2 5-16,2 0 21 0,0 0-5 15,-1 1 6-15,11 18-22 0,-4-12 11 0,1-3 21 16,5 1-7-16,-1-3-3 0,-1-1-4 0,0-5-2 15,0-2-2-15,-11-1-3 0,10 0 1 16,5 0 20-16,14-14-5 0,-12 7-16 0,0-2-8 16,-3-5-1-16,0 3 25 0,-4-1 4 0,1 2-22 15,-3-2-1-15,1-1-5 0,-5 2-17 16,-2 0-1-16,-2 11 6 0,0-6-10 0,0-2-5 16,0 8 14-16,-15-23 2 0,4 13-34 0,-2 5 1 15,-2 1 0-15,-1-2-1 0,1 4-28 16,3 2-6-16,-6 0-14 0,5-3-23 0,13 3-23 15,-13 0-43-15,-10 13 18 0,13-9-104 16,3-1-36-16,2 0-40 0,1-1 30 0,2-1-230 16,2 2 12-16,2 0 59 0,3-1 41 0,18 1 32 15,3 1 30-15,7-3-10 0,4 3 49 0,6-4 24 16,7 0 12-16,6 0 12 0</inkml:trace>
  <inkml:trace contextRef="#ctx0" brushRef="#br0" timeOffset="-160474.96">4272 9726 754 0,'0'0'289'0,"0"-15"-23"16,0 15-19-16,0 0-12 0,18-29-16 0,-26 15-2 16,4 6-21-16,1 1-20 0,-10-3-9 0,5 3-7 15,-1 3-8-15,1 2-17 0,-3 0-27 0,2 2-10 16,-6 0 36-16,-12 15-15 0,8-5-11 16,0 4-3-16,2 1-5 0,0 5-16 0,4-1-1 15,1-2 12-15,3 2 3 0,1-2-21 16,5 0-13-16,3-5 6 0,0-12 4 0,0 10-17 15,0-3 1-15,16 5-13 0,1-6 6 0,-5-6-5 16,1 0-8-16,-13 0-3 0,13 0-35 16,19-13 9-16,-17 5-6 0,0-1 0 0,0-3-33 15,-2-2 4-15,-1-1-11 0,-1 0 3 0,0-1 20 16,-6 2 2-16,6 0-24 0,-5 3 3 16,-2 3 18-16,0-1 13 0,-1 3-9 0,-1 0 3 15,0 3 20-15,-2 3 19 0,0 0 7 0,0 0 10 16,0 0 15-16,2 15-5 0,-2-10 12 15,0 3-8-15,6 10 2 0,-2-3-9 0,2 4-6 16,0-4 6-16,2 0-16 0,5-3-1 0,1 0-21 16,0-5-32-16,2-3-53 0,1 1 8 15,-2-5-99-15,-7 0-44 0,5 0-40 16,1 0-42-16,21-14 28 0,-20 14-265 0,-2-2 67 16,3-1 34-16,4-2 22 0,-7 4 28 0,0-2 26 15,1 0 35-15,-2 1 14 0,1-8 5 0,-2 7 18 16</inkml:trace>
  <inkml:trace contextRef="#ctx0" brushRef="#br0" timeOffset="-160219.28">4681 9682 326 0,'2'-7'438'0,"-2"3"-39"15,0-2-71-15,-1-1-39 0,-1 2 50 16,0 1-21-16,0 0-20 0,-2 1-12 0,1 0-35 16,-2 3-4-16,-1 0-18 0,-1 0-12 0,-6 6-16 15,-2 2-22-15,3 3-10 0,2 2-2 0,0 0-4 16,1 6-16-16,4-2-19 0,2 4-14 15,2 1-4-15,1-14-4 0,0 6-6 0,10 19-26 16,-2-17-3-16,3-2-41 0,-1-4-27 16,3-2-21-16,2-4-47 0,2 1-35 0,-7-5 10 15,4 0-95-15,21-12-15 0,-15 4-20 0,-1 1-42 16,1-3-22-16,0-2 28 0,-3 0-185 0,0 2-37 16,-1-1 38-16,-3 1 39 0,0-2 17 15,-2 1 10-15,-1-2 54 0,1 0 18 16,-3 1 19-16</inkml:trace>
  <inkml:trace contextRef="#ctx0" brushRef="#br0" timeOffset="-159986.66">4943 9653 692 0,'-2'-2'387'0,"0"-4"-5"16,-1 2-51-16,1 2 42 0,-3-1-16 0,1 1-19 15,-1 3-15-15,0 0-18 0,-1-1 2 16,-7 7-35-16,2 1-14 0,2 2-5 0,-2 2-5 16,6 3-20-16,0-2-25 0,1 4 3 15,2 0-21-15,2-2-19 0,-1 3-21 0,1-10-5 16,0 3-23-16,14 16-10 0,-6-16-21 0,8-1-7 15,-2 1-80-15,5-6-55 0,2-2-52 16,1-3-50-16,-7 0 16 0,6 0-151 0,4 0-28 16,31-11 28-16,-25 5-216 0,2 4-21 15,-2-1 18-15,5-2 43 0,-2 1 40 0,1 1 26 16,-1 1 56-16,0-1 10 0,1 2 35 16,-3-3 22-16,4 2-2 0,-8 0-26 0</inkml:trace>
  <inkml:trace contextRef="#ctx0" brushRef="#br0" timeOffset="-159451.03">5802 9383 620 0,'0'0'430'16,"0"2"-73"-16,0 0 75 0,0 5-35 0,-2 9-9 15,0 2-28-15,2-6 6 0,0 8-26 0,0 5-9 16,0 2-24-16,0 3-33 0,0 0 35 0,8 27-37 16,-4-28-47-16,3-2-3 0,-1-1-34 15,1 3-17-15,2-5-14 0,0-2-11 0,0-5-8 16,3-2-18-16,0-3-15 0,1-7-23 0,4-1-21 15,-1-4-5-15,-6 0-65 0,3 0-20 0,20-20-16 16,-14 10-22-16,-3-3-13 0,1-1-5 16,-4-3 16-16,1 2 7 0,-4 1 9 0,0 2-8 15,-1 4 17-15,-4 0-9 0,-2 2 19 16,-1 1 2-16,-2 5 22 0,0 0-1 0,0 2 37 16,0 1-6-16,-1 2 17 0,1-1 1 0,-1 3 4 15,2 0-3-15,4 8 14 0,0-2 4 16,5-1 4-16,1 0-15 0,4 0 4 0,2-3-5 15,-5-1 31-15,2-8-7 0,-3 3-24 16,0-2 9-16,-1-1-19 0,-10 0 10 0,12 0-7 16,17-11-9-16,-14 5-3 0,-2-2-39 0,0-3-26 15,-3 2-26-15,-4-1-29 0,-3 2-37 0,-2 1-43 16,-1 7 15-16,0-7-140 0,-17-11-59 16,-1 9 33-16,-6-3-277 0,-3 3 43 15,-3 4 31-15,-2 0 51 0,-1 1 45 0,-1 1 26 16,1 0 31-16,0-1 16 0,16 4 48 0,-8 0 9 15,-4 0-21-15,-28-8 44 0</inkml:trace>
  <inkml:trace contextRef="#ctx0" brushRef="#br0" timeOffset="-159284.63">5757 9631 490 0,'-1'0'584'16,"0"0"-89"-16,1 0-34 0,2 0-47 0,0-1-28 0,1-1-44 15,3 0-45-15,0 0-40 0,1 2-18 16,16-5-48-16,0 1-59 0,3-1-70 0,2-3-8 15,5 3-195-15,-1-2-90 0,4 1 22 16,6 0-272-16,1 1 27 0,1-2 36 0,4 5 33 16,-1-1 17-16,2 3 48 0,2 0 27 0,2 0 27 15,-26 0-8-15</inkml:trace>
  <inkml:trace contextRef="#ctx0" brushRef="#br0" timeOffset="-158384.15">7262 9658 1161 0,'1'-2'365'0,"-1"-1"-19"0,-1 3 4 16,1 3 9-16,0 1-16 0,-1 1-18 0,2 17 15 15,-1-12-22-15,0 7-1 0,0 0-39 16,10 26-27-16,-8-21-15 0,-2-1-26 0,2-3 2 15,-2-4-25-15,1-2-14 0,1-4-23 0,-2-1-7 16,2 0-13-16,-2-2 3 0,1-3-29 16,0 1 9-16,-1-3-39 0,0 0-7 0,1-1-43 15,0-2-36-15,0-2-3 0,1-1-14 0,1-12-31 16,0 2 0-16,-1-3 5 0,2 0-4 0,3 2 6 16,0 0 3-16,1 2 3 0,2-2 6 15,-2 5 5-15,1 2 7 0,1 1 10 0,2 2 9 16,-1 4 14-16,-2 3-6 0,-9 0 15 0,10 0 8 15,16 12 9-15,-12-4 3 0,3 5 17 16,-1-1-8-16,-2 1 13 0,-2 2-1 0,0-1-12 16,-2-1 6-16,-1-1-2 0,-4-4 3 15,-1 1-15-15,-2-2-3 0,4-3-4 0,-4-1 9 16,0-1 4-16,-2 0-4 0,0-2 18 0,0 0-5 16,-3-2-24-16,1-1 0 0,0-1-2 15,-1-1-29-15,2-2 2 0,-1-12-36 0,2 2 11 16,0 8-23-16,0-2 23 0,12-15-6 0,-5 11 4 15,1 3 7-15,2-1 2 0,2 4-14 16,2 4 28-16,3-2-9 0,2 3 11 0,0 4 3 16,-8 0 19-16,4 0 7 0,22 11 3 0,-17-6-2 15,1 5-2-15,-5 2-3 0,1-5 34 16,-2 3 4-16,-4 0-22 0,-4-3 5 0,-3 0-15 16,-1 1-2-16,-3-4-37 0,0-4-43 0,0 0-37 15,0 0-44-15,0 8-58 0,-11 1 18 16,7-8-143-16,-1-1-36 0,4 2 32 0,-3-2-225 15,3-2-20-15,0 1 64 0,3 1 38 0,2-1 30 16,2 0 16-16,10-7 45 0,2 6 16 16,0-5 22-16,4 0 27 0,-2-3 175 0,-1 3 194 15,-1 2-6-15,-5-2 175 0,-1 2 36 16,-1 3 32-16,-6 0 2 0,0 1-36 0,-3-1 68 16,-2 2-21-16,0 0 2 0,0 0 4 15,0 0-20-15,13 12 3 0,-12-8 1 0,-1 1-20 16,0 2-24-16,1-1-28 0,0 1 4 0,3 10-34 15,1 2 7-15,3-6-24 0,1 2-11 16,1-2-31-16,3-3-3 0,1-1-20 0,2-3-8 16,0-2-19-16,-3-1 1 0,7-3-15 0,-12 0-7 15,7 0-36-15,15-12 2 0,-15 6-3 16,1-2-44-16,4 0 0 0,-7-5-10 0,-5-3-2 16,3 4-6-16,-2 0-3 0,-2-1-16 15,-4 2 0-15,-1 5-10 0,-2-2-10 0,0 8-14 16,0 0-5-16,0-6-13 0,-20-6-33 0,5 4-8 15,2 7 14-15,-6-2-99 0,4 0-18 0,-4 3-24 16,-2 0-36-16,8-1 29 0,13 1-255 16,-9 0 39-16,0 0 24 0,3 0 54 15,6 0 15-15,0 0 25 0,-7 9 25 0,21-2 36 16,7 0 27-16,5 0 28 0,1-1-20 16</inkml:trace>
  <inkml:trace contextRef="#ctx0" brushRef="#br0" timeOffset="-157324.56">8551 9764 408 0,'8'-4'431'0,"-1"1"-47"0,-3-1-57 0,-1-1 55 16,-1 0-23-16,0 2 5 0,-4 2-18 0,2-5-24 15,-1 4-11-15,-3-3-32 0,0 4-36 16,-8-6-34-16,-2 5-5 0,-4 2-21 0,18 0-24 16,-15 0-23-16,-13 12 0 0,14-2-26 0,-1 0-6 15,2 2-14-15,2 3 0 0,1-1 3 16,5 0-23-16,1 1-10 0,2-3 14 0,2-4-12 15,0-8-13-15,0 6-7 0,0 1 4 0,13 1-21 16,-8-6-22-16,3-2-19 0,-1 0-40 16,11-4-12-16,-2-3-53 0,2-3 12 15,-1 0-43-15,0-5-46 0,-2 1 1 0,0-1-11 16,-2-4-4-16,0 0-20 0,-3 3 8 0,-2 0 2 16,2-3-8-16,-5 0 42 0,0 1 28 15,-4-1 22-15,0 5 5 0,-1 9 60 0,0-5 16 16,0-2 31-16,-12-15 19 0,4 12 2 15,0 4 42-15,0-1 6 0,-2 3 23 0,-1-2 18 0,-1 4 27 16,3 2-4-16,3 1-9 0,1-1 56 16,1 3-7-16,0 0-17 0,0 1 16 0,4 1 14 15,0 0-10-15,0 0 13 0,0 0-1 16,-15 14-8-16,15 4 19 0,-1 0-2 0,1-7 14 16,0 7-20-16,0 2-3 0,0 2-17 0,15 28-5 15,-6-28 6-15,0 2-29 0,4-4 6 16,-1 1-29-16,1-2-1 0,3-3-10 0,-1-4-6 15,3 0-16-15,-1-5-11 0,0-2-5 16,1-5-16-16,-9 0-4 0,6 0-55 0,1 0 6 16,19-15-4-16,-18 6-37 0,-3-1-1 0,2 0 6 15,-3-4-9-15,0-2-18 0,-2 3 1 16,-3-3 16-16,2 3 6 0,-4 1 11 0,-2 4-4 16,-1 1 11-16,-1 2 10 0,0 3 2 0,-2 2 7 15,0 0 4-15,-2 0 31 0,0 4 0 16,1-1 28-16,-1 4-4 0,-3 8 0 0,3-1 17 15,0 1 10-15,2 3-6 0,0-11 19 16,0 4-13-16,0 3-6 0,16 13 3 0,-8-15-4 16,3-2-5-16,-3-3-5 0,-1-4-5 0,3 0 14 15,-3-2-9-15,-7-1-15 0,13 0-4 0,15-12-45 16,-11 5-23-16,-2-2-9 0,4-1 13 16,-6-2-25-16,1 0 1 0,-3-1-2 0,1-1 0 15,-3 4-3-15,0-4 13 0,-4 2 1 16,1 5 8-16,-2 2-4 0,-1 2 10 0,0 1 1 15,-3-1 7-15,1 2 15 0,-1 1 25 16,-1 1 7-16,1 2-1 0,-2 1 15 0,2-1 9 16,-2 3-13-16,1-1 16 0,1 2-3 0,1 0 4 15,-1 2-4-15,10 11 3 0,-2-6-15 16,3 0 11-16,1-1 6 0,4-2-14 0,-2-2 9 16,3-1-25-16,2-4-15 0,1-2-20 15,0-2-4-15,-11 0-23 0,4 0-23 0,22-13-14 0,-18 4-18 16,-2-1-39-16,0-2 4 0,-3-5 14 15,0 0-83-15,-4-3-3 0,-1 1-7 0,-2-3-19 16,-1-1 12-16,-2 2 25 0,-2-2 2 0,0 11 25 16,0-6 13-16,-14-22 24 0,9 18 30 15,-1 5 16-15,1-3 40 0,-2 4 11 0,1 3 29 16,2 4 42-16,0 1-7 0,1 1 31 0,1 2-11 16,0 1-4-16,0 2 69 0,1 1 14 0,1 1 24 15,0 0 9-15,0 0 13 0,-13 10 15 16,11-4 19-16,0 14 22 0,0 1-24 0,1 4 35 15,0 2 8-15,1-13-23 0,0 8-5 16,0 2-26-16,0 4-15 0,11 24-16 0,-6-24-16 16,1-5-9-16,-3-1-15 0,3-5-37 0,4 0-22 15,1-5-8-15,0 2-101 0,3-7-65 16,2-1-41-16,-2-4-54 0,5-1 19 0,-9-1-122 16,6 0-27-16,3 0-54 0,22-18 36 0,-20 11-240 15,0-2 55-15,-2-2 54 0,-1 0 38 16,-1 0 15-16,-1 2 48 0,-3-3 19 0,-2 0 50 15,-1 3-6-15,-2-2 104 0,-3 2 169 0</inkml:trace>
  <inkml:trace contextRef="#ctx0" brushRef="#br0" timeOffset="-156723.95">9696 9685 1334 0,'4'-3'254'16,"-2"-4"12"-16,-2 4 2 0,-1-1-32 0,1 1 73 15,-3 1 2-15,1-3 0 0,-3 3-3 0,0-1-18 16,-2 3-11-16,0 0-4 0,-1 0-19 0,-3 0-6 16,-19 11-26-16,10-7-26 0,2 9-19 15,-1-4 9-15,4 5-7 0,0 0-34 0,5 0-9 16,2 1-15-16,2-1-21 0,4-1-19 15,2-13-10-15,0 10-6 0,0-1 16 0,18 11-14 16,-9-16-20-16,6 4-5 0,-2-6-34 0,-3-1-23 16,2 1 1-16,-4-2-22 0,3 0 2 15,16-15-22-15,-10 9-14 0,-1-4-11 0,-1 0-8 16,0-5-12-16,-1 1 8 0,-2 1-14 16,0-1 27-16,-3 3-1 0,-2 3 8 0,-2 3 12 15,0-1 18-15,-2 2 3 0,-1 2 14 16,-2 2 27-16,0 0 18 0,0 0 14 0,-1 5 17 15,1 2 16-15,-1-2 3 0,0 3 8 0,1-1-4 16,0 0-7-16,1 0 20 0,-1 3-5 16,0-1 3-16,0 1-8 0,0-1-8 0,12 8-7 15,-9-14 1-15,0 0-31 0,1-1 2 0,2-2-5 16,-1 0-30-16,0 0-11 0,1-2-25 16,10-4-9-16,-4-3-13 0,2-3-4 0,1 0-22 15,-1 0 6-15,0-1-2 0,-1-1 4 16,-3 10 6-16,-5-4 14 0,2 1 1 0,-1 3 11 15,-3 0 0-15,2 2 14 0,1-1-4 0,-6 3 18 16,0 0-4-16,0 0 14 0,14 12-1 0,-2-4 17 16,-3 3-5-16,2-1-4 0,-4 3 19 15,3-1 8-15,3-3-20 0,-6 3 21 16,0-3 2-16,-3-1 2 0,-1-3-16 0,1 1-2 16,-3-2 27-16,-1-2-15 0,1 1 8 0,-1-3 7 15,0 0-3-15,0 0-3 0,-13 4-8 16,8-6-6-16,1 0 12 0,1-1-28 0,-1 1-17 15,1-5-3-15,1 2-19 0,2 0-12 16,2-11-2-16,-2 8-30 0,12-14-5 0,1 11-10 16,4-2 8-16,1 2-34 0,3 2-12 0,2 0 12 15,2 2-101-15,-2 2-23 0,2 1-55 0,-1-5 28 16,-2-2-268-16,1 6 7 0,0-2 59 16,0-1 46-16,0-2 22 0,2 1 58 0,0 0-13 15,3-1 48-15,-2 0 10 0,2 3 20 16,-3-1-13-16</inkml:trace>
  <inkml:trace contextRef="#ctx0" brushRef="#br0" timeOffset="-155685.64">11198 9776 348 0,'7'1'396'16,"-1"-1"-58"-16,0 0-20 0,-1 0-17 0,1-2-30 16,-2 1-11-16,1-1-25 0,-1-1-27 0,0 2 29 15,0-3-8-15,0 0-8 0,-1 1-8 0,-1-1-13 16,0-1-14-16,-2-3-18 0,0 3-3 15,0-2-27-15,-11-7-1 0,0 4-10 0,0 5-13 16,-6-1-10-16,0 2-9 0,6 4-3 16,-4 0-3-16,-19 13 2 0,14-1 10 0,-1 3-1 15,6-1-16-15,2 3 9 0,4 0-18 0,5 4 5 16,1-4-12-16,3-9 2 0,0 2-35 0,16 16 29 16,-6-16-16-16,5 0 2 0,6-3-14 15,-1-1-8-15,-1-5-11 0,1-1-8 0,-11 0-24 16,6 0-10-16,18-12-4 0,-17 0-3 15,0 3-18-15,-1-5-11 0,-1 0-9 0,-2-3-13 16,-1 0 10-16,-3 3 0 0,0 2 16 0,-1 0-13 16,-3 3-4-16,-1 1 10 0,-2 5 18 15,-1 3 5-15,0 0 1 0,-5-2 17 0,4 4 30 16,-2 2 5-16,1 2 17 0,0 1 7 0,0-3 4 16,0 14-2-16,2-11 6 0,0 5 22 15,13 13-8-15,-3-11 13 0,0-4-18 0,3 0 15 16,-3-5-29-16,4 2 22 0,-1-3-21 0,-2-3 11 15,-11-1-31-15,14 0 8 0,16-10-25 16,-16 3-14-16,2-1-13 0,-3-3-2 16,0-2-5-16,1-1-9 0,-1-1-4 0,-2 1-10 15,1-1 16-15,-1 3-5 0,1-3 0 0,-2 6 12 16,1-4 3-16,0 6-6 0,-2 5 6 0,-2 0 21 16,2-1-7-16,-1 3 10 0,0-1 11 15,-8 1 5-15,12 0 0 0,15 13 10 0,-13-3-5 16,-1-5-1-16,0 4 20 0,0 4 3 15,1-1-7-15,-5-1 7 0,2 2 15 0,-5-4-1 16,-1-1-8-16,-1 0 19 0,0-4-1 0,-2 1 6 16,0-1-2-16,-1 0-11 0,-1-4-5 0,0 0-5 15,0 0 17-15,0 0-11 0,-11 4-5 16,8-6-6-16,0 1 17 0,0-1-5 16,-1-2-5-16,1 0-6 0,0 0 6 0,2-1-5 15,0-2-42-15,2 2-6 0,2 1 14 16,5-7-6-16,0 2-11 0,-1-1 7 0,4 1 5 15,2 2-5-15,0-1-5 0,5 3 8 0,-2 0-16 16,3 3 5-16,0 2 3 0,-10 0 9 16,6 0 8-16,1 0-11 0,15 9-9 0,-18 1 7 15,1-3-5-15,-3 1 28 0,-5-1-24 16,0-2-5-16,-4 3-39 0,-1-4-14 0,-1 1-47 0,0-1-44 16,0-4 16-16,0 0-144 0,0 0-45 15,-11 8-66-15,9-8 33 0,-2 0-226 0,0 0 65 16,0 0 19-16,0-5 49 0,1 3 25 15,-5-10 44-15,3 2 0 0,-2-5 55 0,6 1-6 16,1 5 44-16,-2-11 34 0</inkml:trace>
  <inkml:trace contextRef="#ctx0" brushRef="#br0" timeOffset="-155526.21">12000 9529 988 0,'-1'-6'476'15,"0"3"-53"-15,1-2-73 0,-2 3-31 0,1-1-48 16,1 1-20-16,-2 0-53 0,1-1-51 15,0 1-16-15,1 2-126 0,0-1-62 0,0 1-73 16,0 0 12-16,4 1-320 0,-1-1 37 16,3 2 28-16,2-2 25 0,10 4 24 0,-1-1 16 15,7 2 2-15,-4-2-19 0</inkml:trace>
  <inkml:trace contextRef="#ctx0" brushRef="#br0" timeOffset="-155308.59">12256 9532 563 0,'4'3'550'15,"0"1"-37"-15,-1 0-22 0,6 9-17 0,2 2-24 16,-2 4-28-16,-1 1-50 0,3 2-20 16,-3 2-18-16,0 0-43 0,2 0-26 0,1-2-12 15,-2 2-31-15,-1-2-42 0,2-5-6 0,-3 2-17 16,-2-4-67-16,-1-3-41 0,-2-4-43 0,0-1-58 16,-2-3-37-16,2-1-58 0,-2-3 12 0,0 0-181 15,-4 0 29-15,1-3-296 0,0-2 40 16,-7-4 50-16,4 0 25 0,-6-4 36 0,1 1 44 15,-3-3 45-15,1 4-4 0,-1 0 33 16,-1 4 15-16,1 2 16 0,-2-5-46 0</inkml:trace>
  <inkml:trace contextRef="#ctx0" brushRef="#br0" timeOffset="-155123.1">12172 9707 317 0,'-3'-1'488'16,"0"1"-98"-16,1-2 45 0,1 0-68 0,1 2-37 15,2-2-14-15,3 3-44 0,0-2-19 16,13-2-15-16,3 3-45 0,-9 0-6 0,7 0-23 15,5 0-22-15,5 0-50 0,2 0-9 16,3 0-10-16,0 0-7 0,-2 0-164 0,-2 0-32 16,0 0-11-16,23-3-48 0,-30-2 16 15,-3-2-125-15,-3-1-50 0,-3-1-27 0,-2-3-17 16,-2-2 17-16,-4 7 40 0,-4-3 28 0,-1 1 5 16,-1 2 62-16,0 7 37 0</inkml:trace>
  <inkml:trace contextRef="#ctx0" brushRef="#br0" timeOffset="-154805.25">12619 9568 755 0,'-7'-4'240'16,"2"-1"-6"-16,1 3 4 0,-1 0-8 0,1 1-1 15,-1 3 6-15,0-1-30 0,1 3 63 16,-3 8 5-16,2 5 12 0,3 0-10 16,1 2 4-16,1-9-9 0,0 7-21 0,12 23-8 15,-2-17-8-15,-1 1-19 0,5-3-15 16,-5-2-42-16,2-1-13 0,-3-3 8 0,2-2-33 16,-3-1-1-16,-1-4-32 0,2-5 1 0,1 0-6 15,-4-3-33-15,1 0-2 0,-6 0-19 16,0 0-42-16,24-13-4 0,-13 1-13 0,2 2-11 15,-1-1-2-15,-1-1-2 0,2 4 13 16,-6 1-1-16,-1 3 4 0,1 1 5 0,0 0 25 16,-1 3 15-16,1 0-3 0,-2-1 16 0,-5 1 10 15,0 0-16-15,22 12-5 0,-10-5 18 16,-2-1-16-16,0 2 0 0,-2-3-18 0,0 0-25 16,-1-1-44-16,-1-4-41 0,0 2 8 15,0-1-138-15,0-1-24 0,-6 0-73 0,0 0 30 16,9 0-226-16,-4 0 30 0,-5 0 33 0,8 0 21 15,6-12 43-15,-8 0 33 0,-1 3 41 16,0-7 32-16,-3 4-23 0,0 3 19 0,-2 1 45 16</inkml:trace>
  <inkml:trace contextRef="#ctx0" brushRef="#br0" timeOffset="-154129.19">12975 9726 401 0,'0'-8'420'0,"0"8"-32"16,0 0-58-16,0 0 49 0,0 0-5 0,3-8-25 16,-1 9 6-16,0-1-13 0,0 4-17 15,2 0-2-15,5 9-24 0,2 0-33 0,-1-1-15 16,-1 0-25-16,3 1-42 0,-3-4-7 0,-2 3-12 15,-1-5-21-15,-1-2-12 0,1 2-10 16,-3-4-7-16,0 0-12 0,-1 0 13 0,-1-2-10 16,0 0-12-16,-1-1-10 0,0 0-42 0,0 0-40 15,0 0 4-15,0 0-22 0,4-14-31 16,-3 9 8-16,0-3-19 0,2-9-12 0,2 2 5 16,-4-2 3-16,8 3 2 0,-3 4 1 0,-2 3 6 15,1 3 7-15,1 0 7 0,1 2 9 0,-1 0 29 16,-1 2 13-16,-5 0 15 0,0 0 11 15,12 0 4-15,12 17 22 0,-17-9-30 0,3 1 24 16,-1 0-1-16,1 3-9 0,0-5 5 16,-4 0 11-16,-3-1-27 0,1-2 2 0,-1-3 12 15,-2 3-15-15,1-1-6 0,1-3 0 0,-1 2-3 16,1-2-3-16,-3 0 9 0,0 0-21 16,0 0-1-16,0-4-1 0,1 1-31 0,-1-2 10 15,0 0-33-15,1 1 4 0,0-4-4 0,2-8-7 16,4 1-13-16,1 3 0 0,1-1 15 0,1 3 4 15,-1-1-3-15,0 6-1 0,-1 2 17 16,-2-1 7-16,-6 4 7 0,7 0 21 0,0 0 2 16,1 0 8-16,12 19 22 0,-6-9 8 15,-1 2 9-15,3 2-8 0,-4-3 2 0,2-2-2 16,-1 0-1-16,1 2-14 0,-2-2-3 16,-3-4 48-16,0-1-7 0,5-1-41 0,-2-1 9 15,-12-2-5-15,14 0-1 0,-1 0-4 0,20-12-2 16,-15 8-1-16,0-4-38 0,-5-2 8 15,0 1-29-15,-3-1 11 0,-1-2-15 16,-3-1 5-16,-4 2-12 0,-1 3 12 0,-1 8-8 16,0 0 14-16,0-9-18 0,-12 0 16 0,8 6 0 15,-2 3 11-15,0 1-7 0,-1 2 19 16,-8 2 1-16,3 4 29 0,1 2-8 0,3 1 13 16,-2 1 7-16,6-2 6 0,3 1 3 0,1-5-17 15,0 1-5-15,18 16 4 0,-3-8-16 16,5-3 8-16,2-3-49 0,3-1 4 0,0-2-32 15,6-3-43-15,-2-3-58 0,-15-1-14 0,6 0 19 16,30-10-109-16,-26 1-50 0,-4-5 28 16,1-1-298-16,-3-4 51 0,-3-3 37 0,0 1 19 15,-3-1 64-15,-3-1 33 0,1-1 35 16,-4 0 21-16,-4 2 30 0,3 5-10 0,-5 8 26 16,0-7 8-16</inkml:trace>
  <inkml:trace contextRef="#ctx0" brushRef="#br0" timeOffset="-153899.57">13947 9500 592 0,'-2'-3'439'15,"0"-1"-76"-15,2 3 29 0,-2 0 26 0,0 2-4 16,2 1-19-16,0 3 19 0,2 2-51 16,1 9 41-16,6 5-15 0,-3 4-28 0,3 0-15 15,5 4-31-15,-3-3-36 0,2 1-27 16,-1-2-17-16,-1-1-32 0,-1 0-35 0,0 0-22 16,-1-6-42-16,-2-2-26 0,0-3-31 15,-3 0-4-15,1-7-86 0,-3-2-43 0,0-4-66 16,0 0-57-16,-2 0 20 0,0 0-138 0,3-11-48 15,-2 6 35-15,-2-3-268 0,0-7 58 0,1 6 49 16,-8-16 23-16,0 11 27 0,-2-1 33 16,-3 1 39-16,-1 2 51 0,3 2 20 15,-6 0-29-15,4 1 49 0,-5 2 4 0</inkml:trace>
  <inkml:trace contextRef="#ctx0" brushRef="#br0" timeOffset="-153631.36">13926 9660 980 0,'-4'0'341'0,"2"-2"66"0,-1 1-14 15,3 0-24-15,0 1 2 0,3-3-9 16,1 3-22-16,2-2-19 0,-1 2-51 0,13-3-12 15,1-1-25-15,2 1-23 0,-1-2-40 16,2-1 1-16,-1 0-33 0,0 1 1 0,0 0-33 16,-2 1-19-16,1 0-25 0,-5 0-11 0,2 2 3 15,-4 0-16-15,-5 2-11 0,0 0 4 0,9 12 6 16,-7-5-6-16,-1 7 11 16,-1-1 8-16,-1 3-25 0,1 1 31 0,2 0-23 15,-1 3 16-15,-5-6-25 0,-1 2 12 0,4 0-11 16,-3-7 4-16,-4-1-47 0,2-1-20 0,-2-2-35 15,0-5-41-15,0 0-44 0,0 0 14 16,0 0-143-16,7 4-50 0,-5-8 31 0,0 1-254 16,2-1 45-16,0-1 37 0,0 0 36 0,5-7 30 15,-2-2 5-15,2-1 69 0,-4 0 16 16,1-2-18-16,-2 0 58 0,-1-1-19 16</inkml:trace>
  <inkml:trace contextRef="#ctx0" brushRef="#br0" timeOffset="-153507.03">14361 9583 222 0,'-4'-10'432'0,"2"2"-60"16,-7-5 17-16,1 5-50 0,0 3-29 0,-5-2-12 15,3 1-58-15,1 1-23 0,1 2 5 16,1 3-62-16,0-3-18 0,1 3-115 0,1 0-46 16,5 0-60-16,0 0-75 0,-7 0 13 15,7 0-267-15,-9 12 16 0,11-7 22 0,12 6 10 16,-3-2 65-16,7 3 1 0,3 0 17 16</inkml:trace>
  <inkml:trace contextRef="#ctx0" brushRef="#br0" timeOffset="-153250.34">14526 9629 635 0,'13'-1'348'0,"-2"0"-10"15,-2 0-5-15,-2 1-44 0,-2 0 83 0,-1 0-27 16,-4 0-7-16,0 0-13 0,4-2-25 16,-6 4 3-16,-2 1-28 0,-5 7-12 0,-3-1-20 15,1 3-2-15,-1 0-24 0,0 4-24 16,5 0-21-16,0 4 19 0,1-4-11 0,3-1-35 16,1-3 2-16,2-12-11 0,0 13-20 0,18 13-20 15,-7-14-10-15,7 0-3 0,2-4-9 0,3 0-69 16,4-2-27-16,2-1-22 0,0-1-41 15,0-3-34-15,0 1-44 0,-14-2 17 0,4 0-160 16,2 0-53-16,1 0 32 0,23-13-284 16,-25 11 66-16,2-3 56 0,-1 3 37 0,4-5-6 15,-1 4 84-15,1-1 11 0,1-5 29 0,4 5 7 16,-1 2 21-16,2-2 32 0,4 1 22 16</inkml:trace>
  <inkml:trace contextRef="#ctx0" brushRef="#br0" timeOffset="-152914.45">15512 9641 707 0,'0'-2'447'0,"0"-1"-24"0,0-1-32 16,2 3-17-16,-2 1-3 0,2 1 4 0,-2 2-22 16,3 1-8-16,3 14-8 0,0 5-39 0,0 0 26 15,0 5-11-15,1-4-51 0,1 3-7 0,-2 0-37 16,1-1-7-16,-1 1-32 0,1-1-41 16,2 0-36-16,-4-1-11 0,3-6-72 0,-3-1-49 15,1-4-38-15,-6-5-57 0,4-1 12 0,-2-4-185 16,0-4-58-16,-2 0 32 0,0 0-259 15,0 0 32-15,8-12 51 0,-8 6 35 16,1-2 41-16,3-9 35 0,-2-2 22 0,-2 9 26 0,0-7 2 16,0-2 41-16,-11-20 11 0,7 17 39 15</inkml:trace>
  <inkml:trace contextRef="#ctx0" brushRef="#br0" timeOffset="-152662.79">15586 9689 577 0,'0'-8'465'0,"0"0"35"0,3 0-31 16,-1 3-37-16,3-6-28 0,3-2-19 15,3 5-27-15,1-1-27 0,5 4-6 0,0 1-36 16,-7 4-19-16,7 0-30 0,0 0-13 16,26 12-7-16,-23-7-5 0,-2 4-40 0,1 3-23 15,-4-1-23-15,-1 3 2 0,-5-1-6 16,-1 1-19-16,-4-3-7 0,-4-11-20 0,0 8-9 16,0-1-50-16,0 2-22 0,-10 3-33 0,5-8-36 15,1 0-26-15,-10 5-42 0,1-4 14 16,-1 0-146-16,3-5-35 0,0 2-39 15,11-2 30-15,0 0-266 0,-10 0 52 0,2 0 40 16,8 0 36-16,0 0 10 0,-11-12 69 0,11 8 16 16,0 1 33-16,2-4 13 0,5-4 15 0,1-3 5 15</inkml:trace>
  <inkml:trace contextRef="#ctx0" brushRef="#br0" timeOffset="-152148.91">15843 9639 938 0,'8'-5'376'0,"1"1"53"0,-2 0-47 15,0 2-3-15,0-3-20 0,-1 5 5 0,1 3-39 16,-7-3-20-16,11 0-3 0,17 9-40 15,-11-1-9-15,-3 4-23 0,1 2-23 0,1-1-13 16,-5 3-21-16,5 1-16 0,-11-3-12 16,3 1-8-16,-3 3-14 0,0-2-12 15,-3-4-12-15,-2-2-11 0,0-3 6 0,0-2 5 16,0-5-32-16,0 0-8 0,0 0-5 0,0 0 11 16,-10 14-14-16,8-14 8 0,-2-2-29 15,2 0 8-15,-2-1-7 0,1 1 1 0,1-3-3 16,0 0-25-16,2 0-26 0,0-3 25 0,0 1-24 15,0-2 7-15,0-5 11 0,17-17-7 16,-10 16 1-16,1-2-14 0,4 6 8 0,-3 2 20 16,1-3-8-16,3 3-12 0,-4 2 2 0,2 2 8 15,-4 3-2-15,-7 2-2 0,0 0 8 16,9 0-12-16,0 0 19 0,7 18-6 0,-10-4 10 16,2 1-5-16,-2 3 14 0,-1 1-3 15,-1-5-2-15,2 4 0 0,0-2 33 0,0-1-29 16,-2-3 10-16,-1-4 24 0,1-2 14 0,0-1-24 15,-1 0-3-15,4-3 7 0,-2-1-21 16,1-1 13-16,-6 0-3 0,11 0-14 0,1 0 17 16,15-15-21-16,-14 3-11 0,3 2-27 0,-3-1 7 15,-2-4 2-15,1 5 2 0,-1-2 0 0,-5 0 2 16,-1-3-22-16,0 3 0 0,-5 5-12 16,0 7 11-16,-12-22-6 0,1 11-8 0,-1 6-14 15,-3-3-28-15,-5 1 2 0,2 2-21 16,-3 1-23-16,1 0-40 0,3 1 17 0,3 2-106 15,5 0-52-15,0 1-40 0,3 0 31 0,0 0-280 16,6 0 40-16,0 0 61 0,3 5 14 16,13 0 50-16,7 2 31 0,4 1 46 0,2-6 20 15,-3 5-7-15,1 0 67 0,2-6-2 16</inkml:trace>
  <inkml:trace contextRef="#ctx0" brushRef="#br0" timeOffset="-151914.79">16541 9636 1188 0,'5'-5'510'0,"-1"2"-34"0,0 1-34 0,-2 0-36 15,2 2-16-15,-2-2-54 0,0 4-10 16,0 1-36-16,0 2 23 0,3 9-4 0,-1 5-17 16,3 1-21-16,-5 4-17 0,8 2-23 0,-4-1-20 15,3 1-24-15,3 3-31 0,0-2-12 0,1 0-11 16,0-1-26-16,-2 1-35 0,0-6-32 16,0 1-30-16,-2-4-2 0,2-2-107 0,-4-3-15 15,-2-4-40-15,-1-4-41 0,-2-2 18 0,-2-1-157 16,0-2-51-16,0-5 33 0,0 3-241 15,-2-2 50-15,0-1 36 0,-5-8 23 16,-1 1 56-16,-4-3 31 0,3 2 30 0,-5-5 2 16,5 5 66-16,-2-3 2 0,1-1 7 0,-2 2 19 15</inkml:trace>
  <inkml:trace contextRef="#ctx0" brushRef="#br0" timeOffset="-151664.61">16600 9801 347 0,'-3'-15'466'16,"2"4"-41"-16,1 1-64 0,0 2 59 0,0-4-28 15,0 2-17-15,0 1-24 0,0 0-34 0,11-14-14 16,-7 14-24-16,10 1-7 0,-1-1-35 15,3 6 2-15,2-1-36 0,2 3-3 0,-11 1-19 0,7 0-6 16,1 0-23-16,22 15-20 0,-19-5-7 16,0 2-21-16,-3 1-9 0,-3 0 2 0,-3 2-10 15,0-3 10-15,-8 4-11 0,0 0-23 0,-3-9-7 16,0 3 25-16,-18 13-30 0,7-10 5 16,-3-4-12-16,0-1-4 0,-2-1-69 0,1-2-22 15,1-5-58-15,-1 0-42 0,6 0 14 16,9 0-149-16,-9 0-24 0,2 0-76 0,-4-12 33 15,1 4-241-15,4-1 52 0,3-1 48 0,2 2 30 16,1 2 65-16,11-16-12 0,-2 10 9 16,4 1 53-16,5-3 6 0,0 2 33 0,0 0 14 15</inkml:trace>
  <inkml:trace contextRef="#ctx0" brushRef="#br0" timeOffset="-150925.16">16895 9709 455 0,'4'2'480'0,"3"-2"38"16,-3 3-25-16,2-1-49 0,10 1-29 0,-1 4-35 15,-1-7-12-15,-2 7-33 0,4-4-2 16,-3-1-55-16,-2-2-29 0,1 0-19 16,-4 0-31-16,3 0-14 0,3 0-29 0,14-13-16 15,-15 5-19-15,1 0-26 0,-2 0-25 0,0 0-17 16,-3-3-19-16,0-3 5 0,-3 7-16 16,1 2-8-16,-4 2 13 0,-1-2-21 0,-2 2 14 15,0 3-19-15,0 0 16 0,-14-4-8 16,8 5-1-16,-10 7-9 0,-2-2 14 0,4 3-14 15,0 1 24-15,0 7-15 0,2-1 30 16,3 1-7-16,1 1-2 0,2-1 6 16,6-11 10-16,0 5-3 0,16 20 10 0,-5-17-17 15,3-3-2-15,2-1 4 0,1-3 4 16,1-1 2-16,1-5-5 0,-4-1-28 0,-10 0-25 16,8 0 0-16,18-10-30 0,-14 5-7 0,-2-5-15 15,1 1-14-15,-3-4-17 0,1-1-9 16,-1 0-19-16,-2 1-5 0,-1 1 30 0,-1-2 2 15,-3 6 10-15,0 1 7 0,-2 0 3 0,0 1 29 16,-2 1 4-16,0 1 7 0,-1 0-5 16,1 1 11-16,0 1 6 0,0-1 29 0,0 3 15 15,0 0 14-15,-2 0 8 0,0 0 2 0,0 0 6 16,0 0 1-16,14 15 21 0,-10-10-8 0,3 7 5 16,-1 2 16-16,-1-6-6 0,1 1 17 15,-2 6-24-15,-2-3 6 0,2-3-3 0,-2-3-11 16,-1 1-7-16,1-3 4 0,-1 1 13 0,-1-3-25 15,0 0-1-15,0-2-5 0,0 0-5 16,0 0-4-16,-6 5 2 0,4-5 3 16,0-1-3-16,0-2 13 0,1 1-5 0,-1-1-43 15,2-1-1-15,0 1 20 0,1-2-31 16,5-9-25-16,3-1 26 0,-3 1-19 0,6-6-8 16,-1 6-6-16,3 2 5 0,1 0 15 0,0 2 10 15,-1 0-18-15,-1 1 24 0,-1 3-23 0,-1 0 17 16,-4 5 8-16,2-1-17 0,-2 1 5 15,-3 1 5-15,-4 0 5 0,0 0 8 0,7 0 6 16,4 14 29-16,0 0-13 0,-4 0-8 16,-2 3 20-16,-1-2-6 0,1-1 13 0,1 1 4 15,-3 0-20-15,1 1-6 0,-1-6 0 16,0-1-6-16,-3-2-1 0,1-2-18 0,-1-1-20 16,2 0-44-16,-2-2-27 0,0-2-71 15,0 0 17-15,0 0-138 0,-2 0-65 0,1-1 32 16,0-2-272-16,-1 0 32 0,1 0 76 0,0-2 18 15,0-1 27-15,1 1 31 0,-2 0 55 16,2-2 7-16,0 2 12 0,-2 0 46 0,2 5 35 16,0-7 7-16</inkml:trace>
  <inkml:trace contextRef="#ctx0" brushRef="#br0" timeOffset="-150088.43">17535 9419 766 0,'0'-3'371'0,"2"0"-52"0,-2 1-20 0,3 0-6 16,-2 3-36-16,0 0 36 0,1 2 16 16,-1 1-4-16,0 2 4 0,-1-2-20 0,2 17-10 15,0 1 0-15,2 0-16 0,-1 0-11 16,-2 7-28-16,0 0 22 0,4 0-31 0,-3 0-32 16,-1-4-6-16,1 1-29 0,-1-1 0 15,0-1-32-15,1-7 1 0,-2-7-10 0,0 1-20 16,0 2-27-16,0-4 3 0,0 1-18 15,0-3-4-15,0-7-38 0,9 15-21 0,-5-13-11 16,-2 0-14-16,6-1-39 0,-4-1-2 0,3 0-16 16,-1-1-1-16,8-8-9 0,3 4-4 0,0-2-11 15,-3-3 6-15,1 0 10 0,3 0-4 16,-2-5 10-16,-1 2 21 0,0 1-9 0,-1 0 43 16,0 2 0-16,-5 3 46 0,-2 1 5 0,-2 2 6 15,-1-1 4-15,0 3 10 0,-3 2 9 16,-1 0 18-16,0 0 21 0,-1 3-1 0,-1 1 2 15,0-1 2-15,2 3 3 0,-2-1-20 0,0 1 25 16,1 1-18-16,0 0-8 0,0 1 7 16,1-8 3-16,0 6-7 0,0 1 3 0,0 3-8 15,0 0-5-15,20 9 12 0,-14-12-20 0,0-6-10 16,3 1-3-16,-3 3-4 0,-6-5 2 16,7 0 0-16,-1 0-32 0,2 0-9 0,4 0 3 15,16-15-15-15,-13 9 0 0,1-4-5 0,-1 1-10 16,1 0 5-16,1-1 16 0,-4 3-7 0,-1-2 15 15,-1 3-11-15,-5-1 5 0,0 5-14 16,-2 0 17-16,-1-1-6 0,0 3-2 0,-3 0 5 16,0 0 13-16,0 0-8 0,13 22 23 0,-8-4-7 15,-1 0 16-15,2 4 8 0,1 4 10 16,-1 1 7-16,0 0 11 0,1-2-7 0,2 4-1 16,0-3-5-16,0 3-2 0,-1-2 0 15,1-3-2-15,-2 5-5 0,-2-6 1 0,-3-2 7 16,-2-12-11-16,0 4 2 0,-12 12-13 0,1-16-3 15,-2 0 5-15,0-6-3 0,-5-3 6 16,8 0-6-16,-6 0-19 0,-2 0-26 0,-19-16 1 16,17 4-36-16,0-1-4 0,-2 0-45 0,4-6-46 15,1 2 16-15,-2 0-159 0,0-5-42 16,3 1 30-16,1 0-286 0,-4 1 36 16,2-3 38-16,1 1 47 0,-1 0 49 0,0-2 30 15,0 3 7-15,1 1 41 0,2 2 30 0,-1-2 21 16,-2 0 17-16,6 1-7 0</inkml:trace>
  <inkml:trace contextRef="#ctx0" brushRef="#br0" timeOffset="-149904.44">17520 9631 509 0,'1'-4'574'16,"1"1"-64"-16,2 1-50 0,1-3-39 15,7-2-49-15,3 2-29 0,1-2-57 0,1 1-34 16,2-2-21-16,2 2-37 0,-2 1-62 0,4 1-66 15,3-1-6-15,-1 2-206 0,-2-1-105 0,-1-1 23 16,-10 5-257-16,3 0 16 0,3 0 50 16,0 0 58-16,4 0 12 0,0 0 26 0,3 0 15 15,25 9 28-15,-25-1-37 0</inkml:trace>
  <inkml:trace contextRef="#ctx0" brushRef="#br0" timeOffset="-136819.67">1747 11043 816 0,'-14'0'369'16,"14"0"-50"-16,0 0-4 0,-13 0-41 0,-5-22 1 15,15 19-33-15,-1-1-17 0,2 1-4 0,0-1-15 16,1 0-31-16,1 0-27 0,1 0 0 15,1-2-23-15,7-3-8 0,3 1-13 0,3 1-28 16,0 2 12-16,5 2-30 0,-11 3 17 0,5 0-4 16,19 11-23-16,-13-4 3 0,-3 1-7 15,-1 2 3-15,-1-2-14 0,-3 3 0 0,-2-2-3 16,-3-1-6-16,-4-1 3 0,-2 1-6 16,-1-1 1-16,0-7-4 0,0 0 5 0,0 7 2 15,-21 11-2-15,9-6-6 0,1-4-4 0,-3-1-2 16,1 0-3-16,-1-1 4 0,1 0-9 0,2-2 11 15,4-1-14-15,0 2 19 0,2-3-17 16,1-2 14-16,0 3-12 0,1-3-10 0,1 3 4 16,0-3 15-16,2 0-18 0,-3 1 14 15,3-1-10-15,0 0 10 0,0 0 0 0,0 0-2 16,15 5-11-16,-11-5 9 0,4 3-6 0,8 2 3 16,0 2 11-16,2-2-16 0,0 3-1 15,-2 4 11-15,2-3 6 0,-5 3-6 0,2-3-1 16,-5 2 14-16,-2-4-10 0,-3 1 3 15,0-1 4-15,-3 0 14 0,-2 0-7 0,0-7 10 16,0 0-5-16,-12 14-3 0,-1-4 0 0,-4-1-10 16,-3-1-6-16,-3 0 13 0,1-1-16 15,-3-2-5-15,0 1-32 0,0-3-17 0,-2-1-1 16,2 0 4-16,-1 1-83 0,1-3 9 16,-1 1-26-16,16-1-24 0,-3 0 1 0,1 0-15 15,1 0-37-15,3 0 18 0,-8-11-203 0,11 7-51 16,2 1 36-16,1-1 22 0,1-2 33 15,0 1 21-15,1-2 41 0,0-2 14 0,0-6 30 16</inkml:trace>
  <inkml:trace contextRef="#ctx0" brushRef="#br0" timeOffset="-136298.29">1879 10640 699 0,'0'-1'415'16,"0"-1"-79"-16,1-1-10 0,-1 1-43 0,1-1 29 15,-1 2-45-15,0-1-9 0,1-1-23 0,0 1-32 16,0-2-20-16,1 1-35 0,3-2 0 15,8-5-5-15,0 2-37 0,4 0-2 0,-1 5-11 16,3-2-8-16,-2 3-16 0,-4 2 3 16,-7 0-15-16,7 0-2 0,14 9-19 0,-11-1-2 15,-2-1 6-15,-1 4 1 0,-6 0-8 0,1 0-12 16,-3 1 2-16,-2-2 7 0,-3-1-6 16,0-1-1-16,0 2-5 0,-14 14 5 0,7-8-11 15,-5-3 9-15,-1-1-8 0,-1-2 16 0,0 0-18 16,0 2-15-16,0-6 5 0,1 2 25 0,-1-2-14 15,2-3 2-15,2 1-11 0,1-2 9 16,5 0 1-16,-3 1-13 0,5-1 9 0,-2-1 10 16,1 0-15-16,1-1 7 0,-1 1-12 15,3-1-9-15,0 0 4 0,0 0 14 0,12 1 0 16,-5 0-11-16,12 0 10 0,1 0 11 0,1 1-22 16,1-1 3-16,2 1-38 0,-3-2-7 15,2 3 5-15,-1 0-104 0,-4 1-46 0,4-2-59 16,-8 5 26-16,2-1-298 0,-9 0 43 0,-1 0 42 15,-1 1 30-15,-2-1 32 0,-1 0-14 16,0 2 69-16,2 8 17 0,1 1 26 0,1 0 8 16</inkml:trace>
  <inkml:trace contextRef="#ctx0" brushRef="#br0" timeOffset="-135999.99">2425 11107 689 0,'1'-2'417'15,"1"2"-55"-15,-2-2-31 0,1 1-62 0,0 2-33 16,1 0 61-16,1 2-12 0,8 6-14 16,-1 1-18-16,1 8-12 0,2-2-4 0,0 4-28 15,0 0-15-15,-1-2-33 0,1 0-13 0,-1 0-6 16,0-1-21-16,0-2-11 0,-3 0-9 0,0-2-22 15,-5-6-11-15,1 0-37 0,0 0-19 16,-3-5-54-16,0 0-27 0,0-2 7 0,-2 0-155 16,0 0-42-16,0 0 25 0,3-9-273 0,-3 5 11 15,0-1 57-15,0-2 31 0,-1-1 2 0,1-8 28 16,0 7 62-16,0-4-1 0,0-2 12 16,0 0 26-16</inkml:trace>
  <inkml:trace contextRef="#ctx0" brushRef="#br0" timeOffset="-135789.41">2599 11143 1056 0,'-1'-4'372'0,"1"2"32"0,1 0-25 0,-2-1-46 0,1 0-27 16,0 1-39-16,0 2-27 0,-2 0-4 15,0-1-5-15,1 4 2 0,-3 0-17 0,2 1-19 16,-9 8-26-16,2-2 0 0,-2 4-33 0,-1 4-18 16,1-4 6-16,1 1-15 0,-2-1-38 15,4-1-42-15,-3-4-50 0,3-1-36 16,4-2 6-16,-1 0-119 0,0-2-59 0,0-2-66 15,-1 1 28-15,1-3-258 0,3 0 10 0,-1 0 54 16,3 0 35-16,0 0 52 0,0 0 11 16,0 0 39-16,0 0 7 0,-9 0 11 0,9 0 32 15</inkml:trace>
  <inkml:trace contextRef="#ctx0" brushRef="#br0" timeOffset="-135538.74">2372 11235 456 0,'-1'-2'479'16,"-1"0"-87"-16,0 1-20 0,2 0-26 0,-1 1-17 16,0-3-17-16,0 3-29 0,1 0-12 0,0 0-7 15,1-3-3-15,0 5-19 0,2-4-4 16,1 5 1-16,3-4-38 0,11-3-15 0,1 6-31 16,-8-2 1-16,24-12-24 0,-12 10-5 15,0 2-33-15,-1-5-41 0,0 1-36 0,-2 1-51 16,-1-2-72-16,-1 1 11 0,-5 1-135 0,-1-2-71 15,-3 3 26-15,0 2-271 0,-1-2 60 16,7-2 10-16,2 0 34 0,-1 1 32 0,-2 2 57 16,7-2-2-16,5 1 62 0,-2 0-48 0,4 2 65 15</inkml:trace>
  <inkml:trace contextRef="#ctx0" brushRef="#br0" timeOffset="-134923.11">2937 11071 1011 0,'1'-6'386'0,"0"1"-64"0,6-11-40 16,2 2 32-16,1 2-12 0,3 0-37 0,3 1-13 16,-1 1-20-16,2 3-16 0,1 0-37 15,-1 1-8-15,0 1-22 0,1 2-10 16,-10 3-25-16,6 0 0 0,14 15-18 0,-15-3-7 16,-2 0-3-16,-3 2-12 0,-2 4 0 0,-5-7-8 15,-1 1-11-15,0-3-5 0,0 2-10 16,-12 15-9-16,4-13 8 0,1-1-16 0,-2 0 11 15,0-2-6-15,0-3-7 0,1-2-1 0,3 0 6 16,-3-2-4-16,2-2-16 0,0 2-8 0,1-2-4 16,0-1 4-16,0 0-14 0,0 2 11 0,5-2-4 15,0 0 10-15,0 0-17 0,-7 0 7 16,7 0 3-16,0 0-10 0,0 0 9 0,-11-3-5 16,12 3 10-16,1 0-1 0,0 0-7 15,2 0 1-15,0 0 2 0,1 0 10 0,2 3-8 16,10-1-4-16,-5 2 17 0,4-1-5 15,0 3 1-15,-2 2 6 0,1 0 8 0,-3 4 1 16,0 0-8-16,-5-5 11 0,0 0-5 0,-3-1-10 16,0 1 25-16,-2-2 3 0,0 1 3 0,-2-1-6 15,0-5 18-15,0 0-11 0,-13 20-1 0,-1-12-8 16,3 0-2-16,-6 1-8 0,-3-2 6 16,-3-3-20-16,-2 3-35 0,-1-4-27 0,0 3-51 15,3-3 11-15,0 1-88 0,0-4-28 16,5 2-36-16,8-2-58 0,-2 0 30 0,-11-11-219 15,16 7 29-15,0-1 21 0,3 1 33 16,0-1 22-16,1-1 30 0,2 2 0 0,0-2 47 0,1 1 3 16,0 5 32-16</inkml:trace>
  <inkml:trace contextRef="#ctx0" brushRef="#br0" timeOffset="-133803.09">3258 10638 413 0,'0'0'256'0,"0"0"-18"0,0 0-34 15,0-14-8-15,0 14 7 0,0 0-3 0,0 0 3 16,0 0-4-16,0 0 17 0,0 0-52 0,0 0 22 16,0 0-8-16,0 0-19 0,0 0 11 0,-14-25-33 15,13 23-5-15,0 2 6 0,1-3 5 16,0-1-16-16,2 0-10 0,-1 0-5 16,1-2-9-16,7-3-9 0,2-4 6 0,0 3-21 15,2 5 11-15,0 1-13 0,-3 3-9 0,-10 1 9 16,9 0-23-16,15 12 3 0,-12-2 0 15,-3 4 0-15,-2 1-15 0,-3 4 16 0,0-1-9 16,-3 0-6-16,-1-9 2 0,0 4-8 0,0 4 3 16,-11 16-11-16,5-18 4 0,-1 0 1 15,2-2-6-15,-1-4-14 0,-4 3 16 0,1-2-7 16,0-3-12-16,3-3 3 0,0-1 1 0,-1 1-10 16,2-3 0-16,-2 1 8 0,3 1-9 15,1-2-7-15,-1 0 0 0,1 2 0 0,0-2 9 16,1 0-5-16,-1 0-1 0,2-1 8 0,-1 1-9 15,2-1 4-15,0 0-3 0,0 0-6 16,0 0 5-16,0 0-4 0,13 5 7 0,-6-3-2 16,0-2-6-16,12 1 3 0,2-1 10 0,3 0 0 15,-2 1-2-15,-9-1 1 0,3 0-4 0,4 0 5 16,2 0-6-16,-2 0 1 0,-2 0 4 0,-3 0-18 16,-2 0-16-16,-3 0-49 0,-2 0 8 15,-1 0-75-15,-7 0-47 0,6 0-25 0,1-1-51 16,-7 3 25-16,-2-1-227 0,-1 1-22 0,0 1 25 15,-2-2 35-15,-6 9 23 0,0-1 47 0,-2 1 36 16,5-2 16-16,-1 1 0 0,1 3 23 16</inkml:trace>
  <inkml:trace contextRef="#ctx0" brushRef="#br0" timeOffset="-133364.92">3708 10580 412 0,'0'-5'354'0,"0"0"-65"0,1 3-15 16,0-1-14-16,2 1-12 0,0 1-17 0,3 1 6 15,11 3-29-15,3 0-4 0,-4 4-25 0,4 4-20 16,0 3 7-16,-3 3-4 0,3 3 7 16,-1 5-1-16,-2 2-26 0,1 4-8 0,-2 1-13 15,1 5 7-15,-4 0-12 0,1 1-12 0,-5 1-6 16,0 4 0-16,-4-3-2 0,-3 1-24 0,-2-22 6 15,0 8-18-15,-12 39 4 0,4-29-16 16,-7-2-14-16,0 0 1 0,-4-5-36 0,1-2-50 16,-3 0 4-16,-2-3-77 0,-1-3-61 15,3-5-84-15,-2-3 29 0,0-2-257 0,2-2 7 16,6-3 54-16,5-3 30 0,3-3 1 0,6-1 28 16,3-1 22-16,5 0 49 0,0-2-8 0,15-2 26 15</inkml:trace>
  <inkml:trace contextRef="#ctx0" brushRef="#br0" timeOffset="-132710.69">4206 11122 512 0,'2'-3'393'15,"0"2"-62"-15,-1 2-19 0,3 2 5 0,-1-3-38 16,0 5-5-16,1-1-5 0,-1 1 1 16,0-1-33-16,6 10-8 0,-5 3-27 0,2-5-8 15,-3-1-17-15,-1-3-17 0,0 1-6 16,-2-2-13-16,0-3-3 0,1 0-4 0,-1 0 0 16,0-2-16-16,0-2 6 0,0 0-23 0,0 0-10 15,0 0-6-15,-7 6 5 0,3-7-26 0,2-1 6 16,0-2-8-16,-1-1-29 0,3 0-5 15,-1-2-5-15,2 0-8 0,0-11-5 0,-1 9-10 16,11-14 8-16,-3 10-11 0,5 1 8 0,1-1-8 16,3 4 6-16,-1 4 1 0,3 1-1 15,2 0-1-15,-2 3-1 0,0-1-1 0,-12 2 8 16,6 0 0-16,17 11 4 0,-14-6-8 0,1 0 13 16,-4 2-3-16,-4-1 5 0,1 5-1 0,-3-4 6 15,-2 0-9-15,-2-1 3 0,0-1 2 16,-2-1 9-16,0-1-8 0,-1-3 19 0,0 0 4 15,0 0-3-15,0 0-2 0,0 7 9 16,0-7-7-16,-11 10-2 0,8-9-4 0,0-1 1 16,0 0-11-16,1-1-7 0,-2 0 6 0,2-1-2 15,1-3-13-15,1 3-11 0,1-3 2 16,6-7 17-16,-2-2-22 0,5 3 7 0,4 1-10 16,-1 0 12-16,4-1-4 0,1 4 11 15,4-1-16-15,-1 5 7 0,1 1 0 0,1 2 6 16,-13 0-3-16,6 0-4 0,20 11-5 0,-17-9 14 15,-4 2 7-15,1 4-2 0,-4 0-7 16,-5-1-1-16,0-1-8 0,-4-1-9 0,-2 2 7 16,0-2 13-16,-1-5-23 0,0 0-25 15,0 8-29-15,0-8-43 0,-13 12-44 0,10-9 16 16,-2-2-128-16,-1 0-54 0,2-1 30 0,-1-1-239 16,0 1-28-16,1 0 51 0,2-1 33 15,1-2 41-15,2-1 31 0,3-1 17 0,7-6 54 16,1 2 30-16,3-3 2 0,0 3 17 0,0 1-9 15</inkml:trace>
  <inkml:trace contextRef="#ctx0" brushRef="#br0" timeOffset="-132434.45">4903 11093 624 0,'4'3'386'15,"-2"1"-64"-15,0 0 91 0,1 2-27 16,7 2-6-16,-5 1-9 0,3 8-1 0,3-5-18 16,0-1-36-16,5-2-11 0,2 0-30 15,-4-1-15-15,4-4-19 0,0 1-24 0,1-1-31 16,0-3-20-16,2 2-19 0,-11-3-9 0,6 0-18 15,19-13 0-15,-16 12-25 0,-2-8 3 16,0 2-22-16,-3-2-24 0,0 0-20 0,-3-2-31 16,-4 0-8-16,2 0-8 0,-5 0-22 15,-2 3-17-15,-2 8-32 0,0-7-9 0,-13-9-21 16,2 5-7-16,-5 6-14 0,4 1 12 0,-6 1-35 16,-1 0-18-16,0 0-32 0,1 3-5 15,9 0-35-15,0 0-10 0,-1 0 25 0,0 0-152 16,3 0-78-16,0 0-6 0,-4 10 72 0,6-8 22 15,4 0 13-15,1 2 14 0,2-2 39 16,4 1 21-16,9 6-26 0</inkml:trace>
  <inkml:trace contextRef="#ctx0" brushRef="#br0" timeOffset="-131884.99">5568 11137 591 0,'10'-2'354'0,"-3"-2"-51"0,4-5-6 16,-2 4-35-16,-4 1 31 0,-1-2-33 15,-1 1 14-15,-1-1-33 0,-1 3 2 0,0-2-29 16,-1 5-18-16,0 0-7 0,0-8-13 16,0 8-17-16,-13-13-15 0,5 10-4 0,-9 0-5 15,7 3-14-15,-7 0-10 0,-3 0-9 0,0 0-11 16,-22 17-2-16,22-6-10 0,1 1-5 16,2 0-8-16,2 5 5 0,4-3-7 0,1 0-15 15,2 1 2-15,4-1-6 0,2-1 7 16,2-13-4-16,0 7-4 0,0 0-4 0,14 5-5 15,0-3-6-15,-3-6-31 0,0 1-13 0,1-4-20 16,-3 0-22-16,5 0-15 0,16-16 7 16,-12 9-64-16,-1-6-39 0,-1-3-32 0,1-1 1 15,-6-1-29-15,0-2-26 0,0-1 23 16,-4-3-129-16,1-2-50 0,1-1-21 0,-5 1 37 16,1 0 53-16,0-2 85 0,-2 7 123 15,-3-4 11-15,0 15 202 0,0-6 25 16,0-1 21-16,0 0 29 0,-13-13 10 0,6 16 19 0,1 6-7 15,1 1-18-15,1 3-18 0,1-1-15 16,1 2 69-16,-1-1-32 0,1 4 19 0,-1 2-1 16,1 0 8-16,1 1 5 0,-1 3-5 0,-1 10 18 15,2 3-5-15,1-8-7 0,0 5 15 16,0 4-18-16,0 3-20 0,15 30-18 0,-11-28-18 16,4 4 18-16,-3-2-16 0,3 1-16 15,1-4-13-15,-2 1-9 0,1-1-12 0,0-5-29 0,0 2-20 16,-3-3-36-16,2-3-24 0,0-3-46 15,-1-3-42-15,-1-3-43 0,1-4 16 0,1 1-161 16,0 0-39-16,-7-3 31 0,15 0-265 16,3 0 23-16,-1 0 59 0,3 0 20 0,19-15 34 15,-18 7 37-15,3 0 22 0,3-1 23 16,-3 1 41-16,3-1 28 0,0 0-6 0,2 3 14 16</inkml:trace>
  <inkml:trace contextRef="#ctx0" brushRef="#br0" timeOffset="-131029.72">6078 10996 464 0,'0'-2'229'16,"0"1"-29"-16,0 0-26 0,1-2-9 16,0 3-27-16,-1 0-10 0,0-2-24 0,0 1 1 15,0 0-5-15,1-1 0 0,-1 1-12 16,1 0 12-16,0-1-4 0,-1 0-14 0,-2 1 6 15,3 0 6-15,0-2-9 0,-1 3 11 0,0 0-12 16,0-3-20-16,0 3-6 0,1-1-1 0,-2 1-6 16,1 0-6-16,0-1 1 0,0 0-7 15,0 0-10-15,1 1 3 0,-1 0-18 16,1-1 2-16,-2 0-5 0,0 0 7 0,1 1-6 16,0-1-2-16,0 0 17 0,-1 1-8 0,0 0 0 15,1-3 24-15,-1 3-26 0,-1-2 24 16,2 1-6-16,-2-1 10 0,2 1-1 0,-2-2 32 15,2 3-2-15,-1-1-9 0,0 0 12 0,1-2 18 16,-1 3-30-16,0 0-1 0,0 0-3 16,0 0 5-16,0 3 10 0,-1 0-1 0,0 1 15 15,2 3 1-15,-1-3 6 0,-1 1-10 0,3 2 7 16,1-1-3-16,0 1-1 0,4 7-10 0,0-2-7 16,0 1 10-16,2-5-11 0,-4-1 16 15,3-3-12-15,0 1-2 0,-1-2-7 0,2 0 1 16,6 1-10-16,1-2-13 0,-3-1-5 15,-1 1-10-15,0 0 0 0,-2-2 13 0,6 0-20 16,0 0 10-16,1 0 3 0,15 11-9 0,-20-8-1 16,-2 0-1-16,-1 1-1 0,2 6 8 0,-3-5-10 15,-2 1 9-15,-2 0 15 0,-1-2-10 16,-1 1-6-16,-1-5 12 0,0 0-14 0,0 8 8 16,-12 11-16-16,3-10 9 0,-4 0-7 15,0-2-9-15,-3 0-3 0,-2-3-43 16,-1-1-42-16,1-2-50 0,-1 0-32 0,0-1 17 15,10 0-169-15,-3 0 29 0,-1 0-282 0,0 0 8 16,-15-11 40-16,13 6 41 0,9-2 39 0,0 0 30 16,-5-4 29-16,2-2 26 0,3 0 0 0,4 1 51 15,2 0 29-15,0-6-47 0</inkml:trace>
  <inkml:trace contextRef="#ctx0" brushRef="#br0" timeOffset="-130824.63">6066 10947 675 0,'3'-3'484'16,"1"2"-19"-16,11-5-48 0,1 0-21 0,6 3-40 16,2-3-18-16,2 3-36 0,2-1-36 0,2 0-35 15,0 3-17-15,3 0-29 0,0-1-14 16,-18 2-35-16,8 0-58 0,1 0-50 0,2 0-2 16,-2 0-139-16,-3 0-82 0,-1 0-74 15,-5 0 22-15,-4 0-263 0,-2 0 41 16,6-10 43-16,-10 7 47 0,-3 3 33 0,-2-1-29 15,-2-1 71-15,-3 1 31 0,-1 0 13 0</inkml:trace>
  <inkml:trace contextRef="#ctx0" brushRef="#br0" timeOffset="-130111.23">1336 10617 924 0,'6'-3'305'15,"-1"-2"-36"-15,0 2-3 0,-1 0-23 0,-2 0-31 16,0 0-14-16,-2 0-11 0,-2 3-5 0,0-2-35 16,-1 2-17-16,-3 2 1 0,-1-2-15 15,-10 8 36-15,-11 7-18 0,-3 8-2 0,2 4 9 16,-1 9-4-16,-1 2-12 0,1 1 0 0,1 7-15 16,0 3 1-16,2 2 0 0,5 2 1 0,4 3-14 15,2-2 8-15,3 3-12 0,8-1-6 16,5-26 5-16,0 14-17 0,20 52 6 0,1-46-5 15,8-9-7-15,0-8-9 0,2-6-5 16,5 0-25-16,5-2-31 0,4-2-44 0,3 0 4 16,6-2-171-16,-2-3-79 0,5 1 25 15,2-5-294-15,2 3 32 0,4-8 46 0,-1 1 43 16,5-3 40-16,-1-3 4 0,11 2 40 16,-2-5 47-16,9-1-40 0,-40 0 61 0,24 0 3 15</inkml:trace>
  <inkml:trace contextRef="#ctx0" brushRef="#br0" timeOffset="-129439.45">7481 10955 534 0,'1'0'449'0,"2"0"-78"15,-2-1 47-15,-1 1-36 0,0-1-13 16,2 1-24-16,-2 0-14 0,2 0-11 0,-2 1-40 15,2 0-6-15,0-1-33 0,0 0-11 0,2 0-5 16,2 0 13-16,12 5-27 0,-7-5-6 16,23 4-13-16,-8-2-22 0,3 0-8 15,2 1-32-15,-1 0 13 0,4 0-25 0,0 0-8 0,1 0-18 16,-3 0-8-16,-3 0-104 0,-7-2-62 0,-2 1-82 16,-2 0 16-16,-7-2-182 0,-11 0 28 15,0 0-319-15,5 1 44 0,-8 1 59 16,-3-2 19-16,1 2 53 0,-11 2 16 0,-4 0 59 15,-1 2 19-15,-3 2 8 0,1-1 30 0,1 1 18 16,-2 3 18-16</inkml:trace>
  <inkml:trace contextRef="#ctx0" brushRef="#br0" timeOffset="-129256.97">7578 11146 759 0,'-5'5'494'16,"2"-5"-40"-16,2 2-48 0,2 0-9 0,1-1-18 15,3 2-37-15,2-1-15 0,14 1-37 0,3 1-29 16,4-4-43-16,2 3-20 0,0-1-20 15,1-2-15-15,2 2-39 0,-20-2-33 0,7 0-61 16,1 0-77-16,0 0 4 0,-4 0-127 16,-2 0-64-16,-4 0 22 0,0 0-291 0,-4 0 26 15,-7 0 19-15,0 0 35 0,10-2 39 0,-11 2 25 16,-1 0 24-16,-3 0 12 0,-1 0-4 0,-12 3 24 16</inkml:trace>
  <inkml:trace contextRef="#ctx0" brushRef="#br0" timeOffset="-127715.2">9411 10939 770 0,'0'-13'383'16,"0"13"-11"-16,0 0-49 0,0 0-31 0,0-14 5 15,0 14-6-15,-11-21-45 0,12 17-37 16,2 2-20-16,2-3-21 0,10-3-24 0,4 3-3 15,4 1-25-15,3 2-3 0,-3 2-14 16,-9 0-12-16,7 0-23 0,23 14 14 0,-20-4-17 16,-2 2-2-16,-3 0-7 0,-2 2-6 0,-4 2-9 15,-2 2 9-15,-6-6-12 0,-2 4 16 0,-1-4-15 16,-2-5-7-16,0 3-9 0,-18 15 12 16,7-12-17-16,0-1-12 0,-4-3 15 0,0 0 3 15,-4-2 6-15,-1 1-2 0,2-5-18 0,-2 2 16 16,0 0-15-16,1-4-1 0,1 2-12 15,6-3 19-15,0 1-8 0,3-1-6 0,9 0 2 16,-7 0 7-16,7 0-6 0,-7 0 10 0,7 0-17 16,-7-5 4-16,10 2 3 0,3 1 6 0,0 2-11 15,0-1 5-15,14-2-6 0,-10 3 2 16,5 0 5-16,3 0 9 0,3 0-8 0,22 12-10 16,-22-3 18-16,-1 1-4 0,-1 1 13 15,-1-1 14-15,-2 4 5 0,-4-1-6 0,-3 0 11 16,-3-2 5-16,-2-1 3 0,-3 1 0 15,-1-3 6-15,0-8-8 0,0 7-6 0,-11 11-2 16,0-8 7-16,-4-2-6 0,-2-1-17 0,-4-1-2 16,-2-1-1-16,-2-1-32 0,-3-1-41 0,-2-3-33 15,1 0 10-15,14 0-137 0,-8 0-66 16,-29-12-61-16,26 4 28 0,-1-1-229 16,4-3 47-16,4-2 51 0,3-3 13 0,4 2 50 15,1 1 13-15,5-3 22 0,3 2 22 16,3 2 23-16,0 4 19 0</inkml:trace>
  <inkml:trace contextRef="#ctx0" brushRef="#br0" timeOffset="-127177.23">9777 10621 748 0,'0'-2'349'0,"0"0"-5"16,0-1-28-16,0 3-42 0,0-3 10 16,0 1-5-16,-1 0-18 0,1 0-35 0,1-1-23 15,0 0-2-15,2 1-29 0,0-1-21 16,2-2-5-16,0 2-22 0,9-3 7 0,1-1-13 15,-1 3-23-15,3 0 7 0,-4 3-19 0,-1 0-2 16,-12 1-22-16,11 0 8 0,2 0-8 16,14 12-11-16,-14-5-6 0,-2 5 4 0,-4 0-17 15,0-1-3-15,-2 0 6 0,-3 0-13 0,-2-1 14 16,0-2-24-16,0 2 15 0,-15 15-9 0,7-12-11 16,-1 0 1-16,-5-1-11 0,2-2-3 15,-2-1 10-15,-1-1-1 0,1 0-21 0,0-1 4 16,0-1 2-16,-1-2-5 0,5 0 8 0,1-1 6 15,2 0 12-15,2-2-11 0,1 2-11 0,2-2-2 16,-1 2 23-16,1-3-5 0,1 2 3 16,1-2 5-16,0 0 11 0,0 0-4 0,11 3 11 15,-6-3-4-15,2 0-14 0,0 0 6 16,15 2 7-16,0 3-9 0,-11-5 5 0,7 0-6 16,1 0 3-16,4 0-8 0,0 0-21 0,-1 0-19 15,0 0 3-15,0 0-119 0,-3 0-42 16,-4 0-40-16,3 0 21 0,-3 0-299 0,-1 0 23 15,-3 0 17-15,0 0 45 0,-2 0 12 0,0 0 38 16,5 0 42-16,4 0 22 0,26 17 4 16,-22-7 2-16</inkml:trace>
  <inkml:trace contextRef="#ctx0" brushRef="#br0" timeOffset="-126125.25">10763 11005 374 0,'1'-2'400'16,"2"2"-31"-16,2 0-22 0,-2 2-44 0,1-1 45 16,1 3-34-16,9 4-5 0,-2 1-23 0,-3 0-21 15,6 2-9-15,-8-4-33 0,-2 1-8 16,4 3-14-16,-3 0-29 0,-3-5-12 0,0 0 9 15,-1-1-24-15,1-1-12 0,-2-1-15 16,0-1 0-16,-1 1-3 0,1-1 5 0,-1 1-23 16,0-3-10-16,0 0-7 0,0 0-9 0,-6 1-7 15,4-2 8-15,0-3-19 0,1 1-6 16,-1-1-11-16,2 0 3 0,-1-3-32 0,2 0 2 16,2-12-16-16,3 1-15 0,4 2 11 0,3 1 7 15,0 0-3-15,6 4-10 0,-1 2 9 16,2 0 5-16,2 4-8 0,-2 5-1 0,-9 0-2 15,7 0 16-15,25 12 8 0,-19-2 6 16,-2 2-1-16,1 3 27 0,-6-1-18 0,0-2 19 16,-1 2-17-16,-2-2-1 0,-2 1-1 0,-3-3 15 15,-4-1-9-15,-1-2 7 0,0-1-23 16,-3-2 7-16,1 0 6 0,-1-1-6 0,-1-3 17 16,0 0-15-16,0 0 3 0,-7 2 1 0,2-2-19 15,3-1 20-15,-1-1 9 0,-1-1-26 0,1 0-9 16,1-1 14-16,-1-1-1 0,2 0 4 15,-1 0-4-15,3-1-16 0,0-1-6 0,-1-1 16 16,11-10-6-16,-2 6-9 0,3 0 12 16,2 2-8-16,3 2-4 0,0 1-7 0,4 2 11 15,4 0 6-15,-1 3 12 0,1 0-7 16,-9 2-14-16,5 0 10 0,1 0 0 0,27 14-8 16,-24-8 10-16,-4 0-2 0,-2 2 0 0,-2-1 15 15,-3 2-25-15,-2 0 6 0,-4-2-5 16,-3-1 14-16,-1 0 7 0,-4-6-1 15,0 0-24-15,0 7-10 0,0-7-48 0,-11 13-31 16,4-10-47-16,1-2 14 0,-9 1-166 0,1 0-49 16,14-2 29-16,-10 0-271 0,1 0 23 0,1 0 48 15,8 0 40-15,0 0 34 0,-6-9 54 16,19 1 26-16,3 0 28 0,3-1 28 0,2 0 11 16,2-3-10-16,2 2 15 0</inkml:trace>
  <inkml:trace contextRef="#ctx0" brushRef="#br0" timeOffset="-125816.93">11842 10998 359 0,'1'3'476'0,"-1"-1"-94"0,-1 1 33 16,0 2-29-16,0-1-20 0,0 2-19 0,1-1-26 15,-1-1-3-15,1 4-35 0,1-2-15 0,-1-6-23 16,0 0-3-16,17 24-37 0,-5-16-17 16,0 0-8-16,4-2-23 0,0 0-19 0,1-1-1 15,2-1-34-15,0-2-11 0,0-2-12 0,0 0 10 16,-8 0-30-16,3 0-4 0,20-10-33 0,-16 2 0 15,1 0-30-15,-5 0-21 0,3-3-7 16,-5 0 7-16,0-1-11 0,-2 3-11 16,-5 0 6-16,-1 2 2 0,-4 0-2 0,0 7-19 0,0 0 10 15,0-6-18-15,-23-6-6 0,9 9 5 16,-4 1 7-16,-1 0-64 0,11 2-2 0,-4 0-24 16,-4 0-24-16,2 0-27 0,1 0-19 0,2 0 20 15,-5 10-219-15,10-9-29 0,3 1 12 16,1 0 38-16,4 0 27 0,3 0 43 0,10 3 11 15,3-1 31-15,3 1-15 0,5-2-4 16</inkml:trace>
  <inkml:trace contextRef="#ctx0" brushRef="#br0" timeOffset="-125319.61">12403 10997 222 0,'11'-5'341'0,"-2"0"-3"0,-3 1-39 15,0 0-11-15,-2 0 15 0,-2-2-41 0,0 3-25 16,-2-1-27-16,-1 2 43 0,-1-3-9 15,-1 4-26-15,-2-1-2 0,-2 3-26 0,0-1-2 16,-9 2-22-16,-2 5 6 0,1 3-5 0,1 0-7 16,2 3-6-16,1 2-4 0,4 0-10 15,1 0-19-15,2 2-16 0,5-3-13 0,1-9 4 16,0 5-31-16,14 15 15 0,-4-15-20 0,2-2-12 16,2-3-1-16,-1-3-14 0,0-2-18 0,-4 0-25 15,3 0-20-15,3 0-29 0,17-15-28 16,-17 4 9-16,0 3-78 0,-4-7-13 0,0 1-36 15,-5-4-36-15,1 0-3 0,-1-4-12 16,-1 0 23-16,0-3-147 0,-3 0-50 0,-2 10 37 16,0-6 14-16,0-4 31 0,0 0 60 0,0 0 110 15,0 0 16-15,0-1 261 0,0 4 12 16,-7-22 25-16,3 27 28 0,-1 1 0 0,-3 1 5 16,4 3 19-16,-1 4 9 0,0 0-24 15,1 3 13-15,-1 1 1 0,1 2-5 0,0 2 16 16,4 0 2-16,0 0 2 0,0 0 1 0,-13 27 15 15,11-4-2-15,2-9-10 0,0 7 20 16,0 5-11-16,16 28-33 0,-8-25-8 0,4-1-21 16,-2 2-24-16,3-4-5 0,2-4-13 15,-2 5-22-15,1-6-11 0,-1 0-55 0,0-3-37 16,-2-3-42-16,-3-1-59 0,0-4 11 0,2-4-167 16,-3-2-102-16,2-4 31 0,0 1-248 0,-9-1 70 15,13 0 44-15,5 0 28 0,23-8 33 16,-18 1 22-16,3-2 42 0,1 0 37 0,-1 0-13 15,3 0 28-15,2-2 3 0</inkml:trace>
  <inkml:trace contextRef="#ctx0" brushRef="#br0" timeOffset="-124983.21">13173 10887 719 0,'-1'-2'396'16,"0"2"-42"-16,-1 0-32 0,-1 0-49 0,1 1-24 15,0 1-29-15,-2 0-12 0,0 1-23 16,1-2-14-16,1 2-15 0,1 1-25 0,-2-1-14 15,1 0-13-15,1 1-4 0,1-1-13 16,1 0-1-16,0-1-18 0,1 1 5 0,3-1-1 16,-2 0-8-16,5 0-4 0,8 3-21 0,0-2 20 15,-4 0-29-15,10 1-1 0,-4-1-3 16,4-1-6-16,-3 2 9 0,1-1 2 0,-4 2-11 16,-1 0-2-16,-3-1-6 0,-3 2 18 0,-3-1 19 15,-1 1 15-15,-1 0 18 0,-2-1 7 16,-2-5 10-16,0 0-15 0,0 8 6 0,-14 13 3 15,2-10-3-15,-1-1-20 0,-2 0 6 16,-2-3-15-16,0 0-6 0,-3 0-6 0,0-3-26 16,0 2-43-16,0-6-58 0,4 0 8 0,5 0-116 15,-3 0-48-15,-3 0-60 0,-17-12 26 0,19 7-248 16,1 4-2-16,5-4 62 0,0 4 29 16,0-3 51-16,3 0 4 0,0 1 12 0,3 1 33 15,-2-2 27-15,1 1 4 0</inkml:trace>
  <inkml:trace contextRef="#ctx0" brushRef="#br0" timeOffset="-124537.02">12982 10856 689 0,'-7'-1'378'0,"3"-1"-60"0,0 0-6 0,0 1-51 15,0-1 6-15,2 0-33 0,0-1-26 16,2 0 8-16,0 0-5 0,-2 1-28 0,4-1 9 16,-2 0-12-16,1-2-19 0,1 3-10 0,1-1 5 15,1 2-12-15,2-2-1 0,1 0-9 16,10-2-3-16,2 3-3 0,1-1-4 0,6-2 7 15,1 4-21-15,3-2 5 0,2 3-18 16,3-3-8-16,0 3-2 0,-17 0 0 0,7 0-22 16,5 0-1-16,0 0-7 0,3 0 4 0,0 0-12 15,1 0 4-15,-5 0-12 0,-2 0-9 16,-2 0-9-16,-5 0 16 0,-3 0-22 0,-4 0 8 16,-2 0-31-16,-3 0-27 0,-2 0-33 0,-6 0-39 15,0 0 11-15,8 0-102 0,-8 0-49 16,5 3-25-16,-10-3-59 0,2-3 28 0,-2 3-239 15,0-1 58-15,0 0 14 0,-11-4 53 0,1 0 29 16,-3-2 10-16,3 3 40 0,0-2 26 16,1 1-21-16,6 2 62 0</inkml:trace>
  <inkml:trace contextRef="#ctx0" brushRef="#br0" timeOffset="-123942.91">15018 11098 728 0,'-2'-2'381'16,"2"-1"-12"-16,-2-1-49 0,-2 2 17 15,3 0-11-15,0-1-13 0,1 0-31 0,0 0-25 16,-2 3-36-16,4 0-11 0,-2 0-16 0,4 0 22 15,0 3-15-15,9 11-6 0,1-2-7 16,3-1 3-16,-1 1-15 0,2-1-25 0,-2 4-6 16,0-1-13-16,4 0-21 0,-5-3-1 15,-3 0-28-15,-1 2 3 0,3-4-13 0,-7-4-33 0,-1 0-25 16,0-2-38-16,-5-2-42 0,0 2-69 16,2-3 12-16,-3 0-128 0,0 0-68 0,0 0 29 15,-2-11-250-15,0 5 11 0,-3-6 62 16,-3-1 4-16,3-2 44 0,-1 1 45 0,2-2 19 15,0-1 17-15,0 3 12 0,-1 2-2 16,3 1 68-16</inkml:trace>
  <inkml:trace contextRef="#ctx0" brushRef="#br0" timeOffset="-123762.43">15167 11054 655 0,'-1'-3'390'0,"2"2"-24"0,-1-2-29 0,-1 2-42 16,1-1 9-16,-2 4 2 0,-1-1-1 0,1 3-16 15,-9 6-18-15,-2 2-21 0,-3 1-24 0,0 1-21 16,0-1-30-16,0 2-5 0,1 0-21 15,-1 0-46-15,3-2-36 0,2-2-64 16,1-1 1-16,-1-1-147 0,5-4-52 0,-1-1-66 16,4-4 26-16,1 1-269 0,0-1 41 0,2 0 28 15,0 0 31-15,0 0 33 0,0 0 39 16,-5-10 29-16,3 6 13 0,2 1 5 0</inkml:trace>
  <inkml:trace contextRef="#ctx0" brushRef="#br0" timeOffset="-123569.42">14928 11182 1128 0,'0'-2'399'15,"2"2"-7"-15,-2 0-55 0,3-2-26 0,3 1-39 16,3 0-34-16,11-4-37 0,3 2-13 0,4 2-17 16,-2-4-37-16,1 3-13 0,3-2-114 15,-1-1-78-15,0 1-73 0,2-1 13 0,1 2-308 16,-4-1 13-16,0-2 15 0,-2 2 46 0,2-3 28 15,-5 4 12-15,1-2 10 0,0 0 31 16,-3 2 24-16</inkml:trace>
  <inkml:trace contextRef="#ctx0" brushRef="#br0" timeOffset="-122936.74">16000 10975 377 0,'14'-9'442'0,"-1"0"-69"0,2 0-54 0,1 4 0 15,0-4-40-15,0 3 22 0,0 2-29 0,-3 1-36 16,-2 3-33-16,-11 0 3 0,9 0-28 16,13 13-11-16,-12-4 13 0,-6 5-23 0,1 1-16 15,-5-2-5-15,0-4-6 0,0 3-16 16,-13 18-12-16,5-14-11 0,-5 0-13 0,6-1 5 15,-4-2-14-15,4 1-16 0,1-6 10 0,1-1-13 16,-2-1-4-16,5-2 1 0,-3 0-5 0,1-1-3 16,-1-2 3-16,5-1-10 0,0 0-2 0,0 0 1 15,0 0-15-15,-6 0 0 0,6 0-20 16,-7-4 6-16,7 4-7 0,3-3 7 0,-1 3-2 16,2-4-10-16,2 3 2 0,-1-1 1 15,13-1 12-15,0 2-4 0,-7 1-4 0,3 0-2 16,4 0-4-16,1 0-5 0,18 11 14 0,-19-7 10 15,0 3-13-15,-5 2 10 0,3 0-1 0,-5-1-6 16,-2 4 9-16,0-5-2 0,-4-2 12 16,-3 3 3-16,-2-2 0 0,0-6 3 0,0 0 11 15,0 7-9-15,-11 4 7 0,-1-4-16 16,-5 0 6-16,-1 0-9 0,-1-3-32 0,-3-3-36 16,9-1-41-16,-5 0 11 0,-5 0-125 0,-2 0-47 15,-29-12 23-15,25 5-315 0,2 0 59 16,5-4 11-16,-3 0 35 0,3-2 8 0,4 4 60 15,0-5 43-15,5-2 8 0,1 0 16 16,7-1 37-16,1 0-11 0</inkml:trace>
  <inkml:trace contextRef="#ctx0" brushRef="#br0" timeOffset="-122467.42">16204 10677 599 0,'0'-3'398'0,"0"1"-63"0,0-1 7 16,0 0-49-16,2-1-27 0,1 0-33 0,-1 1 21 16,2-2-38-16,10-2-12 0,-1-2-12 15,4 3-9-15,0-1-6 0,4 1-9 0,1 0-18 16,0 4-18-16,-10 2-16 0,3 0-12 15,5 0-2-15,18 16-2 0,-21-11-12 0,0 7-11 16,-5 1-2-16,-3 3-4 0,-3 0-9 0,-1-1-5 16,-5-9-5-16,0 6-7 0,0 2 4 0,-13 15-14 15,6-14-9-15,-3-2 1 0,0 0 9 16,-1-2-11-16,-3-2 4 0,3 0-7 0,-1-4-2 16,5-1 9-16,-1 0-11 0,1 0-1 0,3-1-4 15,-1-1-6-15,0 0 4 0,1 0-7 16,2 1 6-16,-1-2-7 0,1 1 3 0,0-1 6 15,0 0-8-15,2-1 5 0,0 0-5 0,0 0 2 16,0 0-3-16,0 0 7 0,13 9-10 16,-7-7-1-16,2 0-15 0,-1-2-9 0,10 2-25 15,5 0-19-15,-1-2 8 0,-1 0-68 0,3 3-51 16,-12-3-51-16,6 0-71 0,4 0 32 0,0 0-240 16,1 0 39-16,-4 0 36 0,1 0 4 15,-2 0 58-15,-4 0 18 0,5 0 8 0,16 6 58 16,-10 2 35-16,1 1-14 0</inkml:trace>
  <inkml:trace contextRef="#ctx0" brushRef="#br0" timeOffset="-121838.25">17161 11047 474 0,'2'3'464'0,"-2"-2"-65"15,1 1-57-15,2 1 27 0,-2 1-10 0,0 0-22 16,3 3-11-16,0 7-28 0,0 0-19 0,-1 1-13 16,2 0-6-16,-2-2-45 0,-1-4 0 15,2 1-34-15,-2-3-5 0,-2-2-19 0,2 1-11 16,-1-3 0-16,0 1-20 0,0 0-6 0,-1-1-9 16,0-3-14-16,0 0 1 0,0 0-10 15,-2 3-5-15,-1-5-13 0,3 2 4 0,-2-2-33 16,-1-1-3-16,2-1-3 0,1-3-17 15,-1 0-38-15,2 0 11 0,0-10-15 0,-1 9 5 16,12-17 4-16,-6 10-20 0,1 2 5 0,3 3-1 16,-2 1 15-16,3 1-3 0,1 3 0 15,1 1 10-15,0 4-14 0,-2 0 14 16,-1 0-7-16,16 11 5 0,-10-2 1 0,-4 0 4 16,1 2 5-16,-1 1-4 0,-4-2-4 0,0-3 19 15,0 8 2-15,-4-7 4 0,-1-2-1 16,-1-1-1-16,0-2 2 0,-1 0 14 0,0 1-14 15,-1-4 14-15,0 0-16 0,0 0 16 0,0 0-12 16,-4 5-8-16,2-2 6 0,0-6-10 16,1 3 1-16,-1-3 23 0,1-1-24 0,1-1-5 15,1 0-4-15,0-1-8 0,8-8-6 0,1 1-4 16,7-2 0-16,-1 2 10 0,1 2-15 16,5 1 9-16,-4 2-3 0,5 0 1 0,1 4 1 15,1 2 6-15,-14 2-5 0,7 0 9 16,1 0-3-16,16 15 21 0,-15-8-3 15,-3 4 18-15,-2-1 1 0,-1-2 6 0,-4 4-14 16,-1-3 1-16,-4-1-7 0,-1-1 14 0,-4-2-18 16,2 0 6-16,-2-5 7 0,0 0-1 15,0 0-50-15,0 0-39 0,-13 13-45 0,9-10 11 16,-1-3-171-16,0-1-56 0,-1 0 30 0,1 0-287 16,-1-1 19-16,4 0 45 0,1 0 60 15,2-2 61-15,10-6 1 0,4 2 39 0,5-2 8 16,1 4 11-16,4-4 73 0,2 0-23 15</inkml:trace>
  <inkml:trace contextRef="#ctx0" brushRef="#br0" timeOffset="-121565.51">17996 11047 843 0,'0'4'404'16,"-1"-1"-58"-16,0 2 38 0,-2 0-24 0,3 0-12 16,-2-1-27-16,2 3-17 0,0-1-16 15,2 1-16-15,0-3-18 0,6 9-10 0,2-1-20 16,3-3-34-16,0-1-3 0,3-3-24 15,0 2-19-15,1-3-4 0,1-4-18 0,-1 0-26 16,-8 0-12-16,5 0 1 0,1 0-6 0,20-12-30 16,-20 6-5-16,2 1-9 0,-3-2-13 15,-5 0-17-15,-3-1-28 0,-1 3 0 0,-3-1-17 16,-2 0-19-16,0 6-15 0,-11-15-27 0,1 6 9 16,-5 1-69-16,-3-1-34 0,-3 1-39 15,-2 3-45-15,5-2 25 0,1 5-262 16,6-1 26-16,1 2 20 0,4 0 42 0,5 1 35 15,2 2 52-15,5 1-4 0,13 2 12 0,4 1 35 16,3 2-1-16</inkml:trace>
  <inkml:trace contextRef="#ctx0" brushRef="#br0" timeOffset="-121259.69">18551 11088 676 0,'10'-3'369'15,"5"-2"-36"-15,-5 1 3 0,-5-2-44 16,0 0-5-16,-4 3-5 0,1-1-36 0,-2 0-18 15,-2 1 2-15,-1-1-16 0,-5 1-15 0,-5-2-12 16,-5 3-20-16,-2 1-6 0,10 1-20 0,-6 0-1 16,-20 12-15-16,14-6 9 0,2 2-3 15,1 2-20-15,2 2-13 0,1 1 2 0,7 1 2 16,2 1-27-16,4-4 3 0,3-11-11 16,0 11-8-16,10 13-3 0,-1-13 6 0,3-1-24 15,0-1 4-15,6-4-9 0,-8-4-12 0,4 1-16 16,-14-2-28-16,15 0-16 0,17-12-26 15,-14 4-20-15,1 1 7 0,0-4-93 0,2-4-26 16,-4-1-41-16,0-2-36 0,-1-3 25 0,-2 0-138 16,-1-2-32-16,0 1-35 0,-6-4 21 15,-2 0 19-15,-2 0 11 0,-1 0 58 0,-2 13 18 16,0-8 32-16,-11-23 41 0</inkml:trace>
  <inkml:trace contextRef="#ctx0" brushRef="#br0" timeOffset="-121035.1">18637 10789 631 0,'-13'-19'207'0,"0"2"7"15,0 1 17-15,-1 2 38 0,3 2-11 16,2 2-28-16,-1 1-13 0,4 3-26 0,1 2-7 15,-1 4-23-15,6 0 42 0,0 0 10 0,-8 12 7 16,7-5 4-16,0 14 3 0,1-8-5 0,0 7-16 16,14 28 4-16,-9-21-15 0,3 3 8 15,-3 0-42-15,3 4 15 0,0-3-35 16,0-1 12-16,0-2-35 0,0-2 4 0,0 2-10 16,-2-2-34-16,-3-5-8 0,5-3-3 0,-2-2-25 15,0-1-42-15,1-4-29 0,-2-3-59 16,4 2 9-16,-1-5-162 0,2-4-40 0,-10-1-68 15,10 0 30-15,4 0-244 0,2 0 64 0,23-13 25 16,-14 6 35-16,0-2 31 0,2 0 20 16,3-3 63-16,3 0-12 0,2 1 21 0,2-2 14 15,0 2 23-15</inkml:trace>
  <inkml:trace contextRef="#ctx0" brushRef="#br0" timeOffset="-120670.13">19429 10929 602 0,'2'-1'425'16,"-2"-1"-64"-16,-1 2-47 0,-1 0-17 0,0 2-37 16,0 0-31-16,-1 1-26 0,0 2-24 0,1-3 10 15,1 2-26-15,-2 0-10 0,2 1 11 0,0-1-23 16,1 0-5-16,0 0-6 0,2 0-18 16,0-1 8-16,1 1-15 0,-3-4-2 0,7 6-16 15,-2-3-12-15,8 4 5 0,3-2-18 0,2-1 5 16,0 0-19-16,2 1 0 0,-5-2-11 15,6 2 2-15,-2-2 0 0,-3-1 1 0,-3 2-2 16,-3-3-14-16,-2 3 3 0,-3 2 8 16,0-2 14-16,-2 1 15 0,-3 0 4 0,0-5 8 15,0 0 5-15,-12 21-6 0,1-8 11 0,-1-2-15 16,-4-3-3-16,1 1-11 0,1-1-21 16,0 0 12-16,2-6-12 0,-2 2-37 0,0-1-52 15,3-3-53-15,2 0 11 0,9 0-147 16,-13 0-73-16,-15-13 29 0,15 5-279 0,3 2 42 15,-1-2 45-15,3 0 5 0,-3-1 86 16,5 0-2-16,1 1 39 0,2-1 26 0,1 1 19 16,-1-8 20-16,1 2-2 0</inkml:trace>
  <inkml:trace contextRef="#ctx0" brushRef="#br0" timeOffset="-120453.55">19339 10907 1181 0,'0'-3'583'0,"0"1"-55"0,3-1-61 16,0 1-54-16,1-2-64 0,3 2-11 0,8-4-51 16,5 1-20-16,3 1-27 0,0-4-31 15,3 5-26-15,1 2-29 0,3-1-46 0,0 0-61 16,2 2-55-16,-2 0-43 0,-15 0 4 0,6 0-134 16,1 0-56-16,1 0-59 0,-3 0 30 0,2 0-244 15,-1 0 8-15,12 9 34 0,-21-7 67 16,-4-1 42-16,0 0 25 0,-1-1 21 0,-3 0-1 15,-2 0 36-15,-2 0 6 0</inkml:trace>
  <inkml:trace contextRef="#ctx0" brushRef="#br0" timeOffset="-118648.13">8839 10507 821 0,'16'-14'274'0,"-16"14"9"0,0 0-32 15,12 0-20-15,6-27-28 0,-16 25-13 16,-1 0-33-16,1 1 11 0,-2-1-26 0,-1 0-11 16,-1 2 7-16,-1 2-34 0,-1-2-3 15,-2 2-9-15,-6 4 5 0,-4 1 4 0,0-1-10 16,-2 3 18-16,0 1-11 0,-1-1 9 0,0 5-25 15,-1 0-21-15,1 1 4 0,0 4 16 16,2 1-12-16,1 1-15 0,0 6 13 0,1 0 8 16,0 2-12-16,-1 2 19 0,2 1-7 0,4 1 0 15,-1 3-11-15,4 1 7 0,1-1-6 16,1 1-7-16,-1 1 4 0,4 0-6 16,2 0-8-16,0-19 2 0,0 8-8 0,12 39-3 0,-4-28 0 15,2 0-16-15,3 0-30 0,4-1-32 16,1 0-20-16,5-2 5 0,4-2-92 0,-1-1-22 15,7-4-55-15,4 0-16 0,6-2 24 0,-2-3-201 16,4-3-67-16,2-2 45 0,0-3 27 16,1-1 22-16,4-1 26 0,6-1 21 0,2-5 24 15,5 0 13-15,2-1 8 0</inkml:trace>
  <inkml:trace contextRef="#ctx0" brushRef="#br0" timeOffset="-117832.9">13681 10447 534 0,'0'0'378'0,"0"0"-27"0,0 0-21 16,0 0-32-16,0 0-38 0,0 0 15 0,4 12-22 16,19-10 11-16,-12-2-35 0,8 0-17 0,29 10-3 15,-20-3-13-15,2 5-12 0,2 5 1 16,2 5-17-16,1 4-6 0,0 6 0 0,-1 7-18 15,0 3-1-15,-3 2-14 0,0 1 11 0,-4 1-21 16,-5-1-5-16,-2-5-16 0,-5 4-11 0,-2-1-17 16,-5-4 0-16,-5-1-1 0,-3-2-8 15,0-19-49-15,-12 33-38 0,0-20-57 0,-3-1-39 16,-2 0 12-16,-7-4-199 0,-1-3 29 16,1-1-298-16,-1-2 72 0,2-2 33 0,2-5 21 15,1 0 34-15,6-4 29 0,8-1 22 16,3-4 33-16,3-3 18 0,20 11-10 15,4-8 49-15</inkml:trace>
  <inkml:trace contextRef="#ctx0" brushRef="#br0" timeOffset="-117246.2">15573 10462 712 0,'2'-1'328'15,"-2"1"-29"-15,-2 0-29 0,-2 0 0 0,1 1-15 16,-1 1-15-16,0 0-32 0,-8 8-9 0,-3 0-24 16,0 2 37-16,-2 3 10 0,1 3-18 0,3 2-2 15,-1 4 9-15,-1 5-17 0,1 4-8 0,3 2 3 16,-1 3 0-16,3 1-21 0,3 2-4 16,3 5-3-16,3-2-18 0,0-19 7 15,13 46-28-15,-1-26-19 0,3 2-10 0,6 0-2 16,6-1-13-16,5-1-10 0,3-1-11 15,3-1-41-15,4-3-25 0,2-1-32 0,1-1-42 16,2-4-59-16,5-2 14 0,-1-1-119 0,5-2-26 16,3-3-31-16,3-1 26 0,2-1-244 15,4-2 21-15,3-3 16 0,6 0 58 0,-1-2 34 16,5 0 34-16,2-4-2 0,4-1 44 0,-1 0 16 16,4-3 12-16,0-1 12 0</inkml:trace>
  <inkml:trace contextRef="#ctx0" brushRef="#br0" timeOffset="-116582.95">19749 10311 533 0,'6'0'324'16,"14"3"-22"-16,-3 1-36 0,-7-4 10 0,23 10-19 16,-8-2 8-16,0 0-31 0,1 3 1 15,2 1-14-15,-1 4-10 0,2 2-21 16,1 4-9-16,0 4-12 0,-3 3-5 0,-5 7-14 15,0 7-16-15,-5 4 8 0,-3 4-22 0,-3 5-2 16,-3 4-9-16,-3 4-8 0,-2 0 3 16,-3-31-25-16,0 16-11 0,-18 63 2 0,4-48-6 15,-6-3-14-15,0-3-5 0,-5-5-18 0,-4-3-61 16,-4-4-30-16,-2-4 7 0,-4-5-132 16,-4-2-86-16,-3-6 27 0,-1-4-268 0,-2-5 41 15,2 0 27-15,-1-6 40 0,0-2 40 0,3-2 27 16,-4 0 10-16,-1 0-7 0,0-3 46 15,-3 2 20-15</inkml:trace>
  <inkml:trace contextRef="#ctx0" brushRef="#br0" timeOffset="-111421.24">7635 12185 751 0,'0'0'458'0,"0"0"-54"0,0 0-22 0,0 0-17 15,0 0-31-15,0 0-5 0,0 0-36 16,0 0-9-16,0 0-27 0,0 0-10 0,0 0-15 16,0 0-16-16,0 0-8 0,2 7-22 0,5-6-2 15,0-1-33-15,2 0 4 0,6 0-7 16,1 0-31-16,3 0-17 0,1 0 0 0,-1 0 0 16,2 0-34-16,-2 0-26 0,-3 0-47 15,0 0-64-15,7 11-50 0,-13-11 13 0,-2 1-151 16,-8-1-61-16,0 0 27 0,9 0-278 15,-2 0 44-15,-7 0 41 0,7 0 55 0,-7 0 28 16,7 0 3-16,-7 0 67 0,7 0-4 0,-7 0 38 16,0 0 13-16,7-4 17 0</inkml:trace>
  <inkml:trace contextRef="#ctx0" brushRef="#br0" timeOffset="-111211.18">7700 12386 1222 0,'0'6'471'0,"0"-1"-31"16,2 0-27-16,1 1-22 0,2-4-49 0,10 6-33 16,1-2-32-16,6-4-36 0,3 1-19 15,1-2-17-15,4-1-43 0,-14 0-39 0,5 0-63 16,3 0-75-16,3 0 3 0,28-11-171 0,-30 8-76 16,-1 1 26-16,3-4-296 0,2 4 56 0,3 1 21 15,-14 1 50-15,10 0 21 0,7 0 9 16,8 0 11-16,8 0 37 0,8 0 12 0</inkml:trace>
  <inkml:trace contextRef="#ctx0" brushRef="#br0" timeOffset="-106329.99">10379 12152 976 0,'0'0'356'0,"0"-12"-71"0,0 12-43 0,0 0 21 15,0 0-31-15,0 0-6 0,0 0 32 0,12 0 5 16,-12 0-11-16,17 15-3 0,-17-4-1 15,3 20-30-15,-2-6-1 0,0-2-29 0,0-3-7 16,0 3-7-16,0-3-16 0,-1-9-28 16,0 2-3-16,0 0-6 0,0-1-9 0,0-1-12 15,0-3-22-15,0-1-9 0,0 0 8 0,0-7-26 16,0 7 20-16,0-7-24 0,-11 10 13 16,9-10-29-16,-1 0 21 0,-2 0-26 0,2 0 19 15,0-1-27-15,0 0 0 0,2 0-7 16,-1-1-10-16,1 1-7 0,1 0 24 0,1-2-17 15,2 0 14-15,0 1-12 0,1 0 0 16,4 0-7-16,-1 2 6 0,8-3-1 0,3 0 9 16,-4 1-22-16,0 2 0 0,-3 0-21 0,0 0-26 15,-11 0-19-15,8 0-12 0,0 0-19 16,0 0 11-16,-1 0-88 0,0 0-38 0,-7 0-33 16,7 0-23-16,0 0 24 0,-7 0-172 0,16-9-54 15,-12 6 16-15,-1-1 45 0,-1 1 16 0,-1-1 34 16,0 1 29-16,-1-1-1 0,0 1 26 15,1-2 38-15,-2 2-5 0</inkml:trace>
  <inkml:trace contextRef="#ctx0" brushRef="#br0" timeOffset="-106088.35">10542 12286 220 0,'-2'-4'455'0,"0"2"-66"0,0-2-52 0,1 1-44 16,0 0 53-16,0 0-43 0,0 1-22 15,1 1-8-15,-1 2-17 0,1 0 3 0,0 1-8 16,0 2-4-16,0 3 2 0,3 8-22 15,-1 2 0-15,-2-7-30 0,0 6-9 0,5 21-27 16,-2-16-13-16,-2 1-10 0,0-5-40 16,1-3-27-16,0-2-22 0,-1-4-43 0,-1-8-38 15,0 7-38-15,0-7-23 0,0 7 10 16,0-7-156-16,0 0-50 0,0 7 27 0,10-2-268 16,-7-5 15-16,0-2 39 0,1 1 27 0,1-1 61 15,11-2 46-15,0 1-3 0,5 0 29 16,3 1 16-16,5 1-17 0,8 1 47 0</inkml:trace>
  <inkml:trace contextRef="#ctx0" brushRef="#br0" timeOffset="-105753.93">11369 12215 448 0,'1'-6'452'16,"2"3"-71"-16,-1 1-23 0,0-1-47 15,0 3 8-15,2 0-1 0,0 0-14 0,1 3-14 16,8 7 2-16,0-1-21 0,0 3 4 16,-1 6-25-16,2-2-3 0,2 3-37 0,-2 0-15 15,0-3-20-15,-2 2-13 0,0-1-18 0,-3 0-6 16,1-2-39-16,-2-2-23 0,-3-2-40 0,-2-5-24 15,0 0-35-15,-1-2-33 0,-1-1-53 16,1-1 12-16,-2-2-151 0,0 0-60 0,0 0 27 16,0 0-251-16,3-14 15 0,-2 7 31 15,1-10 60-15,-1-2 31 0,1 6 37 0,-2-1 15 16,0 4 35-16,0-5 9 0,0-1-29 16,0-3 27-16</inkml:trace>
  <inkml:trace contextRef="#ctx0" brushRef="#br0" timeOffset="-105563.58">11577 12175 657 0,'0'-8'393'0,"0"8"-28"0,0 0-30 0,0-7-46 16,-6 2 34-16,3 7-40 0,-2 1 3 16,-5 6-13-16,-3 4-3 0,2 2-31 15,-3-3-16-15,0 6-16 0,0 1-29 0,1-3-16 16,2 1-15-16,-2 1-9 0,2 1-27 16,0-3-35-16,2-4-60 0,1 0-38 0,4-2 2 15,-3-5-128-15,3-1-66 0,1-3 20 0,0 0-317 16,2-1 24-16,1 0 27 0,-1-2 56 0,-1 1 2 15,1-2 48-15,0 0 14 0,-1 1 53 16,0 0 1-16,0-4-17 0</inkml:trace>
  <inkml:trace contextRef="#ctx0" brushRef="#br0" timeOffset="-105334.97">11322 12285 870 0,'0'1'471'0,"0"1"-21"15,3-1-34-15,0-1-31 0,0 2-14 0,3-2-50 16,15 0-27-16,-12 0-28 0,9 0-7 0,4 0-47 16,3 0-25-16,3 0 2 0,3 0-20 15,0 0-49-15,33-10-42 0,-34 5-47 0,0 2-58 16,0-2 3-16,-1-1-137 0,-6 1-57 16,0 0-59-16,-4 0 28 0,0 1-272 0,-4 2 60 15,1-3 40-15,-2 4 19 0,-2-1 30 16,-2 1 15-16,1-1 5 0,7 2 45 0,-8 0 21 0,5 0-9 15</inkml:trace>
  <inkml:trace contextRef="#ctx0" brushRef="#br0" timeOffset="-104871.23">12239 12063 380 0,'-2'-4'379'0,"0"1"-61"0,2 1-36 16,0-1 1-16,-1 3-26 0,0-3 21 0,1 2-43 15,1 0-29-15,-1 1 64 0,1 2 1 0,1 1-10 16,0 0-7-16,0 1-10 0,4 9 1 16,-2 3-12-16,2 1-18 0,-1 2 3 15,-2-1-28-15,1-1-20 0,-2 1-15 16,-1-4-10-16,0 0-5 0,-1-14-37 0,0 10 22 15,0-1-29-15,0 3-22 0,0 0 1 0,0-1-7 16,0-3-10-16,0-1 9 0,0-7-6 0,0 8 9 16,0-8-7-16,0 7-7 0,0-7-5 15,0 0-5-15,0 6 6 0,0-6 19 0,12 11-26 16,-7-9-9-16,1-1-3 0,11 2-5 0,-4-1-1 16,6-2-1-16,-5 1-3 0,8-1 0 0,-4 1 4 15,-1-1-4-15,-8 0 0 0,7 0-3 16,-2 0-39-16,0 0-10 0,-3 0-30 0,1 0-4 15,-4 0-34-15,-1 0-25 0,-7 0 0 0,8 0-40 16,-8 0 14-16,9 0-111 0,3-11-5 16,-10 9-59-16,-1 0-38 0,0 0 32 0,-1 0-214 15,0-1 34-15,0-1 48 0,-2-1 14 16,0 1 14-16,-1 0 44 0,0-1 39 0,-4-7 20 16,-3 0 14-16,1 0 50 0,1 2-21 0</inkml:trace>
  <inkml:trace contextRef="#ctx0" brushRef="#br0" timeOffset="-104636.6">12442 12170 669 0,'-1'-2'444'16,"-2"2"-73"-16,0-1 8 0,0 2-1 0,-1-1-17 16,1 4 6-16,0-1-22 0,1 1 17 15,-1 1-21-15,-2 12-15 0,2 0-33 0,2 0 24 16,1-7-2-16,0 5-29 0,0 1-32 0,0 4-23 16,0-1-29-16,12 20-18 0,-8-19-18 0,1-2-23 15,0-2-3-15,-2-5-47 0,-1 0-26 16,1-3-6-16,-1-2-116 0,2 0-43 0,-3-1-57 15,1-2-53-15,0 0 19 0,-1-1-145 0,0 0-74 16,-1-2 36-16,2 1-251 0,-2-2 75 16,0 0 33-16,0 0 56 0,0-2 33 0,-2 1 26 15,2-1 17-15,0 3 59 0,0-4 25 16,-1 1-10-16,0 1 31 0,1-1-6 0</inkml:trace>
  <inkml:trace contextRef="#ctx0" brushRef="#br0" timeOffset="-103555.18">7770 13452 606 0,'-15'0'353'16,"15"0"-9"-16,0 0-39 0,0 0-2 0,0 0-40 15,0 0 25-15,0 0 9 0,0-13-30 16,0 13 5-16,0 0-3 0,25-14-22 0,0 10-3 16,2 4-11-16,0-2-16 0,3-1-25 0,-1 3-12 15,0-1-36-15,-1 1-5 0,0-1-19 16,-15 1-2-16,6 0-37 0,1 0-19 16,-2 0-34-16,-3 0-34 0,18 10-34 0,-22-6-41 15,-1-2 8-15,-2 0-103 0,-2-1-37 0,-5 1-55 16,1-1 25-16,-4 0-281 0,1 2 30 15,-2-2 44-15,-1 0 33 0,-2 0 29 0,0 0 11 16,-1-1 45-16,-11 3 11 0,-2-3 27 0,5 3 35 16</inkml:trace>
  <inkml:trace contextRef="#ctx0" brushRef="#br0" timeOffset="-103340.07">7830 13575 780 0,'0'3'405'0,"0"-1"-64"0,2 1 25 0,0 1-29 16,3-2-24-16,11 5-29 0,2-5-25 16,3 1-31-16,2-3-32 0,-11 0-19 0,7 0-44 15,6 0-49-15,28-12-25 0,-21 6-5 0,-4 1-108 16,1 0-54-16,0 0-49 0,2 0-35 16,-1-2 17-16,5 3-266 0,-1 1 2 0,0-3 22 15,-1 0 52-15,5 1 0 0,3-2 49 16,6 2 48-16,0 0-30 0</inkml:trace>
  <inkml:trace contextRef="#ctx0" brushRef="#br0" timeOffset="-101579.78">9827 13222 303 0,'0'-17'437'0,"0"17"-27"0,13-12-88 16,3-5-12-16,-15 12-40 0,0 1 17 0,1 3-10 16,-2-1-44-16,2 2-16 0,-1 2 20 15,0 1 10-15,0 2-15 0,1 12-4 0,1 4-9 16,-2 3 20-16,3 3-7 0,-1 1-24 15,3 3-12-15,-2-3-6 0,-2 1-40 0,0-1-18 16,1 0-10-16,-2-1-14 0,2-5-11 0,-3 2-3 16,2-2 2-16,0-4-47 0,-1-4-36 15,-1-5-25-15,1 0-41 0,-1-3-23 0,1 1-41 16,1-3 11-16,0-3-134 0,-2 1-50 0,0-2-34 16,0 0 28-16,0 0-250 0,0 0 47 15,18-20 36-15,-11 5 50 0,-4 4 27 0,4-4 14 16,1-2 15-16,2 3 40 0,2-3 19 0,1 1 14 15,-3 0 17-15</inkml:trace>
  <inkml:trace contextRef="#ctx0" brushRef="#br0" timeOffset="-101128.59">10140 13222 477 0,'7'-14'389'0,"-7"3"-33"0,1 4-6 16,0 0-44-16,-1 0 34 0,0 7-39 15,0 0-6-15,0-7-38 0,0 7-18 0,0 0-34 16,0 0-1-16,0-10 3 0,-2 12-6 0,0 1 6 15,0 0-8-15,0 4 4 0,1 0-21 0,-8 12 15 16,3 1-18-16,-1 1-2 0,2 1-19 0,-1-2 3 16,1 4-21-16,1-2 23 0,0-1-28 15,4 1-8-15,-2 2-29 0,0-2-9 0,0 2-13 16,1-2-9-16,0 3 15 0,1-3-12 0,0-11-2 16,0 4-11-16,0 2-4 0,0 0-1 15,17 12-2-15,-14-21-25 0,2 0 22 0,-1 0 2 16,2-3-15-16,-1-5-20 0,0 2-2 0,2-2-2 15,-2 0-3-15,-5 0-10 0,12 0 16 0,15-14-3 16,-15 9 7-16,-1-4-28 0,1-1 15 16,-1 0 1-16,-2-2 2 0,0 2-4 0,-4 0-21 15,-1 2 16-15,-1 1 7 0,-1 0-9 16,-2 3-13-16,0 4 18 0,0 0-8 0,0 0 0 16,0-7 1-16,-16-3-3 0,9 10 15 0,0-1-18 15,-11 2 0-15,8-1 1 0,-3 0 3 16,-5 0 16-16,-11 10 0 0,20-6-91 0,1-4-29 15,0 0-30-15,3 1-20 0,1 1-50 0,4-2 21 16,0 0-108-16,0 0-76 0,0 0 33 0,0 0-222 16,0 0 10-16,-10-3 34 0,11 3 27 15,0 0 53-15,1 0 32 0,0 0 27 0,0 0 17 16,0 0 13-16,1 0 27 0,2 0 50 16,-2 0 15-16</inkml:trace>
  <inkml:trace contextRef="#ctx0" brushRef="#br0" timeOffset="-97036.51">11644 13459 343 0,'0'0'393'16,"0"-12"-65"-16,0 12-32 0,0 0-11 0,0 0-19 15,0 0-44-15,0 0 8 0,0 0-7 16,13-13-32-16,-13 13-20 0,0 0 40 0,0 0-2 16,0 0-4-16,0 0 0 0,32 17-20 0,-24-1-3 15,-1 0 13-15,0 0-18 0,-1 0-21 0,0 1-13 16,-1-1 1-16,-2-3-21 0,0-3 9 16,-1-1-14-16,1-4-25 0,-2 2-11 0,0-2 1 15,0-1 11-15,0-1-5 0,-1-1-2 16,0 0-7-16,0-2-13 0,0 0-8 0,-3 1-5 15,1-3-7-15,0 0-10 0,1-1-9 0,-2-2-15 16,2 0-3-16,0-1-3 0,-1 0-10 16,2-3-12-16,0 1 17 0,0-4-12 0,0-2 12 15,13-10-17-15,-10 16 11 0,2 1 1 16,2 2 3-16,-2 2-17 0,4 2 7 0,-3 0-1 16,-6 1 15-16,11 0 2 0,16 10 12 0,-11-3-10 15,-2 1 24-15,2 1-22 0,-5 3 11 0,0 0-3 16,2-2 10-16,-4 0-4 0,-2-1-10 15,0-4 11-15,-5 1 5 0,2-2-11 0,-2-1 12 16,0 0 6-16,0-2-18 0,0 2 4 16,-2-3 18-16,0 0-21 0,0 0-3 0,0 0 24 15,-1-2-20-15,-1 0-12 0,2-2 5 0,-2-1-9 16,2 0-1-16,0-1-3 0,0 1-13 16,1-2 6-16,0 0 8 0,-1 0-9 0,11-13-6 15,-3 8 7-15,-2 2-6 0,1 5-4 16,3-4 22-16,4 2-17 0,0 1 16 0,2 1-11 15,3 1 0-15,2 3 7 0,-9 1 27 16,4 0-21-16,24 10 32 0,-18-4-3 0,-1 3 15 16,-3 0 24-16,2 1-29 0,-1 2 13 0,-7 2-5 15,0 2 8-15,-3-2-33 0,-5-5 15 16,-2 2-18-16,-2-4 15 0,0-7-14 16,0 7 10-16,0 0-34 0,-11 3-3 0,6-5-48 0,2-3-60 15,-2-1-61-15,0 1-53 0,1 0 22 16,0-2-162-16,0 0-56 0,0-3 36 0,1 3-251 15,3-2 52-15,-1-3 58 0,3 2 37 0,2-2 35 16,7-4 53-16,1 2 16 0,4-5 20 16,0 0 42-16,-1 0 26 0,4-1 7 0,-1 3-22 15</inkml:trace>
  <inkml:trace contextRef="#ctx0" brushRef="#br0" timeOffset="-96720.66">12409 13497 339 0,'2'0'424'15,"-1"0"-52"-15,-1 3-4 0,0 0-49 0,0 1 66 16,-2 0-24-16,-1 2-9 0,1-1-13 15,-4 10-13-15,6-1-16 0,-2-4-13 0,0 0-41 16,2-1-16-16,0-9-26 0,0 7-30 16,12 13-5-16,-4-9-16 0,3-3-14 0,3 1-27 15,0-4-9-15,3-2 16 0,-11-3-41 16,4 0 10-16,6 0-24 0,0 0 8 16,20-11-29-16,-17 4-9 0,-1 0-1 0,-1-5-2 15,-1 1-46-15,-1-4 7 0,0 3-6 0,-4 2 1 16,-1 0-22-16,-4-1 8 0,-1 3-14 0,-5 1 14 15,0 7-7-15,0 0-12 0,0-10-11 16,-18-6-7-16,4 10-2 0,-2-2-25 0,0 3-10 16,-2 2-12-16,4 1 10 0,1 1-73 0,3-1-25 15,0 1-19-15,10 1-46 0,-9 0-18 16,2 0-21-16,7 0 29 0,-8 0-225 0,8 0 29 16,0 0 23-16,-9 11 25 0,14-8 54 0,8 6 1 15,1 0 3-15,7-1 54 0,2 0 10 16,1-2-14-16</inkml:trace>
  <inkml:trace contextRef="#ctx0" brushRef="#br0" timeOffset="-96389.79">12995 13558 392 0,'14'-2'389'16,"-5"2"-22"-16,-2-2-41 0,0-3-42 0,-2 1 31 16,1 0 12-16,-3 2-19 0,1 0-13 0,-3-2-20 15,1 0-13-15,0 0-19 0,-2 1-22 16,0 1-30-16,-2-3-6 0,-1 3-25 0,-1-1-13 15,-1 1-7-15,-9-3-14 0,0-1-12 0,-4 5-22 16,9 1 10-16,-5 0-22 0,-17 12 6 16,15-6-4-16,1 2-19 0,0 2-6 0,1 2 0 15,4-1-10-15,-1 2-3 0,4 2 8 16,4-1-15-16,1-2-5 0,2-12 15 0,0 9-17 16,14 14 1-16,-3-11-25 0,0-3-4 15,4 1-29-15,0-7-31 0,-1-1-12 16,-7-2-19-16,1 0-19 0,6 0 11 0,19-15-57 15,-13 11-16-15,-6-8-28 0,2-3-15 0,-3 1-29 16,3-1-6-16,0-2 22 0,0 0-177 0,-5-3-79 16,-2 4 34-16,1-4 44 0,-3 1-4 15,-4 1 46-15,2 0 50 0,-3 1 7 0,-2 7 21 16,0-2 24-16</inkml:trace>
  <inkml:trace contextRef="#ctx0" brushRef="#br0" timeOffset="-96121.08">13110 13333 412 0,'-8'-14'202'15,"-3"-1"-20"-15,2 3 13 0,1-2-4 0,3 2 5 16,-2 0 8-16,3 5 34 0,0 0-14 15,1 4 6-15,1-2-4 0,0 2-28 0,0 1-23 16,0-2-18-16,0 3-6 0,0 0 2 16,0 0 17-16,0 1 26 0,2 0-18 0,0 0 6 15,-3 13-7-15,0 5 0 0,1-1 20 0,2 2-11 16,0-9-7-16,0 7-4 0,0 4 11 16,15 26-14-16,-8-18-5 0,0-7-18 0,1 6-15 15,2-6-13-15,0 0-13 0,0 3-12 0,3-4-6 16,1 0-9-16,2 0-10 0,-4-5-5 15,2-1-59-15,-4-1-45 0,0-2-37 0,0-7-35 16,-3 0-38-16,1-4 15 0,-2-1-134 16,1 0-43-16,-7 0-41 0,0 0 31 0,9 0-248 15,13-20 48-15,-9 10 32 0,2 0 34 0,4-2 51 16,6 3 29-16,-2-3 3 0,0 3 44 16,3 1 1-16,0 1 54 0,1 0-12 0</inkml:trace>
  <inkml:trace contextRef="#ctx0" brushRef="#br0" timeOffset="-95657.84">13667 13404 262 0,'2'-3'418'0,"0"0"-65"0,-1 2-21 16,0 0 11-16,2 1-44 0,-2 1-1 0,0 1 0 15,-2 0-5-15,2 1-15 0,-1 1-30 16,0 1-13-16,-1-2-16 0,2 2-18 0,-1 2-19 16,1 0-17-16,1-2-6 0,0 0-10 15,-2-5-25-15,0 0-14 0,0 5-2 0,5 6-1 16,-1-10-16-16,0 2-6 0,0-1-19 16,4-1 4-16,-2 0-10 0,2 0 2 0,11-1-21 15,-9 0-5-15,6 0-4 0,1 0 4 16,1 0-1-16,-4 0-13 0,0 0-2 0,2 0 3 15,1 0 17-15,-4 0 13 0,14 7-3 0,-20-1 23 16,-1 0-4-16,0-1 13 0,-4 0 1 0,2 1-9 16,-6-1-8-16,2-5 8 0,0 12 5 15,0 0 3-15,-18 12 6 0,9-11-31 0,0-4 10 16,-2 1-14-16,1-4-7 0,-4 2 4 0,0-3 1 16,-2 0-25-16,0-3-20 0,0 3 0 0,2-4-95 15,2-1-54-15,12 0-50 0,-12 0 19 16,3 0-172-16,1 0-70 0,0 0 37 0,8 0-238 15,-17-10 41-15,13 7 71 0,0-1 13 0,0 3 52 16,1-3 28-16,1 1 62 0,0-1 7 16,2 0 25-16,-2 0 22 0,2-1-3 0,2 0 30 15</inkml:trace>
  <inkml:trace contextRef="#ctx0" brushRef="#br0" timeOffset="-95275.82">13579 13416 334 0,'-2'-2'569'0,"-1"1"-87"0,2-1-42 16,0 2-44-16,1-2-24 0,2 0-24 0,1 1-36 15,3-1-5-15,13-1-32 0,-2 1-4 16,6 2-34-16,2-5-11 0,4 0-8 0,-1 3-21 15,5-3-28-15,-4 2-5 0,2-1-28 0,1-1-5 16,3-2-15-16,1 2-5 0,-1 2-26 0,-1-2 2 16,-1 1-24-16,1-1-2 0,-1 3 4 15,-3-2-6-15,-1 0-8 0,-4 2-8 16,-5-1-15-16,-4 1-13 0,-2 0-38 0,-6 1-20 16,-1-1-18-16,-2 0-11 0,-5 2-16 0,0 0-18 15,0 0-10-15,0 0-11 0,0 0 10 16,6 0-57-16,1 2-22 0,-7-2-4 15,-2 1-22-15,-1 0 5 0,1-1-29 0,-2 1-16 16,2-1 24-16,-1 0-238 0,-1 0 11 0,1 1 47 16,-1-1 25-16,0 1 30 0,-1-1 13 15,1 0 38-15,-1 1 22 0,0-1 6 0</inkml:trace>
  <inkml:trace contextRef="#ctx0" brushRef="#br0" timeOffset="-92813.19">7942 14483 907 0,'0'0'389'0,"0"12"-54"16,0-12 25-16,0 0-3 0,-16 26-14 15,19-21-19-15,1-2-9 0,2 1 2 0,11 4-10 16,4-3-21-16,2-1-6 0,3-1-44 0,6-2-23 16,-16-1-5-16,11 0-22 0,3 0-20 0,2 0-17 15,1 0-11-15,1 0-16 0,0 0-2 16,1 0-21-16,0 0-34 0,-3 0-70 16,-7 0-49-16,-1 0-75 0,-4 0 12 0,-5 0-134 15,-5 0-82-15,-10 0 32 0,9-4-300 0,-13 5 57 16,-1 1 37-16,-3-2 38 0,-11 5 60 0,-3-2 23 15,-2 4 25-15,-1 0-6 0,2-4 73 16,1 3 12-16,-3-1-7 0</inkml:trace>
  <inkml:trace contextRef="#ctx0" brushRef="#br0" timeOffset="-92624.69">8081 14732 1248 0,'2'2'469'16,"1"3"-33"-16,3-3-42 0,9 6-28 0,3-3-38 15,2-1-46-15,4-1-34 0,3-2-25 0,-13-1-33 16,10 0-63-16,2 0-56 0,34-11-8 16,-24 6-124-16,3-4-100 0,1 0-63 0,-1 0 20 15,6 1-283-15,1 0 45 0,5-2 11 0,3 1 53 16,-2 0 17-16,4 0 35 0,1-2 6 16,3 1 41-16,5-3-18 0</inkml:trace>
  <inkml:trace contextRef="#ctx0" brushRef="#br0" timeOffset="-84212.67">9591 14314 638 0,'0'0'434'0,"0"-15"-74"15,0 15-47-15,28-24 27 0,-26 21-23 16,-1 0-32-16,1 0-6 0,-1 0-31 0,-1 0-35 16,2 3-19-16,-1 0-21 0,0 2 13 0,1 0-4 15,1 4 13-15,5 8-10 0,-1 6-1 0,1 2-1 16,0 2-8-16,1 2-3 0,-3 3-9 16,1-4-13-16,0 4-21 0,1-4 0 0,-3 0-21 15,-1 0-10-15,2-1-2 0,-1-2-12 16,-1-3-19-16,-2-2 13 0,5 0-18 0,-4-5-14 15,-2-2-3-15,0-3-12 0,0-1-8 16,0-1-20-16,0-2-25 0,1 0-1 0,-2 2-20 16,1-3-5-16,1 1-22 0,-1-1-41 15,-1-2-25-15,0 0-21 0,0 0 13 0,0 0-65 16,0 0-5-16,0 0-31 0,0 0-26 0,0 0-24 16,6-12 28-16,-5 9-242 0,-1 1 18 0,1-1 49 15,0 0 13-15,-1 1 52 0,0-2-10 16,2 4 67-16,-1-3-11 0,0 1 14 0,1-1 4 15</inkml:trace>
  <inkml:trace contextRef="#ctx0" brushRef="#br0" timeOffset="-83731.39">10059 14562 643 0,'0'-1'434'15,"2"-2"-72"-15,2 3-39 0,-3-3-29 16,-1 3-35-16,-2 0-15 0,-2 3 10 16,0 1 2-16,-11 9-12 0,1 2-5 0,-3 2-18 15,1 1-17-15,2 1-6 0,-3 1-19 0,0 0-5 16,0 1-15-16,1 0-19 0,-2 1-12 0,2 0-15 15,1-2-12-15,-1-2-8 0,1 1-22 16,3-1-26-16,0-2-29 0,3-2-46 0,2-2-41 16,-1-5-10-16,5 0 10 0,1-3-77 15,2-1-38-15,0-3-52 0,0 0-47 0,4 0 25 16,-1-1-223-16,-1 1 37 0,2-3 33 0,0 0 0 16,1 2 30-16,0-2 38 0,10-7 2 15,-2 2 32-15,0-1 29 0</inkml:trace>
  <inkml:trace contextRef="#ctx0" brushRef="#br0" timeOffset="-83496.75">10113 14675 862 0,'8'-6'400'0,"0"1"12"0,-3 2-19 0,-1-2-33 16,0 2-26-16,-1 2-39 0,-2 2 5 16,0 0-9-16,-1 2-25 0,-2 2-17 0,-5 9 1 15,-5 3-37-15,-3 1-16 0,0 2-21 0,0-1-3 16,-2-1-32-16,-1 2-4 0,1 1-25 0,-2-1-31 15,-2 2-35-15,2-5-42 0,1 1-73 16,1-2 8-16,0 2-116 0,0-2-39 0,1-2-46 16,3-2 25-16,-1-2-274 0,4-2-4 15,2-2 24-15,3-1 54 0,1-3 16 0,2-1 48 16,1 0 23-16,1-1 38 0,4-2 11 16,0 2-1-16,1-2-21 0</inkml:trace>
  <inkml:trace contextRef="#ctx0" brushRef="#br0" timeOffset="-62132.74">866 15829 647 0,'0'0'278'0,"0"0"-37"0,0 0-7 0,0 0-12 15,0 0 1-15,0 0 2 0,0 0-22 16,0 12 1-16,0-12-7 0,0 0-45 0,0 0 6 16,0 0-15-16,0 0 26 0,0 0-12 15,0 0-34-15,0 0 6 0,0 0 7 0,13 18-5 16,0-18 3-16,-3 0-13 0,5 0 3 0,6 0-21 16,2 0 3-16,2 0-12 0,1 0-6 0,1 0-15 15,-1 0 2-15,-5 0-22 0,-1 0 2 16,21 11 2-16,-24-9-7 0,-3 0-21 0,-3-1 2 15,-4 1-25-15,2-2-31 0,-4 2-38 0,1 1 6 16,-2-2-90-16,-1 0-45 0,-1-1-58 0,-2 0 26 16,-2 0-274-16,2 2 38 0,-11-1 35 15,0-1 32-15,-7 4 27 0,7-2 0 0,-8 0 0 16,-3 1 23-16,0-1 55 0,1 4-26 16</inkml:trace>
  <inkml:trace contextRef="#ctx0" brushRef="#br0" timeOffset="-61888.05">866 16032 571 0,'-3'5'366'0,"3"-2"-55"15,0 0 8-15,-2-5-42 0,7 6-1 0,0-4-34 16,1 3 51-16,5-3-10 0,3 0-17 16,-5 0-33-16,7 0-18 0,1 0-21 0,6 0-21 15,2 0-19-15,-1 0-12 0,3 0-25 16,-2 0-9-16,-2 0-23 0,17 13-23 0,-20-11-49 15,0 0-27-15,-6-2 1 0,4 5-86 0,-5-2-48 16,-2-1-23-16,-3 1-64 0,-2-3 21 0,3 0-243 16,-9 0 13-16,0 0 9 0,8 0 18 15,-8 0 39-15,13-9 24 0,-10 5 22 0,0 0 18 16,-1-2 41-16</inkml:trace>
  <inkml:trace contextRef="#ctx0" brushRef="#br0" timeOffset="-61538.12">1109 15595 377 0,'0'-7'476'0,"0"1"-81"15,2 3-54-15,0 0-46 0,5-3-36 0,-3 4-31 16,7 4 27-16,5 0 17 0,-9-2-14 15,7 0-16-15,24 11-5 0,-11-3-24 0,-2 0-14 16,6 2-16-16,1 4-11 0,1 3-12 0,1 2-23 16,1 5 5-16,-1 0-6 0,-2 3-15 15,-4 2-16-15,-3 3-11 0,-6-1-13 16,-4 0-6-16,-6 0 12 0,-7 3-10 0,-2-19-17 16,0 9 8-16,-20 32-12 0,5-24-12 0,-5-1-29 15,-3-3-35-15,-2 1-35 0,-4-1-52 16,0-2 13-16,-21 8-173 0,6-3-49 0,1-4 30 15,4-8-272-15,8-2 20 0,6-7 40 16,1-3 35-16,4-6 55 0,10-1 9 0,-3 0 56 16,-14-13 28-16,16-1 15 0,-3 5 7 0</inkml:trace>
  <inkml:trace contextRef="#ctx0" brushRef="#br0" timeOffset="-56176.56">3707 14446 646 0,'0'0'310'0,"0"0"-36"15,0 0-36-15,0 0-16 0,0 0-8 16,0 0 1-16,0 0-17 0,0 0 20 0,0 0-26 16,0 0 15-16,0 0-4 0,0 0-4 0,0 0-10 15,0 0-3-15,0 0-4 0,0 0-4 16,1-9-16-16,-3 9-11 0,3-3-10 0,1 1-21 15,1-3-7-15,10-4-8 0,1-1-23 0,3 3-2 16,2-1-3-16,2 1-10 0,1 5-7 16,1 1-11-16,-13 1-5 0,6 0-3 0,22 17-7 15,-19-5 5-15,-4 3-11 0,-2 3-5 0,-1-1 8 16,-5 3-11-16,-1-2 5 0,-4-1-7 16,-1 1-5-16,-1-9 0 0,0 2 3 0,0 3-1 15,-15 15 0-15,6-15 3 0,0 0-16 0,-3-2 13 16,-3 0-3-16,0 0-7 0,-2-3 5 15,4-1-8-15,-4 0 7 0,0-2-3 0,-1 0 2 16,7-3-8-16,-1 0-3 0,4 0 10 0,1-3-6 16,3 0 7-16,4 0 2 0,0 0-6 0,0 0 0 15,-4-6-11-15,9 4 6 0,0 0-2 16,10-3 6-16,2 3 5 0,3 0-11 0,-10 2 2 16,6 0 10-16,5 0-7 0,22 12-3 0,-22-5 5 15,2 3 0-15,-2 1 6 0,-2 2-7 16,1-1 4-16,-4 0 11 0,-3 2-8 15,-3-1 0-15,-3 0 13 0,-2 2 21 0,-5-15-9 16,0 11-4-16,0-3-1 0,-17 13 6 16,6-12-11-16,-7 2-4 0,-2-1-3 0,0 0-2 15,-3-2-7-15,-3 1 0 0,-1-2-14 0,-2-3-1 16,2 3-22-16,-1-6-16 0,14-1-21 16,-6 0-32-16,-1 0-35 0,-24-13 8 0,27 5 12 15,2-4-99-15,3-1-35 0,3 1-20 16,3-4-7-16,5 0 27 0,2 1-228 0,0 2-26 15,-2 3 56-15,2 10 16 0,0-9 17 0,0-3 26 16,11-10 52-16,-7 14 23 0,3-5 12 16,1 0 5-16</inkml:trace>
  <inkml:trace contextRef="#ctx0" brushRef="#br0" timeOffset="-55413.53">4140 14154 310 0,'0'-4'446'0,"1"-1"-70"15,0 1-53-15,-1 0-37 0,1 1-55 0,1 3 31 16,-1 2-33-16,2-1 53 0,-1 4-18 0,4 9 2 16,0 4-25-16,-1 0-13 0,2-3-18 15,-2 2-23-15,-2 2-6 0,0 1-17 0,0-3-22 16,-3 7-6-16,2-7-4 0,-2-9-15 15,0 4-7-15,0-1-21 0,0 1-11 0,-13 7 3 16,10-11-8-16,-2-3-14 0,1-1 2 16,0-1-12-16,-4 6 3 0,0-5-16 0,0-2 3 15,2-2-8-15,6 0 3 0,0 0-2 0,-7 0-3 16,7 0-9-16,0 0-2 0,-14-13-5 16,13 10-3-16,1 0 2 0,1-1 6 0,3 2-7 15,1-2 4-15,0 3-13 0,15-5 10 16,-1-1 2-16,3 3-6 0,2-1-7 15,-2 1-2-15,3 1 4 0,0 2-2 0,2-2 7 16,-6 1-19-16,0 0-24 0,-2 1-30 0,-2-2-16 16,-5 3-12-16,-2-2-21 0,2 1 14 0,-5-1-73 15,-1-1-14-15,0 1-13 0,-3-2 1 16,0 0 2-16,-1 1-9 0,-1-2-5 16,-1 0-7-16,0 5 17 0,0 0 21 0,0-8 25 15,-11-13 1-15,0 6 37 0,5 1 13 16,-3 2 52-16,2 0 32 0,0 4 35 0,1 1 15 15,2 4 6-15,-2-2 19 0,3 2 19 16,1 0 32-16,0 1-8 0,0 1 11 0,-1 0-11 16,3 1 53-16,0 0 28 0,0 0 14 0,-6 11 11 15,5-4-16-15,2 0-11 0,-1 11-2 16,0-8-27-16,0 5-2 0,0 2-26 0,0 1-14 16,9 22 3-16,-6-22-8 0,0 2-27 15,-1-1 6-15,-2-11-40 0,0 3-45 0,0 3-53 16,0-1-37-16,0-1 9 0,0-1-154 0,0-2-52 15,0 0 26-15,0-2-292 0,0 2 26 16,0-2 33-16,14 15 59 0,-11-12 30 0,4 2 24 16,2-2 13-16,5 0 38 0,2-6 16 0,7 3 29 15</inkml:trace>
  <inkml:trace contextRef="#ctx0" brushRef="#br0" timeOffset="-54813.16">4951 14623 866 0,'6'9'506'16,"2"2"-48"-16,-2 2-40 0,2 1-25 15,-1 2-23-15,-2-1-43 0,2 2-26 0,-2-2-24 16,-1 1-37-16,-1-4-30 0,-1-3-18 0,0-1-2 16,-1 0-20-16,0-2-14 0,-1-1-34 0,0 0 7 15,0-2-17-15,0-3-8 0,0 0-11 16,0 0-14-16,0 0-5 0,-10 10-9 15,7-10-13-15,-1 0 10 0,3-3-25 0,-4-1-6 16,2-1 1-16,1-1-13 0,-1-8-14 0,2-1 1 16,1 4 3-16,0 11-6 0,0-10 3 15,0-1 1-15,19-13-13 0,-8 14 12 0,1 1-12 16,-2 4 9-16,6 2-9 0,2 0 12 16,-9 3-7-16,6 0 6 0,20 11 13 0,-16-6 7 15,-1 1-5-15,-1 1 19 0,-2 1-8 16,-1 0-14-16,-3-1 13 0,-2 4 0 0,-2-6-12 15,-1-1 13-15,-3 1-5 0,-1-2 11 16,-1 0-2-16,-1-3 6 0,0 0-21 0,0 0 10 16,0 0-7-16,0 0 3 0,-13 5 10 0,8-7-12 15,0 0-11-15,1 0 12 0,-1-1-14 16,-4-7 4-16,3 0-14 0,3 1 16 0,2-1-7 16,1 10-12-16,0-8 2 0,0-4-13 15,20-13 16-15,-7 14 3 0,3 3-14 0,1 0 8 16,4 1 6-16,1 2-7 0,0 3-1 15,1 2 2-15,-12 0 6 0,4 0 4 0,23 9 18 16,-19 0-21-16,-1-1 16 0,-3 2-5 0,-3 0-2 16,-4-5-2-16,-3 3-2 0,-1-2-1 0,-1 1-1 15,-2-1 9-15,-1-6-3 0,0 0-20 0,0 6-10 16,-13 13-47-16,6-13-49 0,-2-2-42 16,1-2-54-16,2 1 20 0,-1-3-145 15,1 0 30-15,6 0-271 0,0 0-31 0,-7 0 62 16,-3-12 31-16,9 7 56 0,0 1 39 0,2-2 11 15,6-6 16-15,-1 2 24 0,4-2 42 0,-1 2-14 16,3-1 27-16</inkml:trace>
  <inkml:trace contextRef="#ctx0" brushRef="#br0" timeOffset="-54518.38">5550 14642 328 0,'7'1'434'0,"-2"1"-44"16,-1 3-61-16,-2-1 100 0,2 1-30 16,-2 2 0-16,1 10-36 0,0 0-13 0,-3-2-9 15,4 2-47-15,-4-3-14 0,2-2-30 16,-2-2-19-16,1-2-19 0,1-1-11 0,0 0-20 15,-1 0-16-15,2-4-28 0,1 1 2 16,2 0-16-16,6 3-26 0,-1-6-4 16,1 0-20-16,-12-1 16 0,11 0-9 0,17-11-8 0,-12 3-9 15,-3 0-15-15,-2-3-21 0,3-2-18 16,-3 1-16-16,0-2 13 0,-2-1-19 0,-1 2-5 16,-5 2 0-16,0 3-24 0,-2 0 2 0,-1 8-10 15,0 0 2-15,0-8-12 0,-20-3-9 16,2 7-22-16,-2 4-18 0,10 0 12 0,-5 0-82 15,-3 0-34-15,-20 11-31 0,18-8-28 0,4 0-38 16,5 1 26-16,0-1-144 0,7-1-71 16,1 1 29-16,1-1 21 0,2 0 54 0,3-1 28 15,3 2 21-15,10 2 4 0,6 0 4 0,3-2 20 16</inkml:trace>
  <inkml:trace contextRef="#ctx0" brushRef="#br0" timeOffset="-53969.38">6058 14734 436 0,'21'-1'327'15,"-1"-3"-14"-15,-11 4-25 0,15-9-28 0,-14 7-12 16,-3-3-22-16,-5 3-1 0,1-5-25 0,-2 3 14 16,-1-3-8-16,-1 2 2 0,1 5-17 15,0 0-1-15,-14-20-19 0,5 11 1 0,-4 2-31 16,3 0 5-16,-8 5-11 0,4 1-20 16,14 1 1-16,-15 0-22 0,-15 11 12 0,15-2-3 15,1 5 6-15,0 3-1 0,1-1-14 0,4 4 9 16,0-3-8-16,5 3-14 0,0-3-16 15,4-7 1-15,0 1-12 0,0 2-6 0,11 11 9 16,-7-17-11-16,3-2 3 0,0-1-11 0,1-3 4 16,-1 2-12-16,1-3-15 0,1 0-7 15,3 0-8-15,17-16-18 0,-13 7-28 0,-2-4-10 16,0-2-41-16,-1-3-19 0,-1-1 12 0,0-3-54 16,-1-1 4-16,-1-2-11 0,-1 1-5 15,-3-1 11-15,1 1 29 0,0-5 3 16,-2 0 16-16,-2 2 19 0,-3 16 34 0,0-7 4 15,0-1 21-15,-14-17 13 0,7 20 16 0,-4 3 10 16,3 1 27-16,1 2-3 0,0 6 54 16,2 0 10-16,-1 0-2 0,2-1 26 0,1 2 3 15,0 0-4-15,1 1-14 0,1-1-1 16,-2 3 30-16,3 0-7 0,0 0 18 0,0 8-6 16,2-3 24-16,6 11-17 0,3 2 25 0,-1 5-6 15,2 2-32-15,-1-3 8 0,0 2-24 0,1 0 1 16,-2 1-22-16,1 2 2 0,-2-1-21 15,0 1 11-15,0-1-20 0,1 0 3 0,-1-2-49 16,-2 0-2-16,-1-3-57 0,2-2-16 0,-4-2-27 16,1-4-32-16,-2-4-24 0,-1-1-16 15,0-2-45-15,2-1 19 0,-2 0-106 0,-2-3-55 16,1 0 32-16,-1-1-303 0,3-1 52 16,-3 0 46-16,2 1 53 0,1-1 24 0,-3 0 33 15,0 0 7-15,6 0 46 0,5 0 33 0,16-14-3 16,-6 12 37-16</inkml:trace>
  <inkml:trace contextRef="#ctx0" brushRef="#br0" timeOffset="-53521.68">6782 14656 743 0,'5'-5'418'16,"-3"1"-64"-16,1 1 3 0,-1 1-25 0,-2 1-35 15,1 2 14-15,-1 0-15 0,0 1-24 0,-1 3-9 16,0-1-20-16,1 3 3 0,-1 0-4 16,1 1-33-16,0 0-2 0,0 1-23 0,0 3-6 15,0 3-5-15,0-2-5 0,0-2-17 0,14 8-24 16,-4-7 10-16,0-4-18 0,3-1-12 16,-1-4 3-16,6 1-11 0,3-1-10 0,-1 0-8 15,3-2-22-15,-10-1 0 0,6 0-20 0,5 0 5 16,3 0-4-16,1 0-6 0,2 0-3 15,28 11 9-15,-33-11-3 0,-1 4-26 0,-5 0 1 16,-4-2-2-16,-4-1 25 0,-3 3-5 16,-1 0-14-16,-3-1-9 0,-2 1 6 0,-2 0-1 15,-1 1 42-15,-10 6-10 0,0-2-1 16,-6 0-1-16,-1 2-10 0,-5-4 14 0,-3 0-23 16,-1-3 17-16,0 1-20 0,1 0 7 0,-1-2-11 15,1-1-31-15,1 2 3 0,2-4-98 16,12 0-53-16,-4 0-51 0,2 0 19 0,2 0-137 15,-11-14-18-15,10 8-57 0,2-4 35 16,4 1-251-16,1 1 66 0,2 0 62 0,1 0 5 16,2-1 56-16,-1 2 16 0,1 7 34 0,0-12 29 15,0-3 44-15,10-9-5 0,-8 14 25 0</inkml:trace>
  <inkml:trace contextRef="#ctx0" brushRef="#br0" timeOffset="-53227.41">6838 14637 968 0,'-3'-3'525'16,"1"2"-39"-16,-1-2-28 0,2 1-33 0,0 0-46 16,1-1-38-16,4 0-16 0,8-2-17 0,6-2-46 15,3 0-11-15,6 0-29 0,2 0-9 0,0 2-45 16,2-2-21-16,3 1-6 0,-2-1 1 15,2 2-29-15,0-1-10 0,-2 0-6 0,-1 4-1 16,-2-3-19-16,-1 0-47 0,0 1-34 16,-3 1-39-16,-6-2-51 0,-5 3-56 0,-4 2 15 15,-3-2-110-15,-4 2-70 0,-3 0 27 16,0 0-309-16,4 1 49 0,-5 1 58 0,-3-2 27 16,-1 0 20-16,0 1 60 0,-2 1 30 15,0 0-6-15,-1-2 40 0,-14 2 33 0,1 0-5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5T02:53:01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1553 1151 675 0,'0'-15'425'0,"-13"15"-61"15,13-13-30-15,-22-5-46 0,19 13 20 0,-1-2-57 16,2-1 4-16,6 2-27 0,-4 6-39 0,18-18-26 16,0 9-29-16,4 1 3 0,-2-2-4 15,1 7-42-15,3 3 9 0,-13 0-41 16,6 0-8-16,23 16-12 0,-19-3 35 0,-2 3-20 15,1-2-6-15,-3 3 8 0,-4-1-20 0,-3 2-22 16,-2-3 16-16,-5 2-2 0,-3-1-7 16,0-9 19-16,0 6-2 0,-12 9-10 0,3-11-19 15,0 2 31-15,-5-4-15 0,1 1 1 16,-1-1-2-16,-2-3-8 0,-1 1-3 0,-1-2-20 16,1 0 16-16,1-1 1 0,-1 1-1 0,6-3 4 15,1 0-7-15,2-1-4 0,3 1 6 0,1-1 0 16,0 1 4-16,1-2-16 0,1 0-2 0,2 0 20 15,2-2-15-15,0 4 2 0,3-1-1 0,0 0 1 16,3-1-4-16,2 0 6 0,10 5-1 16,2 0-17-16,-1 2 20 0,-1 1-28 0,2 1 12 15,-2 1 14-15,-4 2 3 0,0-2-7 16,-3 3 5-16,-1 0 6 0,-3 2 8 0,-5-3-3 16,-2-1 15-16,-2-1 18 0,0-2-6 0,0 2-1 15,-20 14 10-15,8-10-4 0,-2-4 4 16,-7-1-14-16,1 1-4 0,-1-2 4 0,-5-1-3 15,1 2-5-15,0-1-11 0,-4-4-4 0,16-4-19 16,-10 0-14-16,-2 0-28 0,-2 0-16 0,-2 0-10 16,1 0 8-16,-24-7-76 0,33 2-14 15,0-2-7-15,0-2-17 0,3 0 5 16,5-2-39-16,5 3 19 0,-4-6-164 0,5 1-115 16,3 2 46-16,-2-6 16 0,2 4 29 15,2 13 27-15,0-9 22 0,0-1 2 0,0 0 12 16</inkml:trace>
  <inkml:trace contextRef="#ctx0" brushRef="#br0" timeOffset="779.24">2057 703 764 0,'0'-2'291'16,"6"-1"-6"-16,-5 3-26 0,-2-2-17 0,2-1 14 15,-4-2-37-15,3 1 1 0,1 0-25 16,3-2-21-16,-5-1-20 0,0-5 30 0,-1 3 1 15,-1-2-2-15,-1-1-46 0,1 1-3 0,-4 5-9 16,2 1 2-16,-3-7-22 0,-2 3 4 0,-3-1-25 16,3 6-5-16,-9 1-15 0,1 2-6 15,-4-1-19-15,1 9 5 0,0-5-4 0,0 3-5 16,0 1-11-16,1 6-11 0,7 1 4 16,2 2 8-16,0-2-11 0,1 3 5 0,2-2-13 15,3-2 11-15,4 11-5 0,1-11-1 0,0 1-3 16,0-2 9-16,17 19-3 0,-6-13 15 15,3-1-17-15,1-2-3 0,1 1 0 0,3-2 13 16,0-1-16-16,1 0 0 0,1-2 4 0,-2 2-10 16,0-3-6-16,-2 3 21 0,-3-3-15 0,-3-1-4 15,-2 4 14-15,1-3-3 0,-6 2-5 16,-1-4-9-16,-3 3 12 0,0-1-5 0,0-9 12 16,0 8 11-16,-19 11-16 0,8-12 3 0,-4-1-2 15,-1-2 2-15,-2 1 11 0,0-3-12 16,1 0-2-16,2 0 3 0,-3-2 5 0,11 0 0 15,-5 0-12-15,-1 0 10 0,-11-12 6 0,13 8 0 16,4-3 12-16,1 0-9 0,1 0 0 16,4-1 10-16,1 8-9 0,0-12-6 0,16-15-6 15,-4 12 1-15,5-1-10 0,1-2 6 16,5 2-20-16,2-1-9 0,-2-1-39 0,3 2 6 16,-2 1-109-16,0 1-50 0,1 2-54 0,2 5 24 15,-2-4-263-15,-6 7-16 0,-3 2 53 16,-8 2 28-16,0 0 29 0,11 19 19 0,-12-7 29 15,-2 1 78-15,0 6 6 0,5-2-22 0</inkml:trace>
  <inkml:trace contextRef="#ctx0" brushRef="#br0" timeOffset="1520.13">2705 1469 383 0,'1'0'381'0,"1"2"-31"16,1 0-21-16,1 1-40 0,-1 1-42 15,8 5 8-15,-5-1-19 0,0-3-26 0,-3 2 2 16,1-2-8-16,0 0-15 0,-3 0-24 0,1-1-14 16,0 1-12-16,-1-3 6 0,-1 2-10 0,0-1 7 15,0 1-10-15,0-4 2 0,0 0-12 16,0 0-11-16,0 0 0 0,-7 6-15 15,4-7-14-15,-2-2-14 0,2-2-2 0,-6-8-6 16,5-1-6-16,2 4-9 0,2 0 1 0,0 10-10 16,0-12-10-16,15-12 0 0,-2 15-8 0,1 1-4 15,2 1-4-15,3 2 4 0,4 4-13 16,-2 0 14-16,-11 1-15 0,6 0 6 0,22 13-8 16,-17-6 10-16,-2-1-13 0,0 3 10 15,-2 1 9-15,-4-2-5 0,-2 2-4 0,2-1 7 16,-6-1-6-16,2-3 7 0,-4 1-3 0,-1-3 1 15,0 0 2-15,-2 0 10 0,0-2 23 16,-2 0-6-16,0 1-13 0,0-2 2 0,-2-1-8 16,-2 0 9-16,1 0 3 0,-1-2-19 0,0 2 20 15,1-2-20-15,0-1-3 0,0-1 2 0,1 0-3 16,1 1 1-16,1-2-15 0,1 1 12 16,0 0-6-16,-1 5 3 0,16-21-14 0,-2 13 0 15,-2 2 11-15,6 0-3 0,0 2 2 0,-7 4-7 16,4 0-3-16,4 0 10 0,0 0 7 15,1 0-4-15,18 14-1 0,-23-8-7 16,-2 1-4-16,-2 2 6 0,-3-4-7 0,-3-1 10 16,-3 3 3-16,0-1 11 0,-2-6-6 15,0 0-13-15,0 7-6 0,-11 4-34 0,7-8-25 16,-1-2-55-16,1 1 11 0,0-2-173 16,-1 0 26-16,1-2-253 0,2 1-49 0,2-3 55 15,1-1 35-15,10-6 36 0,3 0 30 0,2-1 2 16,2-1 27-16,4 1 72 0,-2 0 3 15,1 0 8-15</inkml:trace>
  <inkml:trace contextRef="#ctx0" brushRef="#br0" timeOffset="1843.5">3527 1400 246 0,'5'2'374'0,"0"1"-47"0,-3 0-27 0,-2 2-17 16,0-1 21-16,0 0-40 0,-1 1 34 0,0 0-22 16,-1 0-29-16,1 2-35 0,1-7-1 15,0 8-18-15,0-2-21 0,0 1-3 16,0 0-14-16,0-1-2 0,10 20-16 0,1-19-4 15,-3 1 4-15,4 0-23 0,1-1-6 0,0-5-13 16,-2 1-4-16,-11-3-9 0,11 0-9 0,6 0-3 16,-1 0-3-16,19-15-21 0,-18 5 4 15,0 2-8-15,-4-3-22 0,2 2-8 0,-4-1-14 16,-2-2 10-16,-2 1-14 0,-4 3 0 0,-1-1-3 16,-1 2 5-16,-1 7-11 0,0 0-15 15,-13-14 13-15,-1 9-14 0,-11 1-7 0,-1 1-29 16,12 3 5-16,-7 0-38 0,-2 0-22 15,-20 12 14-15,22-7-39 0,6-2-16 0,-1 1-30 16,5-4-10-16,2 2-32 0,5 1 21 0,2-3-121 16,3 0-84-16,3 3-30 0,4-3 41 15,14 4 50-15,5-2-5 0,5-1 23 0,2 0-1 16,3 0 2-16</inkml:trace>
  <inkml:trace contextRef="#ctx0" brushRef="#br0" timeOffset="2309.23">4018 1422 470 0,'8'-5'334'0,"-4"2"-24"0,1 2-19 0,-1-4-11 16,0 2 6-16,-1 0-34 0,-3-1 14 16,1 0-13-16,-1 1-1 0,-1-1-36 0,-3 1-22 15,1 0 0-15,-1 0-19 0,1 1-26 16,-3 2-2-16,-2 1-13 0,-7 2-17 0,6-3-3 16,-17 11-4-16,10-2-14 0,5 1-10 0,-2 1-7 15,7-2-9-15,-3 2 3 0,5 0-6 0,2 0-6 16,2-11 0-16,0 9 0 0,0-1-13 15,0-8 4-15,20 20-6 0,-8-14 6 16,0-1-5-16,1-4-8 0,-1 0-3 0,-4-1 3 16,6 0-17-16,16-15-4 0,-13 6-16 0,0-3-16 15,-3 0-12-15,2-4-24 0,-4-4-28 16,4-9-2-16,-3 0-6 0,2-5 9 0,-6-2-35 16,0-1 14-16,-9-1-6 0,2 4 16 15,-2 1 21-15,0 17 25 0,-12-27-19 0,4 17 46 0,-4 4 2 16,3 5 25-16,0 6 28 0,-2 2-19 15,3 0 9-15,1 4 2 0,7 5-16 0,-15 14 38 16,5 1 12-16,4 4 25 0,5 5-3 0,1 6 8 16,0-14 2-16,0 11 3 0,0 0-15 15,11 32 22-15,-4-29-21 0,3-1-1 16,-1 0-15-16,-2 0-9 0,4-2 4 0,-2 2-13 16,1-3 3-16,-1 1-12 0,1-3-50 15,-4-4-15-15,0-3-52 0,-1-1-45 0,0-7 14 16,-5-4-199-16,0-5 27 0,0 0-348 15,-7 0 73-15,4-3 35 0,-1-1 37 0,-9-5 36 16,-3-1 72-16,-1 0 5 0,1 3 22 0,-6-2 25 16,0-1 7-16,-6 3 25 0</inkml:trace>
  <inkml:trace contextRef="#ctx0" brushRef="#br0" timeOffset="3307.9">300 1231 929 0,'0'0'371'16,"0"0"-51"-16,0 0 10 0,0 0-37 0,0 0-30 16,0 0-2-16,0 0-1 0,8 26-6 0,6-21-10 15,-1-3-9-15,6 3-22 0,0-3-21 0,0 1-28 16,1-1-9-16,0 0-14 0,0 0-12 16,3 2-22-16,-3-4-7 0,2 0-4 0,-1 1-20 15,-10-1-40-15,3 0-51 0,1 0 3 16,1 0-119-16,-7 0-67 0,16-13-63 0,-19 10 26 15,-3 3-298-15,-5 1 45 0,-5-2 15 0,-3 6 55 16,-3 0 27-16,-3 1 39 0,-1 0-2 16,-6 1 27-16,8 1 14 0,-4 1 33 0</inkml:trace>
  <inkml:trace contextRef="#ctx0" brushRef="#br0" timeOffset="3523.48">266 1445 592 0,'-4'3'419'0,"2"1"-71"0,-2-1 11 15,4 0-3-15,4 2 12 0,2-1-17 0,5 2-24 16,1-2-8-16,1-1-37 0,2 1-20 0,6-3-13 16,-1 2-34-16,5-2-29 0,-1-1-20 15,1 0-18-15,-2 2 2 0,2-4-42 0,-15 2-35 16,6 0-43-16,18-9-81 0,-25 9 6 16,7 0-122-16,1 0-73 0,19-11 21 0,-19 5-305 15,-9 1 42-15,-2-2 36 0,0 4 12 0,-2-4 30 16,1 0 30-16,3-3 13 0,-8 10 28 15,0-10 31-15,0 1-6 0</inkml:trace>
  <inkml:trace contextRef="#ctx0" brushRef="#br0" timeOffset="3877.92">446 1013 827 0,'-8'-5'417'0,"2"0"-64"0,4 3 16 16,-5 2-37-16,7-2-40 0,-2 1-55 0,2 2-23 16,4 1-13-16,3 5-23 0,5 0-4 15,1 1-12-15,7 5 9 0,0 0-21 0,5 1-4 16,0-1-10-16,4 8-1 0,0-2-10 16,3 1-10-16,1 2-10 0,3-3-16 0,-3 5 1 15,1-1-15-15,-4 0-4 0,-2-1-12 0,-1 0-14 16,-6 1 11-16,-2-3-4 0,-6 2-9 0,-1-2-16 15,-6-2 3-15,-6 2 12 0,0-10-4 16,-12 20-7-16,1-11 9 0,-9 0-8 0,0-1-11 16,-9 0 10-16,2 0-22 0,-5 3-45 0,-1-4-48 15,-4 3 10-15,-1-2-136 0,-4-5-56 16,3 0 24-16,1 2-305 0,4-2 22 0,7-4 20 16,0-2 58-16,2-2 37 0,6 0 8 15,7-2 44-15,8-3 59 0,13-3-25 0,9 0 41 16,17-4-12-16</inkml:trace>
  <inkml:trace contextRef="#ctx0" brushRef="#br0" timeOffset="4667.09">4907 1182 520 0,'-3'-9'431'15,"-2"4"-73"-15,3 4-21 0,1-1-61 0,0 1 0 16,4 2-81-16,-5 6-9 0,-6 4 6 15,5 1-21-15,4 6 33 0,-1-8-14 0,0 0-21 16,0 2-4-16,0 0-12 0,0 0-3 16,0 3-11-16,0-1-25 0,9 14-3 0,-3-15 0 0,-1-4-14 15,2 2 11-15,2 1-9 0,-2-7 2 16,0 0-7-16,0-1-10 0,0 0-4 0,1-4-7 16,2 1 1-16,-1 0-16 0,12 0-10 15,-2 0-1-15,2 0-9 0,-1 2-3 0,0-2-9 16,-6 1 4-16,6 0-6 0,2 3-4 0,-5-2-9 15,-2 1 11-15,-2-1-12 0,-3-1 2 16,-3 3 0-16,-1-2 3 0,-3 1-3 0,2 0 2 16,-3 2 1-16,-1-3 0 0,-1-3 1 0,0 0 1 15,0 0-2-15,-20 21 2 0,7-11-8 0,-4-1 14 16,-3-1-10-16,2 1-15 0,-2-4-28 16,3-2-32-16,-5-3 6 0,22 0-140 15,-16 0-54-15,-15-10-74 0,15 0 29 0,4 2-266 16,4 1 38-16,2-1 33 0,2 0 34 15,0 1 50-15,2 0 39 0,2 7 3 0,0-8 19 16,0 8 12-16,0-9 4 0</inkml:trace>
  <inkml:trace contextRef="#ctx0" brushRef="#br0" timeOffset="4936.31">4924 1191 241 0,'-2'-2'522'16,"0"2"-113"-16,0 2-62 0,4-2 18 15,-2-2-40-15,6 2-15 0,4 0-36 0,1-2-24 16,9-1-25-16,-10 3-19 0,9 0-29 16,3 0-14-16,0 0-16 0,3 0-9 0,2 0-21 15,1 0-39-15,-1 0-29 0,1 0-4 0,2 0-111 16,-4 0-71-16,-2 0-82 0,-1 0 20 15,16 0-300-15,-22 1 42 0,-8-1 49 0,5 0 10 16,5 0 25-16,4 0 24 0,6 0 23 0,7 0 45 16,6 0-18-16</inkml:trace>
  <inkml:trace contextRef="#ctx0" brushRef="#br0" timeOffset="5391.52">6539 1351 489 0,'-4'2'475'16,"0"0"-85"-16,2-1 37 0,-1-1-39 16,1 3-21-16,0-3-34 0,0 0-17 0,2 2-35 15,0 0-20-15,1-1-1 0,2 0-23 0,4 0-11 16,16 1 1-16,1 1-21 0,5-1-12 0,4 1-35 15,1-3 2-15,2 1-34 0,-2-1-4 16,1 1-25-16,-5 4 20 0,4-5-34 16,-2 2-4-16,-3-2-28 0,-2 2-23 0,-6-1-23 15,-12-1-38-15,4 0-47 0,-3 0-58 0,0 0 12 16,-1 0-126-16,-9 0-49 0,0 0 29 0,5-7-308 16,-8 7 51-16,-4 0 40 0,-2 0 24 15,-11 2 31-15,8-2 32 0,-6 0 24 16,-6 0 25-16,-2 0 25 0,-28 9 23 0,26-8 14 15</inkml:trace>
  <inkml:trace contextRef="#ctx0" brushRef="#br0" timeOffset="5637.17">6460 1467 419 0,'-6'4'492'0,"2"-2"-93"16,0-1 7-16,2 1-45 0,2-1 8 0,3 2-14 15,2-2-5-15,11 4-19 0,4-2-17 16,4 2-43-16,2-5-26 0,3 7-11 0,4-6-28 15,-1 0-11-15,-15-1-16 0,8 0-20 0,5 0-29 16,-2 0-14-16,1 0-16 0,-1 0-14 16,-3 0-20-16,0 0-34 0,-5 0-20 0,-2 0-54 15,-5 0-43-15,-2 0 7 0,-2 0-88 0,-2 0-51 16,-7 0-43-16,0 0-54 0,0 0 29 16,7 0-259-16,0 8 41 0,-8-9 37 0,0 0 44 15,-1 0 23-15,0-1 25 0,-1 1 23 16,1-2 25-16,-1 1-8 0,1 0 38 0</inkml:trace>
  <inkml:trace contextRef="#ctx0" brushRef="#br0" timeOffset="6573.59">7762 1473 430 0,'-15'-6'350'0,"6"2"-28"0,2 1-24 0,1 1 9 16,0 0-12-16,2 1-42 0,1-1-30 0,1 0 32 16,0 2-19-16,0 0 1 0,1-2-12 0,1 1-3 15,1-1-30-15,1 0-25 0,2-1-3 16,2 1-14-16,14-3-17 0,1-1-20 0,2 2-11 16,2-1 0-16,1 5-18 0,0 0-6 0,0 0-15 15,-15 0-12-15,7 0 6 0,21 12-15 16,-20-5 6-16,-2 1-16 0,-1 4-15 0,-4-3 13 15,-6 0-1-15,1-1-4 0,-6-1 2 0,0 1-6 16,-1-1-12-16,0-7 14 0,0 0-6 16,-16 20-1-16,4-13-6 0,-2-1 13 0,0 0-11 15,-4-1 9-15,2 0-5 0,-2-2 1 0,1 0-7 16,1 0 1-16,4 0-16 0,0-1 11 0,4-2-2 16,1 3-8-16,1-3 0 0,1 1 1 15,1 0-2-15,1-1-9 0,2 0 15 0,2-1-8 16,0 2 7-16,3-2-5 0,2 0-4 15,3 1 7-15,10 2 3 0,-7-2 0 0,4 0-18 16,5 0 8-16,22 10 1 0,-19-6-4 0,-3 4 7 16,0 0 6-16,-5 1-18 0,-2 1 12 0,-1-1-6 15,-2 1 3-15,1-1-1 0,-7-1 8 16,-2-2 2-16,-2 0 18 0,-1-6 5 0,0 0 4 16,-11 14-3-16,-3-6-12 0,0 0 10 0,-7-4-13 15,-3 1 12-15,-1-2-10 0,10-3 3 16,-7 0-29-16,-5 0-42 0,-2 0-46 0,-29-13 11 15,31 6-109-15,0-1-56 0,0-1 23 0,0 0-234 16,2-2-52-16,2-1 40 0,1 3-8 16,5 1 35-16,6-1 67 0,1 1 27 0,7 3-10 15,-1-2 19-15,4 1 44 0</inkml:trace>
  <inkml:trace contextRef="#ctx0" brushRef="#br0" timeOffset="7071.91">8047 909 272 0,'4'-3'468'0,"-1"-1"-47"16,0 3-86-16,-2 0-23 0,2 3-38 0,-2-1-49 15,2 4 6-15,-1 3-26 0,3 2 15 16,-1 2 4-16,1 2-16 0,0 4-11 0,2 3-3 16,-2-2-19-16,0 2-25 0,-2-1-7 15,0-2-12-15,-2 3-4 0,-1-6 0 0,2 1-20 16,-2-10-13-16,0 3-5 0,0 1-4 0,0-1 0 16,0-1-3-16,-13 2-5 0,10-3-9 0,-4-5 0 15,-1 0-9-15,1-1-3 0,0-1-8 16,7 0-1-16,-9 0-1 0,2 0-2 0,0 0-14 15,-4-15-6-15,11 15 3 0,0 0 7 0,0 0 14 16,0 0-17-16,0 0 5 0,-6-10-10 16,14 10 2-16,-1-2-16 0,6 2-5 0,6-2 0 15,0 1 9-15,-8 1-14 0,7 0 3 16,2 0 0-16,7 0 0 0,0 0-3 0,27 12 7 16,-29-11 3-16,-3 3 5 0,4-4-27 0,-18 0-5 15,4 0-26-15,0 0-20 0,-1 0-39 16,-2 0-3-16,8-12 11 0,-10 6-118 0,-6 0-28 15,-2-1-38-15,-4-3-47 0,5 10 32 0,-12-22-139 16,3 10-88-16,-5 3 63 0,5-3 33 16,-5 2 30-16,-1 0 6 0,-2-2 14 0,5-1 25 15,-3 2 10-15,8 0 39 0</inkml:trace>
  <inkml:trace contextRef="#ctx0" brushRef="#br0" timeOffset="7270.94">8217 969 251 0,'-3'-3'351'0,"1"2"-28"0,-1 0-14 15,3-1-24-15,-4 4-34 0,3 4 13 0,-1 3-29 16,3-2 55-16,1 8 18 0,-2-6-32 15,0 5 3-15,0 4-12 0,12 20-13 16,-6-16-16-16,-1 0-29 0,1 0-18 0,-1-1-18 16,5 3-13-16,-6-9-24 0,-2 0-22 0,-1-5 0 15,0-2-2-15,-1-8-24 0,0 6-46 0,0-6-28 16,0 8-48-16,0-8-51 0,0 9 10 0,0-9-143 16,5 7-103-16,-5-12 29 0,0 1-269 15,0-1 47-15,-1-2 38 0,2 2 35 0,2 1 49 16,-2 0 22-16,4 2 16 0,1-3 34 0,7 4-5 15,3 4 8-15</inkml:trace>
  <inkml:trace contextRef="#ctx0" brushRef="#br0" timeOffset="7982.49">8856 868 529 0,'2'0'309'0,"0"3"-30"16,-2-4-6-16,-1 1-18 0,0-2-29 16,2-1-15-16,-1 5-24 0,1 2-15 0,-1 3 16 15,-2 5-20-15,-1 0 21 0,3-4-6 16,-5 16-4-16,2-3 0 0,1 0-5 0,1 5-1 16,0-4-17-16,1-1-4 0,-1 2-16 0,-1-3-21 15,2-1-6-15,0-9-8 0,0 4-29 16,0-1 2-16,0-1-11 0,0 1 4 0,0-2-8 15,0-2-2-15,0-3-25 0,0-6-13 0,0 0-15 16,0 0-43-16,6 11 5 0,-6-18-120 16,-5 0-62-16,1-5-54 0,1-4 27 0,-1 4 22 15,-2 3 20-15,2-5-292 0,-5 4 38 16,2 1 31-16,-1 1 45 0,-2 2 10 0,-6-2 11 16,2 1 52-16,4 2-4 0,3-2-1 0</inkml:trace>
  <inkml:trace contextRef="#ctx0" brushRef="#br0" timeOffset="8231.68">8655 1039 539 0,'0'3'404'0,"0"-1"-82"16,1-2-8-16,3 0-9 0,-4-2-38 0,0 2 4 16,2 2-52-16,5-2 18 0,1-2-34 0,4 2-20 15,6 0-8-15,-10 0-19 0,8 0 4 16,2 0-20-16,3 0-23 0,0 0 0 0,1 0-27 15,1 0-3-15,0 0-12 0,-1 0-10 0,-2 0-37 16,0 0-2-16,2 0-54 0,-2 0-59 16,-2 0-32-16,-3 0-56 0,1 0-58 15,-1 0 21-15,2 0-253 0,1 0 23 0,19-8 22 16,-19 5 16-16,-6 3 26 0,3 0 73 0,2 0-29 16,2 0 10-16,2 0 6 0</inkml:trace>
  <inkml:trace contextRef="#ctx0" brushRef="#br0" timeOffset="8734.01">9348 890 599 0,'-2'0'346'0,"3"0"-62"0,-2 0-45 0,0 0-23 16,-1 4-14-16,0-1-22 0,1 2 14 0,-1 7 30 15,0-3-27-15,2 6-22 0,-3 4 29 16,1 4-18-16,1-1 15 0,-1 0-16 16,2-11-5-16,0 5-28 0,0 2-5 0,0 3-26 15,0-2-2-15,0-2-14 0,0-2-13 0,0-1-6 16,0-1-3-16,-10 8-2 0,10-21-14 0,0 7-8 15,0-1 5-15,0-6-4 0,-10 12-9 16,3-10-5-16,3-4-2 0,-2 2 1 0,-1-3-3 16,0 1-14-16,3-3 3 0,-2 0 2 15,3 1 0-15,1 1-6 0,0 0-4 0,1-1 4 16,0 3-8-16,3-2-1 0,-2-1 2 0,2 4-14 16,3 0 4-16,5-2-2 0,2 4-7 15,4-2 9-15,-6 0-5 0,4 0 4 0,4 0 1 16,4 0-5-16,0 0-2 0,29 8 0 0,-25-4 5 15,-2-4-4-15,0 3-7 0,-13-3-19 16,4 0-9-16,2 0-24 0,-2 0 5 0,0 0-90 16,-4 0-50-16,-2 0-44 0,5-17-51 0,-10 9 30 15,-4 0-241-15,-1 0 3 0,-2-2 36 16,-6 0 33-16,1-2 31 0,0 0 23 0,1-1 24 16,-1-1 47-16,3 2-1 0,-3-3 13 15</inkml:trace>
  <inkml:trace contextRef="#ctx0" brushRef="#br0" timeOffset="8952.09">9488 984 614 0,'-3'3'362'0,"0"1"-29"16,-2 3-2-16,2 2-43 0,-2 1 57 0,2 5-14 15,1 3-9-15,1 5-21 0,0-3-5 16,1-10-31-16,0 8-9 0,0 2-31 0,0 2-18 16,0-4-40-16,0-1-9 0,0-3-21 0,0 0-11 15,0 2-15-15,0-1 1 0,0-2-49 16,0-2-29-16,0 0-61 0,0-2 3 0,0-2-142 15,0-1-57-15,0-6-84 0,0 8 28 16,0-3 29-16,2 6 20 0,3-7-256 0,7 6 35 16,2-1 35-16,3 1 26 0,2 2 17 15,6-2 39-15,-1-1 36 0,3-1-2 0,2 1 0 16</inkml:trace>
  <inkml:trace contextRef="#ctx0" brushRef="#br0" timeOffset="9523.11">10039 1540 1141 0,'1'6'469'0,"-1"0"-40"0,1 2-44 15,2 8-38-15,-3-7-26 0,0 4-45 0,0-3-24 16,0-2-10-16,0 0-27 0,0-2-13 0,0-6-19 16,0 7-12-16,0-7-14 0,0 7-12 15,0-7-8-15,-4 7-1 0,2-7-34 0,-1 0-2 16,0-2 4-16,1 0-13 0,2-1-16 0,-2 0-6 15,1-3-15-15,-1 1-6 0,1-1-17 16,2-2 14-16,-1 1-21 0,2 0 9 0,-2 1-13 16,14-11-4-16,-4 9 1 0,1 1-1 0,2 2-16 15,3 1 7-15,1 1-13 0,3 3 10 16,-11 0-8-16,4 0 10 0,18 14-12 16,-13-4 19-16,-3-2-6 0,1 0 10 0,-2 1-15 15,-4-2 1-15,0 2-4 0,-3-2 7 16,-1-1 10-16,-3-2 4 0,0-2-12 0,0 1 0 0,-1 0 2 15,-2-3 12-15,1 0 3 0,-1 0-18 16,0 0-7-16,0 0 20 0,-5 0-13 0,3 0 6 16,-1-3-3-16,1-1 17 0,-1 0-14 0,0-1-1 15,2-3 3-15,0 3 0 0,2-2-12 16,0 2 5-16,-1-3-17 0,11-10 16 0,-3 7-5 16,-1 4-20-16,5-2 18 0,1 3-4 0,4 2 2 15,0 1 2-15,-2 2-7 0,-5 1 9 0,7 0-11 16,1 0 10-16,3 0-12 0,20 14 13 15,-21-7 0-15,-3 2-10 0,-2 2 3 0,-3-2-5 16,-1 0 5-16,-5-1 4 0,0-2 10 0,-4 0-8 16,1-3 1-16,-3-3-5 0,0 0 15 15,0 0-8-15,0 7-53 0,-14 0-48 16,9-7-34-16,-1 0 13 0,2 0-137 0,-2-3-56 16,1 1 29-16,-5-8-235 0,3 1-35 0,3 1 43 15,3 0 38-15,1 2 25 0,14-14 54 16,-2 8 17-16,4 1 27 0,1 0 22 15,2 1 19-15,0 3 18 0</inkml:trace>
  <inkml:trace contextRef="#ctx0" brushRef="#br0" timeOffset="9809.87">10698 1496 629 0,'4'2'382'0,"-2"1"-38"0,0 0-44 0,-2 2 66 16,1-1-17-16,-1 2-6 0,1 1-15 0,-2 1-3 16,2-1-20-16,-1 2-32 0,0 3-28 15,0-2-21-15,10 16 0 0,-4-11-32 0,2-3-22 16,0-5 5-16,0-1-16 0,3 2-11 15,1-4-13-15,-1-2-13 0,1 0-22 0,-3-2-9 16,1 0 2-16,3 0-24 0,18-16 8 0,-15 5-40 16,0 1 2-16,-2 2-26 0,1-2-10 0,-6 0-7 15,-1 2-2-15,-3 0-4 0,-1-1-22 16,-3 4 7-16,-1 5-17 0,0 0-3 16,-15-19-5-16,2 12-20 0,-5 0-22 0,-3 2-19 15,1 2 11-15,1-1-82 0,-2 3-20 0,12 1-29 16,-1 0-43-16,-1 0 24 0,1 0-181 15,2 0-92-15,0 0 55 0,8 0 29 0,-8-2 51 16,12 3 5-16,2 0 29 0,16 3 35 0,6 2 23 16,1 0-39-16</inkml:trace>
  <inkml:trace contextRef="#ctx0" brushRef="#br0" timeOffset="10109.7">11225 1555 882 0,'10'-3'344'0,"-3"1"-36"16,0-1-1-16,-1 0-39 0,-2-1 17 0,0 2-1 15,-2-2 2-15,0 1-16 0,0-1-31 0,-2 0-15 16,-3-1-24-16,0 3-27 0,-9-5-3 0,-3 0-18 16,-2 2-2-16,-4 2-20 0,0 3-8 0,11 0-13 15,-7 0-13-15,-21 12 1 0,18-5-20 16,0 3-2-16,5 2-7 0,2 3-4 0,4-1 0 16,1 2-7-16,4-2-4 0,4-7-8 0,0 5-7 15,14 12 6-15,-4-12 0 0,5 2-14 16,2-6-6-16,1-1-6 0,0-5-19 15,3-1-11-15,-12-1-24 0,7 0-20 0,18-13-17 16,-14 4 6-16,2-1-91 0,-2-4-27 0,-2-2-27 16,-3-2-28-16,0 0-5 0,0-1 24 0,-4-3-101 15,0-1-31-15,-3-2-15 0,-2 0-33 16,-1-13-13-16,-3-2 20 0,-2 22 11 0,0-8 46 16,-15-30 94-16,3 24 140 0,1 8 9 0</inkml:trace>
  <inkml:trace contextRef="#ctx0" brushRef="#br0" timeOffset="10296.69">11300 1201 1234 0,'-12'-17'211'0,"0"8"-19"16,-1 4 6-16,1 7 10 0,5-2-17 15,-10 13-18-15,7-1 40 0,-3 2-23 0,5 2 41 16,7 0-18-16,1 3 10 0,0-10-2 0,0 6-6 16,10 25-4-16,-2-17-12 0,0 4-4 0,1-3-17 15,2-1-9-15,1 0-33 0,1-1 6 16,-3 1-31-16,2-2-4 0,-1-2-6 0,1-2-3 16,-1-1-44-16,0-4-29 0,-3-4-43 0,-3-1-58 15,3 3 8-15,-1-5-145 0,-2-2-84 0,3-2 25 16,-3-1-306-16,-1 0 68 0,-4 0 21 15,0 0 37-15,0 0 31 0,25-12 29 0,-10 4 24 16,4 2 26-16,2-6 33 0,1 3 1 16</inkml:trace>
  <inkml:trace contextRef="#ctx0" brushRef="#br0" timeOffset="10677.2">12078 1350 496 0,'8'-1'428'15,"-3"0"-96"-15,-5 2-36 0,1 2 20 0,-1 0-40 16,0 0-13-16,1 0-21 0,-2 3-9 0,1-2-31 16,0 1-13-16,-1 0-29 0,1-1-5 15,0 1-5-15,0 1-23 0,0-6-9 0,0 0 4 16,0 6-4-16,0 1-13 0,0-7 5 0,0 5 8 16,11 6-16-16,-7-9-10 0,3 0-9 15,12 3-11-15,0 0-4 0,1 0-10 0,3-1-11 16,2 1 6-16,2 0-12 0,-3 0-2 15,-1 4-12-15,-2-4 3 0,-3 2-13 0,-1 1 5 16,-4 0-21-16,-4-2 23 0,0 4-10 0,-4-5 14 16,-4 4-1-16,-1-9 3 0,0 8 5 0,0-3-13 15,-15 15 0-15,3-11 3 0,-1 2-6 0,-3-3 6 16,0-1 1-16,-3-1-10 0,0-2 10 0,1 1-25 16,-1-5-31-16,8 0-54 0,-5 0 8 15,-17-11-118-15,15 2-67 0,4 0 24 0,0 2-261 16,2-1-28-16,4 1 33 0,1-5 37 15,2 2 48-15,2 1-3 0,1-1 43 0,1 2 13 16,1 8 32-16,0-14-10 0,0-1 39 16</inkml:trace>
  <inkml:trace contextRef="#ctx0" brushRef="#br0" timeOffset="10977.03">12129 1318 571 0,'-4'1'589'0,"1"0"-78"16,0-1-53-16,1 0-52 0,0 2-34 0,0-1-5 16,0-1-46-16,0 0-27 0,1 2-19 0,2-2-28 15,2 0-11-15,4 1-26 0,12 0-34 16,-6-1 2-16,8 0-34 0,5 0-10 16,32 3-21-16,-23-3 7 0,-1 0-33 0,0 2 5 15,1 0-14-15,1 0 10 0,1 1-33 0,-1 0 7 16,-3-1-23-16,-1 1-15 0,2-1-21 15,-6 1-25-15,-3-2-36 0,-5 2-32 0,-6-3-66 16,-2 2 18-16,-3-2-120 0,-9 0-26 16,0 0 24-16,6 0-268 0,-10 0 52 0,-2 0-52 15,-2 0 39-15,-11-2 49 0,6 2 49 16,-5 0 2-16,-7 0 45 0,-3 0 12 0,-4 0-5 16,-2 0 25-16</inkml:trace>
  <inkml:trace contextRef="#ctx0" brushRef="#br0" timeOffset="11923.77">6587 2527 342 0,'0'0'400'0,"0"0"-70"0,-13 0-26 16,13 12 25-16,0-12-52 0,0 0-34 16,0 0 42-16,-28 17-34 0,25-16-7 0,1 1-18 15,0-2-23-15,1 2-9 0,-1-1-4 0,2 1-7 16,1-1 10-16,1 2 0 0,3-2-11 0,0 0-1 15,11 2-10-15,4 1-5 0,4-2-24 16,-1 2 0-16,0-2-19 0,1-2-16 0,1 2-26 16,0 0 15-16,-1 0-29 0,-1-1-4 0,-1 2-8 15,-1-1 6-15,-2 1-15 0,-1-1 12 16,-5-2-35-16,-2 1-3 0,-3 1-35 0,0-2-6 16,-3 0-38-16,1 0-13 0,-6 0-39 0,0 0 11 15,0 0-118-15,0 0-66 0,7 0-46 16,-2-3 30-16,-7 3-273 0,-1 0 48 0,-4 0 39 15,0-1 34-15,0 1 46 0,-11 1 26 16,9-1 23-16,-6 0 53 0,-4 0 2 0,-19 8 3 16</inkml:trace>
  <inkml:trace contextRef="#ctx0" brushRef="#br0" timeOffset="12162.4">6563 2726 766 0,'-2'2'394'0,"2"1"-34"0,2-1-46 15,0 0 35-15,2 0-13 0,3-1-15 16,-1 0-16-16,12 5-19 0,3-4-33 0,2 0-34 16,-1-1-25-16,-1 1-14 0,1 1-11 15,0-3-22-15,-2 0-15 0,1 1-21 0,-2 0-6 16,-5-1-31-16,0 2-37 0,-4-2-31 0,-1 0-31 16,0 0 2-16,-2 0-101 0,-7 0-40 0,0 0-54 15,8 0-61-15,-2 0 27 0,-6 0 21 16,9 0 21-16,-2 0-255 0,-7 0 37 0,8 0 23 15,-2 0 18-15,-6 0 25 0,16 0 25 0,19-12 41 16,-23 12 2-16</inkml:trace>
  <inkml:trace contextRef="#ctx0" brushRef="#br0" timeOffset="13455.84">7782 2696 756 0,'0'0'346'16,"-13"0"-7"-16,13 0-42 0,0 0 30 16,0 0-14-16,-30-12-36 0,27 12-7 0,0-2-28 15,1 0-17-15,-1 2-10 0,0-3-6 16,2 1-22-16,0-1-28 0,2-2-13 0,2 1-7 15,1 1-21-15,8-6-20 0,2 1-1 0,3 1-11 16,1 5-13-16,1-1-16 0,-9 3 2 16,4 0-8-16,20 12-9 0,-16-4-8 0,0 4-5 15,-4-1 7-15,-2 1-7 0,-2 4-5 16,-3 0 0-16,-3 1 0 0,-2-2 4 0,-2-8-4 16,0 2-15-16,0 1-1 0,0 2 14 0,-18 14-4 15,11-15-10-15,-3-2 8 0,3-1-4 16,-6-1 5-16,3-1 3 0,1-2-11 0,0-3 2 15,0 1-3-15,0-1-5 0,1 0-7 0,8-1 0 16,-8 0-5-16,1 0 8 0,7 0-4 0,-9 0 3 16,1 0-3-16,8 0 6 0,-8 0-1 0,8 0-2 15,-7 0-6-15,7 0 5 0,0 0-7 16,-6-4 7-16,8 6-17 0,2-2 24 0,1 0-10 16,2 0 8-16,11 4 0 0,-9-4-6 15,21 7 1-15,-11 1 11 0,0-4-5 0,-2 1 3 16,2 2-4-16,-1-1 12 0,-2 2-19 0,-3 0 25 15,-3 1-2-15,-1-2-4 0,-2 0-1 0,-2-3 3 16,-1 2 6-16,-2-1 1 0,0 1 14 16,-1-2-1-16,-1-4-2 0,0 0-2 0,0 6 0 15,-15 8 0-15,3-5 10 0,-2-7-4 16,-3 4-5-16,-3-4-10 0,-3 2 8 0,-1-2-20 16,0-1 7-16,0 3-20 0,10-4-27 0,-5 0-19 15,-3 0-13-15,-1 0-26 0,-18-11-6 16,24 7 9-16,2-4-48 0,4 6-47 0,-1-5-15 15,5 2-23-15,0 0-21 0,1 0-30 0,3 2 26 16,0-1-163-16,1 1-79 0,1 2 34 0,1-2 31 16,0 3 31-16,0 0 37 0,0 0 1 15,0 0 44-15,11-10 10 0,-5 9-12 0</inkml:trace>
  <inkml:trace contextRef="#ctx0" brushRef="#br0" timeOffset="13991.77">7991 2264 229 0,'4'0'394'0,"-2"-1"-70"0,1 2-11 16,0 1-40-16,2 1-4 0,-2-1-1 0,-1 3-10 15,6 7-30-15,-4-1-1 0,-2-2-26 0,-1 2-7 16,1-3-4-16,-1-1-33 0,-1 1-3 16,0-1-19-16,0-7 3 0,0 11-11 0,0 0-25 15,0-2-2-15,-13 8-13 0,11-9-7 0,-1-2-22 16,2-1 17-16,-1 0-13 0,1-3 10 0,1 2-7 16,-2 0 8-16,2 0 2 0,0-2 1 15,0 1 3-15,0-3-9 0,0 0-11 0,0 0-5 16,12 6-8-16,-6-5-2 0,3 0-9 15,10 0-2-15,1 1-10 0,1 0-1 0,-2 0 3 16,2-2-4-16,-2 1-10 0,-2 0-19 0,-4-1-32 16,-1 0-33-16,6 6 9 0,-6-5-99 0,-12-1-48 15,7 0-46-15,0 0 23 0,4-9-221 16,-8 5-58-16,0 1 37 0,-1-1 33 0,-1-2 43 16,0 3 5-16,-1-1 23 0,2 0 26 15,-2-2-18-15,0 2 0 0</inkml:trace>
  <inkml:trace contextRef="#ctx0" brushRef="#br0" timeOffset="14223.38">8209 2343 452 0,'-4'-2'406'0,"3"1"-53"0,-1 0-34 15,0 0-38-15,0 1 17 0,0 0-7 0,0 3-6 16,0 0 2-16,1-1-18 0,-1 4-20 16,1-1-14-16,2 1-12 0,-1 3-29 0,0 1-2 15,0 5-20-15,0 2-15 0,0-1-7 0,0 2-18 16,11 19-27-16,-7-21 7 0,-3 2-20 0,1-7-1 15,4 5-23-15,-5-5-22 0,1 0-36 16,-2-5-37-16,0-6 4 0,0 0-137 0,0 8-66 16,0-8-51-16,0 6 24 0,0-6-292 0,0 7 56 15,0-7 14-15,0 0 41 0,0 7 32 0,0-7 27 16,0 5 18-16,0-5 15 0,0 7 64 16,0-7-12-16</inkml:trace>
  <inkml:trace contextRef="#ctx0" brushRef="#br0" timeOffset="15142.96">8800 2771 1074 0,'0'0'326'0,"0"0"-42"0,0 0-33 15,0 0-32-15,0 0 68 0,35-4-8 0,-23 16 7 16,1 2-3-16,1 1-20 0,0 2-11 15,1 0-24-15,-2-3-25 0,-1 1-17 16,1-1-15-16,-3-1-27 0,-1 0-4 0,0-2-30 16,-1-3-9-16,-3 0-9 0,-1-2-28 15,-2-4-26-15,2-2-44 0,-3 2-35 0,3-2 3 16,-4 0-121-16,0 0-28 0,0 0-35 16,1-8-20-16,-1 5 25 0,-1-4-129 0,-1 1-49 0,-2-8-60 15,4 9 33-15,-5-17 29 0,3 8 36 16,2 1 6-16,-1 2 69 0,0 2 152 15,1 9 11-15</inkml:trace>
  <inkml:trace contextRef="#ctx0" brushRef="#br0" timeOffset="15341.49">8982 2821 1246 0,'11'-23'210'16,"-9"12"-8"-16,0 2 14 0,-1 2 21 0,0 0-27 16,0 3-24-16,1-1 44 0,-1 2 2 0,-1 1-16 15,0 0-21-15,0 2-22 0,0 0-2 16,0-1 6-16,-1 4 13 0,-1 0 1 0,0 4-9 16,-5 8-13-16,0 1-7 0,-2 2-16 0,-4 1-25 15,5 0 4-15,-5 1-19 0,-1-2-23 0,0 0-4 16,1-1 7-16,1 0-41 0,-1-6-24 15,4 1-39-15,1-5-44 0,3 1-28 0,2-6 10 16,-2-2-167-16,5 0-89 0,0 0 30 16,0 0-236-16,0 0 26 0,-9-10 63 0,8 3 25 15,1 2 10-15,0-2 25 0,0 2 27 16,0-1 75-16,0-1-38 0,0-1 1 0</inkml:trace>
  <inkml:trace contextRef="#ctx0" brushRef="#br0" timeOffset="15548.04">8803 2859 377 0,'-2'0'508'0,"-1"0"-98"0,0-3-19 16,1 3-29-16,1-1-36 0,-1 1-13 0,1-1-31 15,-1 0-16-15,1 1-27 0,2-1-28 16,1 1-24-16,2-1-15 0,1 2-20 0,2-2-8 16,14 3-22-16,-9-2-14 0,6 0-44 15,3 0-68-15,3 0-2 0,29-14-95 0,-25 12-66 16,-2-1-62-16,3-4 22 0,-2 2-288 0,2 0 32 15,1 1 39-15,1-2 22 0,-4 1 38 16,7 3 24-16,-5-4 12 0,4 2 45 0,-1 1-9 16</inkml:trace>
  <inkml:trace contextRef="#ctx0" brushRef="#br0" timeOffset="16116.55">9736 2660 857 0,'-4'-14'414'0,"0"6"-63"16,1-1-45-16,0 1 27 0,3 0-25 0,-2 4-4 16,2 0-26-16,-1-2-19 0,1 6-36 15,0 0-13-15,0-7-29 0,0 7-19 16,13-10-20-16,-7 8-12 0,1 2-10 0,12 5-10 15,-11-5-17-15,18 9-16 0,-9-1 0 0,-2 1-12 16,0 0-5-16,-2 1-5 0,-2 1-5 16,-2 1-3-16,-1 0-16 0,-1 3-5 0,-3-4 10 15,-2-3-13-15,-2 0-12 0,0-8 6 0,0 7 0 16,0 0 3-16,0-7-1 0,-21 24-3 16,12-16-2-16,-3 0-1 0,1-3 0 0,2-1-3 15,0-2-12-15,0 3 4 0,1-4-4 0,-6 3 1 16,2 0 4-16,3-1-3 0,3-1-2 15,0-2 11-15,2 2-14 0,0-1 8 0,1 1-11 16,1-2 7-16,1 0 1 0,1 2 4 0,0-2 0 16,0 0-1-16,12 5 1 0,-6-4-8 15,12 5-2-15,2-2 3 0,0 2-1 0,0-1-3 16,1 3-2-16,0 0 11 0,-3 1-12 0,-3-3 7 16,0 2-6-16,1-1 9 0,-7 0 1 0,-2 0-4 15,-2-1-3-15,-1-2 0 0,-3 1 12 16,-1-5 0-16,0 0 1 0,0 0 13 0,-17 19-9 15,5-11-5-15,0-4-2 0,-6 0 1 0,-4 3-3 16,-1-4-22-16,0-2-28 0,-2 2 4 16,11-3-106-16,-5 0-19 0,-4 0-35 0,0 0-25 15,-22-12-48-15,25 1 26 0,3 2-274 0,6-3 33 16,2-1 44-16,4-3 43 0,0-1 12 16,5-1 14-16,0 7 62 0,0-6 9 0,14-20 27 15</inkml:trace>
  <inkml:trace contextRef="#ctx0" brushRef="#br0" timeOffset="16466.51">10027 2307 879 0,'2'0'465'0,"0"-2"-54"16,-1 2-67-16,1-2-27 0,0 4-46 0,-1-2-30 15,1 0-14-15,-1 4-4 0,-1-1 3 0,2 2-24 16,-2 0-14-16,4 11-20 0,-4 3-16 0,1-1-9 16,1 1 0-16,0-3-4 0,0 2-15 15,0-4-7-15,1 1-3 0,0 0 1 16,1-3-19-16,0-4 10 0,-1 1-14 0,2-4 13 16,3 7-27-16,1-7 9 0,5 0-16 0,0-2 6 15,3 2-22-15,-1-2 15 0,-1-3-26 16,-15 0-17-16,12 0-32 0,0 0-50 0,2 0-35 15,0 0 9-15,-2 0-153 0,8-9-63 0,-13 6 28 16,-2 1-244-16,-3-1 49 0,1 1-73 16,-2-1 38-16,-2 0 36 0,-1 1 55 0,1-2 13 15,-1 2 48-15,-2-1 23 0,0 1 14 16,1-3 11-16</inkml:trace>
  <inkml:trace contextRef="#ctx0" brushRef="#br0" timeOffset="16694.12">10199 2405 844 0,'-1'-3'498'0,"-1"0"-82"0,1 1-37 0,0 0-64 16,0 1-18-16,1 4 1 0,0-1-15 15,0 3-6-15,0 0-16 0,-1 0-13 0,0 14-33 16,1-12-15-16,0 8-10 0,0 1-27 0,-2 23-24 16,0-19 9-16,2 0-32 0,-1-7-9 0,1 0 0 15,0-1-14-15,0-1-43 0,-1-2-40 16,1-9-54-16,0 0-52 0,0 9 10 15,0-3-173-15,0-6-70 0,0 7 29 0,0-7-261 16,0 6 45-16,11 2 55 0,-7-6 10 0,0 0 60 16,1-1-5-16,13 5 60 0,-2-3 33 15,5 2 1-15,3-5 22 0</inkml:trace>
  <inkml:trace contextRef="#ctx0" brushRef="#br0" timeOffset="17293.21">10634 2667 949 0,'5'5'468'0,"5"7"-34"0,-2 0-18 16,0 4-40-16,-1 0-33 0,0-1-19 0,-1 2-32 15,-2 0-22-15,3-1-27 0,-4-2-6 16,3 0-39-16,-2-3-8 0,-3-1-11 0,0-2-32 16,-1-2 2-16,1 0-23 0,2-3 2 0,-2 0-29 15,0 0 23-15,-1-3-18 0,0 0-7 16,0 0-16-16,-2 0-7 0,0 0-1 15,0-2-13-15,-1-2-15 0,1 1-19 0,0-3-13 16,1 1 2-16,0-2-15 0,3-12-5 0,-2 11-5 16,0-5-12-16,11-14 11 0,-4 12-7 15,3 3-4-15,0 0 9 0,2 5-9 0,3 0 8 16,0 4-9-16,4 2 16 0,-11 1-17 16,5 0 18-16,18 11-10 0,-13-3 8 0,-3 3 8 15,-1-1 12-15,1 1-7 0,-3 0-3 0,-1 1 9 16,3-1-5-16,-7-3 0 0,-2-2 13 15,0-2-10-15,-3 0 16 0,2 0-5 0,-3-1 8 16,0-1-18-16,0 0 21 0,-1-2-15 0,0 0 11 16,-3 1-9-16,2-4-3 0,-2 1 2 15,0-1 7-15,1-1-15 0,-1 0 6 16,1-2-12-16,0-9 13 0,0 2-30 0,2 2-4 16,0 0 5-16,0 11-1 0,0-7 14 0,14-14 3 15,-5 10-7-15,2 4 3 0,3-3-9 16,2 5 10-16,2 0-5 0,0 2 4 15,5 3-6-15,-13 0 5 0,8 0-7 0,21 13 24 16,-17-5-4-16,0 0-11 0,-3 2 13 0,-2 0 6 16,-3 2 5-16,-1-2-9 0,-3-1 2 15,-3-1 3-15,-2-1-12 0,-3 0 17 0,0-2-15 16,-2-5 23-16,0 0-24 0,0 0-17 0,0 7-33 16,-13 1-50-16,9-8-56 0,-1 0 14 15,0-2-152-15,-13-3-57 0,7-3 31 0,0 1-310 16,7 2 55-16,1-2 43 0,4 1 74 0,2-1 0 15,12-4 25-15,1-4 46 0,2 3 24 0,5 0 3 16,2 3 15-16,-1 1 36 0</inkml:trace>
  <inkml:trace contextRef="#ctx0" brushRef="#br0" timeOffset="17567.44">11442 2675 473 0,'3'2'406'0,"-2"1"-27"0,0 1-55 16,-1-1 79-16,1 2-35 0,-1 1-3 15,1 1-8-15,2 9-33 0,-1 1-10 0,2-2-27 16,4 1-17-16,-1-4-31 0,2 3-16 0,1-5-10 15,3-1-26-15,-1 3 0 0,3-5-11 0,0-2-26 16,-1-3-10-16,5-1-22 0,-1 1-15 16,-7-2-8-16,5 0-12 0,19-11 0 0,-17 2-9 15,2 4-16-15,-7-1 0 0,6-4-6 16,-4-1-26-16,-5-1-8 0,2 1 1 16,-6 2-17-16,-2 1-11 0,-1 1-14 0,-2 0-3 0,-1 7-23 15,-14-14-37-15,-2 3-22 0,-4 4-52 16,1 2 15-16,-4-1-98 0,2 3-49 0,2-1-45 15,0 0 31-15,6 1-267 0,3 2 48 0,4 1 22 16,1 0 52-16,5 0 30 0,5 0 44 16,2 1 9-16,19 3 28 0,4 0-1 0,-2 3 36 15,4-2-16-15</inkml:trace>
  <inkml:trace contextRef="#ctx0" brushRef="#br0" timeOffset="18041.2">12076 2701 382 0,'10'-5'398'16,"-2"0"-61"-16,-3 2-22 0,-2-3-29 15,-2 4 15-15,-1-3-37 0,-1 2-10 0,-2-1 13 16,-3 1-37-16,0 1 3 0,-11-1-13 0,-3 3-26 16,10 0 3-16,-7 0-20 0,-3 0-19 0,-19 15 7 15,19-5-14-15,2 1-14 0,2 4 1 16,4-1-23-16,4 3-2 0,0-3-7 0,5 1-10 16,3-15-14-16,0 11 2 0,0 3-15 15,18 10 5-15,-6-17-16 0,3 0 1 0,0-2-3 16,0-2-8-16,-3-3-12 0,-4 0 6 0,6 0-29 15,17-12-17-15,-12 2-27 0,-2-1-27 0,0-3-19 16,-1 0 6-16,0-1-87 0,-4-4-29 0,1-2-18 16,-1-2-17-16,-2-3-6 0,-2 3-4 15,-1-3 16-15,-3 0 13 0,-1-3 11 16,-2 3 37-16,-1 13 26 0,0-7 43 0,0 0 26 16,-12-19 18-16,4 22 22 0,3 5 40 0,1 0 40 15,-1 4 15-15,1 1-8 0,1 3-15 0,1 1 31 16,-3 0-10-16,1 5 43 0,4-2 20 15,0 0 12-15,-13 22-5 0,6-5 14 0,1 4 15 16,5 4-17-16,1 2 9 0,0-13-2 16,0 8-15-16,0 2-10 0,17 27-1 0,-10-26-29 15,2-1 0-15,1-1-9 0,-1-2-14 16,5-1-5-16,-3 0-26 0,3-3-41 16,2-4-60-16,-2-5-52 0,2-1 9 15,0-3-183-15,0-4-49 0,-6 0 30 0,6 0-274 16,20-12 27-16,-16 5 59 0,3-1 30 0,1-2 49 15,0-1 27-15,3 0 26 0,-5-3-5 0,2 0 37 16,1 2 19-16,4-1 19 0</inkml:trace>
  <inkml:trace contextRef="#ctx0" brushRef="#br0" timeOffset="18346.01">12713 2573 342 0,'5'-2'442'0,"-2"0"-80"0,0 1-34 16,-2 1-23-16,1 0-18 0,-2 2-35 15,1-1 28-15,-2 1-24 0,0 1-45 0,-1 1-21 16,1 1 2-16,0-2-34 0,-1 0-8 0,2 2-14 15,-1-1-18-15,2 1 0 0,-1-3-21 16,0 2 3-16,2-2-18 0,0 2 7 0,-2-4-6 16,7 6-18-16,0-2 13 0,9 1-24 15,1 2 7-15,-1-2-11 0,4-1 2 0,-1 3-8 0,1 0-17 16,1-4 4-16,-3 5 2 0,2-1-7 16,-3 2 1-16,-4 1-9 0,0 0 9 15,-4 2-5-15,-3-2 14 0,-3-1 3 0,-1-1-2 16,-2-1-4-16,0-7 6 0,0 0-13 0,-13 24 12 15,2-17-14-15,-4 1-11 0,-2-4-32 0,-2-2-60 16,0 0 8-16,9-2-172 0,-5 0-86 16,-2 0 30-16,-19-14-239 0,17 7 40 0,1 0 17 15,1-1 48-15,1-3 31 0,1 2 27 16,2-2 49-16,2 0-1 0,2-1 17 0,2-2 20 16</inkml:trace>
  <inkml:trace contextRef="#ctx0" brushRef="#br0" timeOffset="18552.06">12708 2527 403 0,'2'0'564'0,"0"-2"-67"15,3 2-42-15,-1 0-28 0,3 0-40 0,2 0-45 16,12 0-33-16,-9 0-44 0,6 0-24 16,5 0-35-16,2 0-12 0,2 0-54 15,3 0-43-15,2 0-29 0,0 0-56 0,1 0 1 16,38 12-174-16,-38-12-71 0,-17 0 21 15,4 0-301-15,1 0 35 0,-4 0 42 0,-3 0 18 0,-2 0 40 16,-4 0 41-16,-8 0 12 0,8-2 21 16,-12 2 21-16</inkml:trace>
  <inkml:trace contextRef="#ctx0" brushRef="#br0" timeOffset="19233.88">10430 2162 727 0,'12'9'395'16,"-1"1"-67"-16,3 3 3 0,-3 1-46 0,2 5-33 16,0 0-32-16,0 1 44 0,0 2-23 0,1 4-20 15,1 5-6-15,0 1-18 0,-1 3-3 16,-1 3-18-16,0 0-2 0,-4 1-20 0,-2 3-6 15,0 1-20-15,-6 0-9 0,-1-23-5 16,-11 45-11-16,1-21-15 0,-7-3-63 0,-2 2-53 16,-5-2 3-16,-4-2-140 0,-5-2-67 0,0-1 22 15,-6-4-277-15,1 0-32 0,-3-4 39 16,-3-3 34-16,0-4 32 0,-2 0 66 0,2-4 35 16,-2-3-10-16,1 1 30 0,-2-2-16 15</inkml:trace>
  <inkml:trace contextRef="#ctx0" brushRef="#br0" timeOffset="19893.62">7715 2235 700 0,'-1'2'352'0,"-2"0"-34"16,0 0-9-16,-1 2-40 0,-8 8 25 0,-1 4-32 15,0 2 2-15,-4 5 14 0,0 8-30 16,-1 1-10-16,-1 2-26 0,-4 7-12 0,4 3-6 15,-1 4-18-15,4 4-4 0,2 0-6 16,3 3-22-16,3-2-19 0,2 0-2 0,6 1-15 16,0-32-7-16,12 53-14 0,-2-29 14 0,5 0-21 15,3-2-17-15,3-4-30 0,2-2-21 0,1-5-51 16,3-1 4-16,1-3-140 0,1-5-63 0,1 1-79 16,-2-7 30-16,4-1-269 0,0-2 49 15,-2 2 52-15,-4-5 18 0,0 1 19 0,-2 0 42 16,-1-1 55-16,0-1 3 0,-2 0-11 15,-3 1 42-15</inkml:trace>
  <inkml:trace contextRef="#ctx0" brushRef="#br0" timeOffset="20480.73">6760 3723 931 0,'-11'1'381'16,"5"0"-40"-16,3-1-45 0,-1 0 20 0,0 0-37 16,0 0-2-16,-2 2-31 0,4-2-22 0,0 0-13 15,1 0-10-15,1 3 14 0,2-2-2 16,1-1-9-16,4 1 5 0,0 1-25 0,12 2-2 16,3 0-3-16,-1-4-30 0,4 0 10 0,1 5-23 15,0-4-4-15,2 0-7 0,-1-1-27 16,4 1 4-16,-4 0-23 0,-1 0-16 0,-3-1-11 15,0 2-16-15,-1-1-18 0,-7-1-39 16,-15 0-47-16,9 0-59 0,-1 0 13 0,-8 0-129 16,8 0-93-16,-8 0 30 0,4-5-277 0,-10 7 54 15,-2-2 41-15,-13 4 11 0,8-4 47 16,-23 6 45-16,9-2 30 0,-1 1 1 0,-3 0 67 16,1 0-8-16,3 2 26 0</inkml:trace>
  <inkml:trace contextRef="#ctx0" brushRef="#br0" timeOffset="20665.72">6648 3935 770 0,'0'4'502'0,"1"-1"-41"0,3-1-27 15,10 6-39-15,-2-5-28 0,6-1-40 0,2 1-33 16,4-3-42-16,1 0-28 0,-12 0-27 16,8 0-20-16,3 0-49 0,1 0-56 0,1 0-62 15,1 0 0-15,-3 0-172 0,-2 0-95 16,-1 0 22-16,18-10-252 0,-28 10 35 0,0 0 36 15,-11 0 24-15,7 0 26 0,0 0 18 0,0 0 19 16,2 0 40-16,4 0 27 0</inkml:trace>
  <inkml:trace contextRef="#ctx0" brushRef="#br0" timeOffset="21422.23">7934 3855 957 0,'-3'-9'365'15,"0"1"18"-15,2 1-15 0,1 0-58 0,0 0-13 16,0 0-30-16,12-12-17 0,0 7-25 16,1 1-9-16,5 3-9 0,3 2-31 15,1 3-11-15,1 3-16 0,-11 0-11 0,23 11-9 16,-13 1 2-16,-2 1-11 0,-2 3 3 0,-4 1-8 16,-1 2-14-16,-2 0 4 0,-6-3-8 0,-5-7-13 15,0 3 6-15,0 2-30 0,0 1 15 16,-12 16-23-16,3-16 2 0,1-3 11 0,-4 1-23 15,0-3 2-15,-3-5 4 0,4 1-24 0,-3 3 11 16,2-6-15-16,0-1-1 0,3 1-10 16,0-2 13-16,0 1 1 0,3 0-9 0,0-1-2 15,3-1 11-15,3 0-17 0,0 0-7 0,0 0 6 16,-8 0 4-16,8 0-7 0,-8 3 11 16,10 0-13-16,3-1 11 0,1 0-16 0,10 6-6 15,6-2-1-15,-1 2 21 0,-1 0-17 16,3 5 1-16,-2-2-4 0,0 0 19 0,-3 2-5 15,-2-1 7-15,-3 2-9 0,-3 0 8 0,-1-1-11 16,-6-2 3-16,-1-3 10 0,-2-8-2 16,0 10 4-16,-19 12 6 0,6-12-19 15,-2-3 12-15,-4 0-14 0,-3-2 18 0,-1-1-14 16,-4 0 15-16,-1 0-43 0,-2-2-15 0,16-2-17 16,-9 0-41-16,-6 0-40 0,-29-12 12 0,31 5-104 15,1 0-8-15,2-3-53 0,2-2-35 0,2-4 29 16,7 2-236-16,3-2 50 0,1-5 14 15,7-1 26-15,-1-2 57 0,3 11 40 0,12-19-3 16,-3 9 31-16,4 1 33 0,2 1 11 0</inkml:trace>
  <inkml:trace contextRef="#ctx0" brushRef="#br0" timeOffset="21772.66">8254 3577 1137 0,'3'-2'425'0,"-1"2"-47"15,-2-1-42-15,1-2-44 0,1 2-30 0,1-2-37 16,-2 3-18-16,0-1-15 0,1 1-15 0,-1 3-5 16,2 1 10-16,-2 0-7 0,-1 3-1 0,1 1-8 15,-1 0-9-15,1 15-10 0,-1-13-3 0,0 5-1 16,0 1-11-16,0 2-16 0,0 0 12 15,12 19-6-15,-4-24-11 0,4 2-16 0,-1-5-1 16,7-2-8-16,0 0-7 0,3-4-15 0,0-1 6 16,0-1-2-16,0 3-20 0,-1-5-23 15,-12 0-6-15,6 0-27 0,0 0-39 0,-4 0-37 16,1 0-30-16,7-12 11 0,-12 11-134 16,0-3-49-16,-4 1-51 0,1 0 28 0,-1-1-261 15,-3 1 29-15,2 1 41 0,-4-3 27 0,1 4 33 16,-2-4 34-16,0 0 38 0,0 1 31 0,-7-4 2 15,5 0 9-15</inkml:trace>
  <inkml:trace contextRef="#ctx0" brushRef="#br0" timeOffset="22005.78">8455 3660 512 0,'-3'-3'460'0,"2"1"-35"0,0-1-31 0,0 1-24 16,1 2-56-16,-1 2 17 0,2-1-6 15,0 2-19-15,1 1 1 0,1 2-17 0,-2-1-12 16,4 15-33-16,-3-2-23 0,-2-9-21 0,0 7-31 15,0 1 11-15,0 0-18 0,3 20-42 0,-2-18 0 16,-1-1-19-16,0-9-20 0,0 2-35 16,0-1-49-16,0-1-60 0,0-1-73 0,0-1 12 15,0-7-188-15,0 8 28 0,0-8-300 16,0 6 22-16,6 2 61 0,-1-5 43 0,0 0 51 16,2-2 8-16,9 7 34 0,4-3 7 0,4 0 62 15,3 2 0-15,0 0 11 0</inkml:trace>
  <inkml:trace contextRef="#ctx0" brushRef="#br0" timeOffset="22615.4">8930 4033 771 0,'2'6'504'15,"-1"-2"-38"-15,7 10-42 0,-1-1-33 16,0 1-19-16,3 2-41 0,-2-4-9 0,1 4-23 15,0-1-45-15,-2-1-32 0,1-2-20 0,-1 0-21 16,-3-4-13-16,-2-1 4 0,1-1-23 16,-2-1 7-16,1-3 3 0,-1 0-16 0,0 0-14 15,-1-2 6-15,-1 0-28 0,-2 0-30 16,2-4 17-16,-2 4-12 0,2-4-4 0,-5-9-21 16,4 2-22-16,-1 2 5 0,1-1-21 0,2 1 6 15,0 2-9-15,0-5-2 0,13-15-9 16,-6 15 8-16,3 1-16 0,1-3 20 0,2 4-18 15,2 0 7-15,0 5-12 0,0 2 10 0,2-3-21 16,0 4 5-16,-9 2 17 0,18 12-3 16,-11-4-9-16,0 2 18 0,-1-1 2 0,-3 1-8 15,-2 1-8-15,2 0 15 0,-5-3-15 16,-2 0 7-16,-2-2-1 0,1 1 10 16,-2-3 5-16,0 0-8 0,-1-4-1 0,0 0-7 15,0 0 3-15,0 0 11 0,0 0-11 0,0 0 8 16,-11 7 1-16,9-8-10 0,-1-5 10 0,1 2 3 15,1-2-23-15,-2-2-7 0,3 1 4 16,0-2-5-16,0-3-6 0,0 0-6 0,14-15 27 16,-10 12-4-16,4 5-4 0,3-2-8 0,0 5-11 15,2 0 7-15,3 1 23 0,3 2-12 16,1 3 5-16,1 1 16 0,-10 0-6 0,6 0 13 16,21 13-8-16,-18-4 27 0,-1-1 7 15,1 4-13-15,-5 0-15 0,-4 1 10 0,-3-1 5 16,-2-2-13-16,-5-1-2 0,-1-2 15 15,0-7-5-15,0 7-12 0,0 0-8 0,-12 3-38 16,6-7-38-16,1 0-43 0,-3-1-56 16,1 0 17-16,1-2-141 0,-3 0-74 0,-3 0 34 15,-13-14-279-15,13 5 37 0,3-2 27 0,3 0 68 16,1 1 7-16,5 10 58 0,0-9 22 16,0 1 37-16,18-12 27 0,-4 10 6 0,4 1 9 15,3-1 8-15</inkml:trace>
  <inkml:trace contextRef="#ctx0" brushRef="#br0" timeOffset="22904.17">9629 3984 645 0,'12'9'440'0,"-6"-2"-73"0,-2 2 67 16,4 4 2-16,-1 1-32 0,0 5-18 0,0-6-30 15,2 2-17-15,-1-2-48 0,1 0-20 16,0-2-34-16,1-1 3 0,1-1-40 16,-4-5-15-16,0 1-10 0,-1-3-20 0,4-1-30 15,-3-1-6-15,-7 0-29 0,22-9-9 0,-8 1-11 16,1-4-31-16,0 4-5 0,-2-1-15 15,-1-4-21-15,-3-1-15 0,1 0-9 0,-1-1-26 16,-2 1-7-16,0-1-3 0,-3 1-3 16,0 1-9-16,-3 4 12 0,-1 1 0 0,0 2 6 15,0 6-8-15,0 0 11 0,-15-10-17 0,1 7-20 16,-1 1 9-16,1 2-37 0,-6 0-9 0,10 0-40 16,-5 0-26-16,-1 0-27 0,-16 9-41 15,19-6 24-15,6-2-253 0,4 2 29 0,0-1 30 16,6 0 44-16,3 0 7 0,14 1 42 15,6-1 0-15,4 3 48 0,1 1-11 0</inkml:trace>
  <inkml:trace contextRef="#ctx0" brushRef="#br0" timeOffset="23409.27">10243 4014 436 0,'9'-1'355'16,"-3"-2"-29"-16,0-1-42 0,-3-1-8 15,1 3 9-15,-3-4-35 0,-1 2-7 0,-1-1-13 16,-1 1-9-16,0-1 1 0,-2 0-21 0,-7-4-5 15,-4 1-18-15,-1 0-5 0,-4 4-21 16,1 1-6-16,-3 3-19 0,10 0-6 0,-19 12-2 16,11-5 5-16,1 3-10 0,3 5-3 0,1 3-5 15,3 0-22-15,2 1 11 0,6-3-22 16,4 2-11-16,0-8-1 0,14 14-5 0,-4-12 3 16,1 1-2-16,5-4-16 0,0-5 6 15,-2-1-24-15,-1-3-17 0,-2 0-13 16,16-11-32-16,-12 2-12 0,2-3-25 0,-5-2-16 15,1-2 9-15,2-2-105 0,-7-3-40 0,1-4-34 16,2 0-22-16,-3 0 26 0,-2-3-171 0,-2 0-55 16,1 0 39-16,-1 2 32 0,-3 0 28 15,-1 4 103-15,1-1 142 0,-1 10 12 16,0-1 254-16,-11-21 29 0,6 18 21 16,-3 3 7-16,4 2 18 0,0 5-7 0,0 0 9 15,1 3-23-15,0-1-19 0,0 3 38 0,1 2 6 16,0 0 1-16,-1 1 3 0,3-1-9 0,-3 10 17 15,2-3-11-15,2 15 3 0,-1-11-13 16,0 10 1-16,14 25-2 0,-7-18-4 0,1 1-37 16,3 0-16-16,0 0-2 0,-1-4-7 15,1 1-17-15,1-1-6 0,-1-1-27 0,-2 1-32 16,1-4-27-16,-1-2-33 0,-3-8-32 0,-1-3-56 16,2-1 11-16,-2-5-187 0,-1-2-81 0,-4 0 32 15,0 0-251-15,25-11 33 0,-9 2 28 16,1-2 73-16,1-1 15 0,4 0 32 0,2 0 15 15,-3 1 26-15,4-3 49 0,-1 2-9 0,0 1 26 16</inkml:trace>
  <inkml:trace contextRef="#ctx0" brushRef="#br0" timeOffset="23752.18">10762 3867 780 0,'4'-1'426'0,"-3"-2"-65"0,-2 2 12 16,-1-1-32-16,0 4-20 0,-1-1-50 0,1 2-16 15,-1 0-19-15,-2 1-13 0,-3 6-25 0,0 3-15 16,1-5-34-16,1-3-7 0,3 2-26 15,1-2 0-15,-2 0-13 0,3-1-10 16,-1-1-1-16,2-1 5 0,0-2-5 0,0 0-7 16,0 0-4-16,0 0-11 0,12 9-10 0,-6-9 3 15,1 1-22-15,14 2 3 0,-11-3-5 0,4 0-11 16,2 0 1-16,1 0-3 0,2 0 3 0,-1 0-8 16,1 0 1-16,15 7-15 0,-19-3 6 15,-2 1 2-15,-6 1 9 0,-2 1 17 0,-1 0 8 16,-2 0 2-16,-2 1 25 0,0-8-3 15,0 11 8-15,-18 11-14 0,8-9-2 16,-3-6-15-16,0 0-13 0,-6 2 15 0,3-1-1 16,-2-2-28-16,1-3-26 0,-2 0-57 0,9-3-61 15,-2 0 12-15,-3 0-180 0,-18-14-86 16,18 4 34-16,2 1-258 0,-1 1 57 0,4-5 35 16,3 6 37-16,1-2 34 0,-3-1 58 0,4-3 15 15,2 5 51-15,1-2 11 0,1 0-10 0,1 2 17 16</inkml:trace>
  <inkml:trace contextRef="#ctx0" brushRef="#br0" timeOffset="23997.33">10701 3766 905 0,'3'-1'411'0,"1"0"31"0,2 0-40 15,12 0-15-15,-1-2-32 0,-8 3-47 0,21-5-14 16,-6 3-35-16,-1 0-27 0,1 1-41 0,2-1-12 16,-1 1-23-16,4 0-46 0,-3-2-50 0,1 2-52 15,2-1-1-15,-1-1-172 0,0-1-81 16,-3 0 24-16,-3 1-282 0,-3-2 27 0,-5 2 30 16,-6-1 44-16,4-4 19 0,-10 4 38 15,3 2 32-15,-2-2 33 0,-2-2 0 0</inkml:trace>
  <inkml:trace contextRef="#ctx0" brushRef="#br0" timeOffset="24318.19">11090 3451 982 0,'2'-5'319'0,"3"4"-28"15,0-2-20-15,2 3-9 0,15 1-13 16,-11-1-29-16,26 11 4 0,-11-3-1 0,1 3-8 16,0 5-14-16,2 5 7 0,0 4-8 0,1 7-9 15,0-1 0-15,-2 6 2 0,-1 4-2 0,-4 0-26 16,-4 1 6-16,-1 5-30 0,-6 2-8 16,-5 1-17-16,-3 2-11 0,-4-1-28 15,0-27-39-15,-14 49-41 0,-2-27-59 0,-2 2 7 16,-6-6-175-16,-8-3-69 0,-5-3 27 0,-4-3 26 15,-2-6 25-15,-5-4-292 0,-1-5 43 16,-1-1 33-16,1-5 32 0,-1 1 12 16,3-5 68-16,-2 3-7 0,-2-4 21 0,2-3 14 15,-5-1 33-15</inkml:trace>
  <inkml:trace contextRef="#ctx0" brushRef="#br0" timeOffset="25023.56">7640 3538 431 0,'6'-3'316'0,"-1"-1"-25"0,0 2-30 0,-1-2-2 16,0 0-9-16,1 1-5 0,-2 2 1 15,0-2-31-15,0 1 39 0,0 0-15 0,-1 1-27 16,-3-1-6-16,-1 2-18 0,0 2-15 0,-3 1-9 16,-10 7-7-16,1 2-25 0,-6 3 13 15,3 2-7-15,-3 2-6 0,-2 5 4 0,1 5-12 16,-3 1-1-16,1 4 0 0,2 3-17 15,3 1-5-15,0 3 17 0,5 1-16 16,2 4 5-16,4 3-20 0,5-1 6 0,2-24-15 16,0 11 10-16,21 46-37 0,-3-35 9 15,3-4-28-15,7-5-29 0,5 1-31 0,4-6-52 16,4-2-38-16,4 0 12 0,4-6-133 0,2-3-78 16,10 2 28-16,7-6-287 0,-5 0 34 15,6 0 55-15,0-3 44 0,0 0 38 0,6-2 7 16,4-2 29-16,0 4 12 0,5-3 58 15,3-3-2-15,-3 1 12 0</inkml:trace>
  <inkml:trace contextRef="#ctx0" brushRef="#br0" timeOffset="25599.31">11893 3767 819 0,'5'-1'392'0,"1"0"-61"0,0 1 39 0,11 3-14 16,-1 5-13-16,2 1-17 0,-1 6-25 16,0-1-24-16,2 4-33 0,-2-2-22 0,0 2-14 15,-1-2-29-15,0 3-1 0,-2-2-19 0,0 0-25 16,-3-2-18-16,3-1-3 0,-4-3-10 0,-2 1-20 15,0-7-34-15,-3 1-25 0,-1-4-39 16,-2 1 2-16,1-1-160 0,-3-2-49 0,0 0-68 16,0 0 26-16,8-14-277 0,-8 10 55 15,1-3 14-15,-1 0 28 0,0-2 31 0,0-7 25 16,0 6 73-16,0-3-31 0,0-3 15 0,0-1 35 16</inkml:trace>
  <inkml:trace contextRef="#ctx0" brushRef="#br0" timeOffset="25796.84">12182 3817 231 0,'0'-8'448'0,"0"1"-60"0,0 7-28 0,0-7-46 15,0 7-7-15,0 0-20 0,0 0-3 0,-3-10 14 16,1 13 14-16,-5 11-3 0,0 1-7 0,-5 5-27 16,1 0-5-16,-3 1-25 0,1-1-29 15,-2 0-36-15,0 3 2 0,-1-5-31 0,2 3-18 16,0 0-13-16,-2 0-47 0,3-2-19 0,0-3-49 16,3-5-52-16,3-4-28 0,0-4 7 15,1 1-146-15,2-3-58 0,4-1 26 0,0 0-327 16,0 0 29-16,0 0 64 0,-11-15 44 0,9 11 13 15,0-1 29-15,1 0 24 0,-2-2 25 16,0 2 56-16,0 1-10 0,0-1 19 16</inkml:trace>
  <inkml:trace contextRef="#ctx0" brushRef="#br0" timeOffset="26002.88">11886 3976 654 0,'-3'-2'441'0,"2"0"12"0,-2 0-37 0,2 2-38 16,-1-2-34-16,1 1-29 0,0 1-29 0,2-1 2 15,2-1-20-15,1 2-25 0,3 0-23 16,1 0-25-16,13 0-15 0,1-3-12 0,5 1-32 16,0 0-2-16,3-2-45 0,1 1-43 0,0-2-45 15,2 1-45-15,0 1 4 0,-1-2-194 16,5-3 23-16,-3 4-372 0,-1 1 85 0,2-3 10 16,0 0 51-16,0 2 10 0,1-1 52 0,1 0 29 15,-3 0 18-15,4 1 18 0,-1-1-7 16,0 2 63-16</inkml:trace>
  <inkml:trace contextRef="#ctx0" brushRef="#br0" timeOffset="26599.46">12764 3667 554 0,'-1'-3'444'0,"0"1"0"16,0-1-62-16,1-1-40 0,1 1-50 0,1-1 13 15,3-1-40-15,7-3-22 0,5-1 0 0,3 3-19 16,3 1-14-16,0 3-12 0,1 1-22 0,-12 1-18 15,6 0-20-15,21 13-10 0,-20-3-21 16,1 5-1-16,-4-1-27 0,-3 3 11 0,-3 2-11 16,-4 0-6-16,-2 1-4 0,-4-13-21 15,0 6-3-15,-13 20 7 0,5-16-11 0,-2 3-10 16,-2-6 3-16,-1-1 9 0,0-1-5 0,-1 1-2 16,1-5-13-16,0 0-5 0,3-3 0 0,2-3-11 15,0-1-3-15,1 0 2 0,7-1-10 16,0 0-7-16,-7 0-4 0,7 0-13 0,-6 0 4 15,6 0 8-15,0 0-1 0,-10-13-5 0,11 12 8 16,2-2-13-16,3 1 6 0,-2 0 7 16,1 2 5-16,2-1-2 0,0 0 6 0,2 1 4 15,1 0-3-15,4 0 5 0,20 12-1 0,-18-5 19 16,-1 3 4-16,-1-1 2 0,-3 0-1 16,0 3 8-16,-2 1-13 0,-5-4 20 0,-2 2-16 15,-2-11 18-15,0 9 4 0,-11 14-7 0,1-12-1 16,-2 1-19-16,-3-3 10 0,-2 1 0 0,-1 0-28 15,-5-6-10-15,-2-1-34 0,-1-1-40 0,-1-2-31 16,13 0 11-16,-7 0-149 0,-30-15-75 16,27 4 29-16,0 0-277 0,3-3 61 0,3-3 32 15,3-3 41-15,2-1 43 0,1-4 24 16,5 0 38-16,4 0 7 0,3 11 17 0,0-7 21 16,11-29-2-16</inkml:trace>
  <inkml:trace contextRef="#ctx0" brushRef="#br0" timeOffset="26961.5">12976 3162 408 0,'4'-3'466'0,"-1"0"-87"0,1 4-47 0,-1-2-41 15,0 4 36-15,1 0-6 0,-1 1-29 0,9 6 5 16,-3 2-30-16,0 3 4 0,0 1-11 0,0 2-16 15,-2 1-25-15,0 2-17 0,1-2-10 0,-3 1-15 16,0-2-8-16,0-2-25 0,1 1-5 16,-3-2-25-16,1-3 7 0,0-6-24 0,0 1 14 15,0-1-11-15,1-1 5 0,5 2-29 16,4 0 7-16,1-2-17 0,4-4 0 0,-9-1-10 16,7 0-16-16,1 0 17 0,-1 0-32 0,3 0 0 15,-4 0-29-15,1 0-20 0,12-11-21 0,-18 9-32 16,-4 2-26-16,-2-1-50 0,2-1 15 15,-4 0-138-15,-1 0-44 0,0-3 29 16,-2 4-303-16,-1-1 29 0,0 0 43 0,-4-2 50 16,0 1 35-16,-11-6 30 0,3 1 29 15,-2 2 28-15,0-1 12 0,7 2 8 0,-5-4 31 16</inkml:trace>
  <inkml:trace contextRef="#ctx0" brushRef="#br0" timeOffset="27182.62">13197 3289 486 0,'-2'-1'481'0,"0"-1"-88"0,0 1-3 15,-1 0-58-15,3 1-12 0,-2 1-12 16,4 1 5-16,-1 2-13 0,8 6-11 16,-5 2-23-16,1 0 3 0,2 8-40 0,1 2 11 15,-1 0-34-15,0 1-13 0,-1 1-21 16,3-1-29-16,-3 2-3 0,-1-4-18 0,0-2-19 16,1-1-29-16,-3-2-20 0,1-1-48 0,1-4-53 15,-3-3-53-15,1 0 9 0,0-2-136 16,0 0-73-16,1-2 26 0,-1 0-283 0,1 0 35 15,-2 0 39-15,3 0 37 0,0-1 42 16,6 8 17-16,-3 0 17 0,6-4 35 0,2 3 27 16,5-3 25-16,3-1-18 0</inkml:trace>
  <inkml:trace contextRef="#ctx0" brushRef="#br0" timeOffset="27780.22">13803 3681 419 0,'4'3'479'15,"0"0"9"-15,0 1-54 0,0 0-21 0,7 13-14 16,0-2-34-16,-1 0-20 0,-3 2-30 16,1 2-27-16,0-3 1 0,-2 0-43 15,-2-2-31-15,-1-1-8 0,2-4-5 0,-2-2-29 16,-2 0-27-16,0-1-1 0,-1-2-17 0,1 1 6 16,-1-2-24-16,0-3-6 0,0 0-16 15,0 0 11-15,0 0-31 0,0 0-9 0,-11 3 5 16,9-6-2-16,-1 0-34 0,1-1-7 15,0-1-21-15,0-2-12 0,2-1-3 0,0 0 8 16,0-1 9-16,0 0-6 0,0-3-17 0,15-10 17 16,-12 12-11-16,8 2 12 0,1-1-19 15,1 4 19-15,-4 2-2 0,3 1 1 0,-12 2-5 16,15 0-5-16,1 0-2 0,20 14 22 16,-20-5-11-16,0 2 8 0,-2 1 6 0,3 0 6 15,-6-1-11-15,0 0-9 0,-4-3 16 0,-2-1 2 16,-3 0-16-16,0-3 24 0,0 2-3 15,-2-2 14-15,0-4-31 0,0 0 24 0,0 0-7 16,0 0-4-16,0 0-8 0,-11 10 9 0,7-10-11 16,2-2 24-16,-1-1-22 0,0 0 3 15,-1-1 5-15,2-1-28 0,1-1 7 0,0-2-6 16,3-9-15-16,-2 9 4 0,14-17-3 0,-7 9 7 16,1 1-21-16,4 3 25 0,1 1-7 15,0 3 3-15,5 1 0 0,-2 2 11 16,2 3-14-16,1 2 29 0,-9 0-5 0,4 0 16 15,17 12-2-15,-13-5 19 0,1 5-17 0,-7-2 16 16,1 0-17-16,-3 0 11 0,-1 2 8 16,-5-5 0-16,-2 2-12 0,-2 0 17 0,0-3-6 15,0-6 1-15,0 0-16 0,0 0-30 16,0 7-34-16,-13 1-39 0,9-8-55 0,-1 0 12 16,-1 0-176-16,0-2-61 0,-6-4 31 15,3 1-278-15,0 0 27 0,6-2 56 0,3 4 39 0,0-4 36 16,3 2 40-16,10-6 15 0,3 0 36 15,2-1 41-15,3 3 10 0,1 0-11 0</inkml:trace>
  <inkml:trace contextRef="#ctx0" brushRef="#br0" timeOffset="28065.46">14506 3712 736 0,'1'1'381'0,"2"-1"-59"0,-1 3 56 16,0 0-14-16,-2 3-5 0,0 0-5 0,1 0-23 16,0 2-15-16,0-1 11 0,1 12-41 0,2 2-7 15,1-4-18-15,0-1-16 0,4 0-17 16,-1-3-25-16,1-1-7 0,2-3 3 0,0-2-36 15,4-2 3-15,-2 0-11 0,7 0-40 0,-20-5-4 16,11 0-22-16,5 0 17 0,1 0-25 16,20-12 2-16,-17 5-20 0,-2-1-8 0,-2 0-5 15,2-3-35-15,-5 2-11 0,3-2-12 0,-1 0-10 16,-7-1-13-16,-2 2-15 0,-5 3-4 16,-1-2-12-16,0 9-25 0,0-7-4 0,-21-8-32 15,3 7-29-15,-2 1 14 0,-1 0-84 16,-3 1-26-16,2 2-36 0,1 1-35 0,0 1 26 15,6-4-160-15,2 5-87 0,4-3 47 16,2 2 50-16,3 2 23 0,4 0 10 0,-2 3 48 16,6-3 0-16,1 3 14 0,19 1 11 15,1 1 4-15</inkml:trace>
  <inkml:trace contextRef="#ctx0" brushRef="#br0" timeOffset="28621.46">14997 3759 215 0,'21'-3'346'0,"-3"-1"-10"0,-9 4-52 16,15-6-11-16,-10 5 7 0,-5-5-34 0,-1 3 33 15,0 0 10-15,-2 0-3 0,-1-2-19 16,-1 1-5-16,0 1-16 0,-1 1-20 0,0-1-4 16,-1-1-37-16,-2 4-11 0,0 0-9 0,0 0-20 15,0 0-13-15,-16-9-20 0,9 10-16 0,-11 4 1 16,0 2-17-16,2 2 6 0,-1 1-16 16,-2 6-14-16,5-5 5 0,3 4 0 0,3-1-13 15,1 0-4-15,5-2-5 0,2-1 16 16,0-11-25-16,0 9 14 0,13 8 5 0,-2-8-18 15,-1-5 4-15,1-2-11 0,-2-2 8 16,2 0-14-16,2 0-16 0,16-10-30 0,-12 4-7 16,-2-3-20-16,1-3-21 0,-3 0-20 0,-2-2-22 15,1 2 12-15,1-4-56 0,-5 0 6 16,0-1-7-16,-1 2-10 0,-1-3-3 0,-3-3 16 16,-1 0 7-16,-2 10 21 0,0-4 2 0,0-5 21 15,-16-23 3-15,8 20 20 0,-4-1 10 16,1 2 20-16,2 1 12 0,-5 4 32 0,3-2 15 15,-3 2 20-15,3 3-2 0,1 3 31 16,6 1 15-16,-2 4-3 0,1 0-19 0,1 2-7 16,0 2-5-16,2 0 63 0,2 2 7 0,0 0 22 15,0 0 6-15,-3 8 12 0,4-2-7 16,5 8 9-16,0 3-2 0,3 1 3 0,1 4-14 16,1 1 11-16,0-1-18 0,1 2-1 15,3-1-3-15,1 2-4 0,-3-1-18 0,3 1-13 16,-3-1 5-16,3 2-22 0,-3-4 0 15,4 0-5-15,-4-2-9 0,1 0 5 0,-1-1-25 16,-2-3-17-16,1-3-29 0,-4-2-36 0,-1-5-16 16,2-2-57-16,-4 1 9 0,1-4-148 15,-1-1-78-15,-5 0 32 0,0 0-292 0,8 0 43 16,4 0 33-16,13-12 31 0,-7 5 50 0,4-2 54 16,1 0-2-16,1 0 57 0,3 0-13 0,5-1 65 15,-1-1 8-15,6-1 13 0</inkml:trace>
  <inkml:trace contextRef="#ctx0" brushRef="#br0" timeOffset="28981.41">16010 3542 825 0,'1'-1'476'0,"2"-1"-70"0,-1 2-71 16,-2 1-20-16,0 0-44 0,0 1-19 15,-2 1-24-15,2 2-28 0,0-1-18 0,0 1-15 16,-3 1-13-16,3-2-11 0,0 1-13 0,0 0-16 15,3-1-12-15,-3 0-10 0,0-4 18 16,0 0-19-16,0 0 9 0,10 16-14 0,-5-13-13 16,1-1-7-16,9 5 2 0,0-2-16 0,3 0-6 15,0 1-5-15,-2 0-2 0,4 1-7 0,-2 3 1 16,-2-4-6-16,-1 1-5 0,-1 2 0 16,1-2-5-16,-3 2-12 0,-3 0 9 0,-3-1-5 15,-3 1 5-15,-1-1-11 0,-2-8 15 0,0 6 4 16,0 0-5-16,-15 11-9 0,5-9 7 15,-3 1-10-15,-3-2 13 0,0-2-17 0,-4 2-6 16,0-4-37-16,0 0-32 0,1-1 7 16,8-2-119-16,-5 0-51 0,3 0 23 0,-3 0-269 15,-12-16-31-15,16 11 36 0,5 0 17 0,1-1 51 16,-2 0 32-16,4 0 26 0,2-1 38 16,-3-9 14-16,3 0-8 0,2 5 2 0</inkml:trace>
  <inkml:trace contextRef="#ctx0" brushRef="#br0" timeOffset="29265.19">15979 3510 563 0,'-2'-1'622'0,"2"1"-100"16,0-2-65-16,0 0-50 0,2 0-36 0,3 1-55 15,0-1-21-15,10-2-38 0,6 2-16 16,-1-1-29-16,2 3-34 0,3 0-12 0,0-2-13 16,2 2-31-16,-14 0-10 0,9 0-30 15,1 0-26-15,2 0-35 0,-3 0-49 0,1 0-27 16,-3 0 5-16,-3 0-126 0,-2 0-69 16,-3 0 24-16,-5 0-309 0,1 0 35 0,-8 0 36 15,0 0 2-15,8 2 31 0,-10-2 61 0,-4-3 7 16,-4 3 58-16,-12 0 16 0,6 0 5 15</inkml:trace>
  <inkml:trace contextRef="#ctx0" brushRef="#br0" timeOffset="30178.77">12617 3355 371 0,'0'0'341'16,"0"0"-58"-16,0-13-26 0,0 13-26 0,0 0-11 15,0 0 6-15,0 0-33 0,0 0 3 16,-3-1-16-16,-11 17 13 0,1 2-14 0,-2 2-20 15,2 1 36-15,-1 4 1 0,0 2-2 16,-2 5-5-16,2 2-3 0,0 0 1 0,1 4-15 16,1 1-6-16,0 0-3 0,1 2-28 0,2 2 6 15,4 0-26-15,3-2-2 0,2-20-7 0,0 12-13 16,22 41-36-16,-8-34-8 0,6-1-34 16,3 0-21-16,2-5-18 0,5 0-35 0,1 0 6 15,4-1-75-15,0-2-6 0,8-2-20 16,5 0-45-16,3-4-37 0,8 2-43 0,7-3 25 15,4-1-169-15,4-2-29 0,1 0 12 0,8-3 30 16,-1-2 44-16,4 1 21 0,4-3 17 0,0-4 20 16,5 1 32-16</inkml:trace>
  <inkml:trace contextRef="#ctx0" brushRef="#br0" timeOffset="30726.22">16532 3205 636 0,'-1'0'335'0,"2"0"-7"0,2 4-20 0,1-1 0 16,11 4-40-16,4 4 5 0,-1 3-30 16,2 1 0-16,3 3-3 0,-1 6-21 0,0 3-7 15,3 7-15-15,-2 4 0 0,-1 4-10 0,-2 5-6 16,-2 1-16-16,-7 3-17 0,-1-1-15 15,-3 1-13-15,-7 1-12 0,0-27-7 0,-19 46-32 16,1-28-51-16,-7-2-71 0,-4-2 5 0,-7-3-160 16,-5-2-92-16,-3-1 29 0,-4-3-255 15,-2-2 17-15,-7-6 39 0,-1 3 23 0,-5-6 32 16,-5-2 62-16,-6-3 31 0,-7-2 15 0,0-4 26 16,-4-3-10-16</inkml:trace>
  <inkml:trace contextRef="#ctx0" brushRef="#br0" timeOffset="37796.91">6665 5038 560 0,'-16'0'412'15,"16"0"-81"-15,0 0-13 0,0 0-46 16,0 0 7-16,0 12-35 0,-13-12 13 0,13 0-34 15,0 0 3-15,0 0-13 0,-20 20-25 0,20-19 2 16,3 1 4-16,-2 0 2 0,4 0-2 0,0-1-22 16,5-1-11-16,11 1-12 0,5 1-3 15,2-2-24-15,-2 1-19 0,2-1-12 0,-1 1 9 16,-1 3-22-16,-14-4-11 0,6 0-29 16,-1 0-21-16,0 0-35 0,-3 0-27 0,-1 0-45 15,-4 0 9-15,-2 0-118 0,-7 0-60 0,10 0 24 16,-10 0-296-16,0 0 9 0,8 3 60 15,-9-2 30-15,-2 0 3 0,-2 2 56 0,-11 5 27 16,1-2 30-16,-2 4 7 0,0-2-21 16</inkml:trace>
  <inkml:trace contextRef="#ctx0" brushRef="#br0" timeOffset="37992.93">6612 5288 1055 0,'-4'3'356'0,"2"-2"15"0,1 2-48 0,1-1-14 15,1 0-7-15,2-1-43 0,2 2-13 0,1-3-21 16,1 1-36-16,14 2-10 0,-1-3-15 0,1 3-23 16,1-3-31-16,-1 2-68 0,2 1-4 15,-1-1-88-15,-3 1-46 0,-4-3-62 0,5 3 15 16,-5-2-278-16,1 3-48 0,-3-3 66 16,2 6 2-16,-5-4 29 0,-1 1 22 0,7 2 40 15,-4 1 17-15,5-2-18 0</inkml:trace>
  <inkml:trace contextRef="#ctx0" brushRef="#br0" timeOffset="38872.39">7914 5154 712 0,'-1'-2'357'16,"-1"-1"-36"-16,0 0-19 0,0-2-10 0,1 3-31 16,0 1-29-16,1 1 13 0,-2-5-19 15,1 3 2-15,0-1-12 0,0 2-5 0,0-1-16 16,0 1-22-16,1 1-16 0,-1-1-25 0,1-1 0 16,-1 2-28-16,1 0 2 0,1 3-11 15,0-1 5-15,0 1-7 0,1 3 5 0,2 12 1 0,1 1-2 16,1 3-3-16,-2 2-2 15,3 3-3-15,-2-1-1 0,2 0-10 0,-2 0-13 16,-1 0 19-16,0 0-28 0,-2 1-3 0,3-5 2 16,-1-2 1-16,-2 0-19 0,0-2 1 0,0-4 6 15,0-2-5-15,-2-4-14 0,0-1-8 16,2-2-1-16,-2 0 5 0,1 0 16 16,0-1-13-16,-1-1-2 0,1-2 13 0,-1 1-11 15,0 0 8-15,0-2-21 0,0 1 17 0,0-1-23 16,-1-1 6-16,1 1-20 0,-1 0-12 15,-1-2-5-15,1 1-17 0,1-1-8 0,-1 2-7 16,0-3-20-16,-1-1-22 0,1 1-20 16,1 0 11-16,-1-1-87 0,1 1-48 0,0-2-37 15,0 1-47-15,-1-1 28 0,2-1-227 16,-1 6 14-16,0 0 49 0,0-9 14 0,21-9 34 16,-9 6 64-16,5 1 3 0,1 2 9 0,3 1 54 15,5 1-9-15</inkml:trace>
  <inkml:trace contextRef="#ctx0" brushRef="#br0" timeOffset="39465.45">9094 5238 873 0,'-7'-6'320'16,"4"2"-8"-16,-2 1-19 0,2 0-19 0,1 1-34 15,0-2 15-15,0 4-18 0,0-3-19 16,1 3-13-16,-1 0-31 0,1-2 6 0,2 4-1 16,-1-1-1-16,2 5 8 0,4 9-11 15,-1-1-4-15,2 1-10 0,3 2 6 0,-1 2-27 16,4-2 11-16,-4 4-31 0,1-3-7 0,-1 1-5 16,-1-3-1-16,0-3-20 0,-1 2-11 15,0-4-16-15,-2 0-8 0,-1-5 12 0,-1 0-6 0,1-2-28 16,-2 2 3-16,-1-2-26 0,0-3-31 15,0 1-57-15,-1-2-49 0,2 0 12 16,-2 0-153-16,0 0-51 0,1-10 31 0,-1 3-241 16,1 2 5-16,0-2 43 0,1-10 26 0,2-1 22 15,0 2 70-15,-4 1-6 0,4-1 45 16,0 1 13-16,3 0 16 0,-3-2 53 0</inkml:trace>
  <inkml:trace contextRef="#ctx0" brushRef="#br0" timeOffset="39645.43">9239 5286 621 0,'2'-12'264'0,"2"1"8"0,-3 2-21 15,0 0 6-15,1 2 36 0,-1 1-38 16,0 2 34-16,-1 4-33 0,0 0-25 0,0 0 2 15,-2-8-12-15,-1 11 3 0,-6 7-4 16,0 4-20-16,-2 3-12 0,-1 2 1 0,-1 1-34 16,-4-2-9-16,4 1-21 0,-3 2-7 0,3-1-6 15,-1 1-26-15,1-3-38 0,4-4-48 16,0-3-49-16,1-1 6 0,6-2-94 0,-2-6-82 16,2 3 20-16,2-5-277 0,0 0-35 15,0 0 59-15,0 0 34 0,-3-13 17 0,4 9 9 16,0 0 25-16,-1-1 24 0,3-1 17 0,-4-1 36 15,1 0-12-15</inkml:trace>
  <inkml:trace contextRef="#ctx0" brushRef="#br0" timeOffset="39905.62">9033 5374 730 0,'-6'1'474'0,"2"-1"-45"0,1 0-31 16,0 0-46-16,0 2-18 0,1-4-27 15,0 4-29-15,2-2-29 0,0 0-18 0,2 0-24 16,2-2-27-16,1 2-13 0,13-4-21 16,0 1-14-16,4 1-18 0,-2-1 2 0,-1-1-19 15,3 2-9-15,-1-2-31 0,2 0-34 0,-3 1-52 16,2-2 0-16,4 2 4 0,-5 0-103 16,2 2-58-16,1-4-86 0,1 1 29 0,0 1-255 15,1 1 35-15,2-1 22 0,1 1 18 0,0 1 44 16,4 1 29-16,4 0 14 0,0-1 50 15,-2 1-12-15,-15 0 24 0</inkml:trace>
  <inkml:trace contextRef="#ctx0" brushRef="#br0" timeOffset="40653.87">9884 5104 445 0,'1'-4'385'0,"0"1"-45"16,0 1 0-16,0-1-25 0,0 2-40 0,0-2 15 16,-1 2-10-16,1-3-17 0,0 3-11 0,0-1-18 15,0 1-15-15,-1 0-5 0,0 0-29 0,1-1-11 16,0 2-21-16,0 2-8 0,-1-1 5 16,1 2 4-16,0 4 7 0,3 9 1 15,-2 3-9-15,-2 1 28 0,3 4-22 0,-2 3-14 16,2-1-15-16,0 1-14 0,-2 2-10 0,0-1 13 15,2 2-6-15,0-1-26 0,-1-4-13 16,0-1-6-16,0 0 11 0,0-3-7 0,0 0-8 16,0-5-12-16,-1-2-10 0,-1-6-11 0,3 0-7 15,-2-2-1-15,-1 1-39 0,3-3-33 16,-1 1-35-16,-2-3-36 0,2 0-52 0,-2-2 18 16,0 0-162-16,0 0-78 0,0 0 33 0,0 0-255 15,8-10 49-15,-7 5 56 0,0 1 18 16,0 1 63-16,0-2 34 0,1 3 26 0,-2-3-7 15,0 2 21-15,0-1 38 0,1-1 79 0</inkml:trace>
  <inkml:trace contextRef="#ctx0" brushRef="#br0" timeOffset="43584.87">6924 6182 882 0,'0'0'324'0,"0"12"-38"16,0-12-12-16,-14 0 10 0,14 0-35 15,0 0-8-15,-24 26-4 0,21-25-7 0,1 2-21 16,0-2-7-16,0 1-4 0,0 0 4 0,0 1-1 16,2-1 7-16,2 0 12 0,0 0-13 0,3 2-10 15,0-2-26-15,12 3-5 0,3-3-5 16,2 1-19-16,1 0-31 0,2-1 19 0,0 0-39 16,0-2 7-16,-2 5-20 0,-1-4-10 15,-3 2-13-15,-1 0-1 0,-5-1-42 0,-2-2-30 16,-3 3-34-16,-1-3-46 0,-7 0-33 0,0 0 12 15,7 0-111-15,-7 0-46 0,0 0-64 16,10-1 30-16,-12 1-236 0,-2 0 44 0,0 1 38 16,-2-4 14-16,-1 3 48 0,-1 2 5 0,-11-1 34 15,8-1 60-15,-5 0 10 0,-20 9-3 16</inkml:trace>
  <inkml:trace contextRef="#ctx0" brushRef="#br0" timeOffset="43803.55">6873 6350 781 0,'-4'3'365'0,"2"-2"-52"16,0 4 4-16,0-2-39 0,1 0 32 0,0-1 0 16,2 1-8-16,2 0-6 0,1-1-32 0,1 1-2 15,2-2-33-15,12 5-14 0,3 1-25 16,1-3-15-16,0 0-30 0,0-4-1 0,2 3-19 16,-1 0-15-16,1 0-27 0,-12-3-32 0,5 0-47 15,2 0-47-15,2 0 5 0,0 0-129 0,-1 0-68 16,20-15-63-16,-25 8 30 0,-1 2-255 0,-1-1 37 15,-4 1 47-15,5 0 43 0,-3 4 36 16,6-3 19-16,1 0-15 0,-1 3 67 0,8-2 9 16,10 3-39-16</inkml:trace>
  <inkml:trace contextRef="#ctx0" brushRef="#br0" timeOffset="44215.64">8125 6186 577 0,'-6'-5'418'0,"3"0"-73"15,0 3 26-15,0-3-9 0,1 2-33 0,-1-1-53 16,0 3-13-16,2-1-40 0,-1 3 2 16,0 1 8-16,2 3-9 0,0 2-7 0,0-1 4 15,2 14-29-15,-2-7 7 0,0 6-3 0,11 24-25 16,-6-18 5-16,2 1-41 0,-1 1 1 0,-1-1-25 16,0-3 2-16,0 0-22 0,-1 0-6 15,2-2-14-15,-2-5 6 0,0 2-21 0,-2-4 2 16,1-2-19-16,-1-4-12 0,0 1-39 0,-2-6-24 15,2 1-51-15,-2-1-64 0,1-3 14 16,0 1-161-16,-2-2-46 0,1-1 29 0,-1 1-257 16,0-1 67-16,0 0 15 0,1-2 50 0,-2 0 22 15,2 2 40-15,-2-1 27 0,0-1 27 16,1 1 17-16,-1 0-7 0,0-1 51 16</inkml:trace>
  <inkml:trace contextRef="#ctx0" brushRef="#br0" timeOffset="52569.31">7389 3484 516 0,'0'0'324'0,"14"0"-47"0,-14 0-18 16,0 0-1-16,0 0-29 0,0-13-34 0,0 13-12 15,0 0-7-15,14 0-11 0,-14 0-19 0,18-17 17 16,-17 17-13-16,0-2-14 0,0 1 8 16,0 1 4-16,0 0 1 0,0-1-40 0,-1 0 14 15,-2 1-22-15,0-1-8 0,-2 0-16 16,0 1 1-16,-1-1-11 0,-2 1-7 0,1 0-10 15,-2 1-16-15,1 0 11 0,-2-1 0 0,-1 0-9 16,-1 0-14-16,-10 11 7 0,8-6 10 16,-2 1-40-16,5-3 22 0,-4 3-18 0,0 0 17 15,6 1-1-15,0 0-16 0,-2 2 6 0,2-1 25 16,-1 3-9-16,2 1 0 0,1 0-4 16,1 0-2-16,1-2 10 0,2-1-11 0,-1 8 8 15,1-4 2-15,0-1-8 0,2-1 5 0,0 0-5 16,0-2 1-16,0 3-6 0,0 5 7 15,0-1-10-15,0 1-1 0,0-2 12 0,0 2-2 16,0 0-15-16,0 1 10 0,0 0 5 16,-13 20-4-16,8-21-3 0,-1-2 6 0,-1 2-16 15,1 3 1-15,0-3 0 0,0 3 9 0,0 1-6 16,-2-1-5-16,2 0 12 0,0 0-2 0,-1-1-9 16,0 2 11-16,2-3-2 0,0 0-15 0,0 0 11 15,-1-2-4-15,3 0 0 0,-2 4 19 16,5-1-11-16,-4-2 9 0,3-5-4 0,0 5 7 15,0 2-8-15,0-2 5 0,1-2 1 0,0-1-1 16,0-1-8-16,0 6-7 0,0 1-2 0,-3-2 9 16,0 0 0-16,3-4-6 0,0 1-9 15,-2 1 8-15,2-2-7 0,-2-3 12 0,1 0-9 16,0-3 11-16,-1 1-10 0,1-2 1 0,-1-1 0 16,1 1-6-16,-5 7 7 0,2-4-6 15,-2 3 3-15,1-4-5 0,0 4 13 0,-1-3-13 16,2-4 3-16,0-1-6 0,3 1 7 0,-1-2-6 15,1 1 2-15,0-3 13 0,1 0-1 16,0-2 3-16,0 0 12 0,0 0-6 0,0 0-9 16,15 9 15-16,-7-9 5 0,8 4-6 15,2-2-15-15,2-1 14 0,4 0-4 0,-14-1-5 16,5 0-1-16,3 0-5 0,2 0 5 0,0 0-14 16,1 0-4-16,0 0-14 0,-2 0-7 0,1 0-13 15,-2 0-24-15,1 0-4 0,-3 0-29 16,1 0 10-16,-1 0-52 0,-3 0-36 0,-3 0-47 15,0-8-54-15,-4 8 25 0,-6 0-257 0,14-13 8 16,-10 10 43-16,-1 1 10 0,-1-1 60 16,0 3 43-16,1-1 26 0,4-1 29 15,14 1 1-15,5 1 31 0</inkml:trace>
  <inkml:trace contextRef="#ctx0" brushRef="#br0" timeOffset="53865.29">16663 3076 711 0,'-15'0'219'0,"15"0"-3"0,0 0-30 16,-14 0-20-16,-5-20-1 0,15 20 4 0,4 0-4 15,-2 1-11-15,2-1-7 0,0 1-17 0,2 0-2 16,2-1-15-16,4 0 7 0,-2 1-34 15,11 3 6-15,-7-4-7 0,8 0-1 0,2 0-16 16,1 0 0-16,3 0-19 0,5 0 5 16,0 0-10-16,4 0 6 0,-1 0-18 0,0 0-7 15,-2 0 19-15,-4 0-9 0,1 0-19 16,-4 0-9-16,-3 0 1 0,-5 0 30 0,-2 0-26 16,-3 0 1-16,-3 0-7 0,-1 0 11 15,-6 0-14-15,8 0-13 0,-8 0 5 0,0 0 0 16,7 0 16-16,-7 6-19 0,8 5 11 0,-8-8 14 15,0 1-6-15,0 1-10 0,-2 0 3 0,2 0-2 16,0 1 21-16,0-1 2 0,0-5-4 0,0 13-12 16,-7 19 19-16,5-13 6 0,0 3-10 15,2-12 7-15,0 8-14 0,0 4 18 0,0 3-8 16,0 2 18-16,0 4-4 0,0-2-4 16,11 36-4-16,-11-28 13 0,2 1 6 0,-2-17-11 15,0 9 18-15,0 6-20 0,0 5 10 0,0 0 0 16,0 2 2-16,0-1-21 0,0 2 8 15,0-1-3-15,0-1 10 0,0-1-23 0,0-1 3 16,0-3-14-16,0 1 11 0,0-4-3 0,0 0-13 16,0-1-2-16,0 0 8 0,0-1 3 15,0-1-17-15,0-2 23 0,0-3-11 0,-13 23-1 16,13-30-5-16,-4-2 17 0,-2 0-9 16,-2 0 0-16,1-5 2 0,2-2-3 0,-2-3 17 15,1-2-19-15,1 0 21 0,-1 1-7 0,-5 1-3 16,1-4-12-16,2 1 12 0,-1 0-15 15,-7 1 7-15,1-1 4 0,4-3-15 0,-1-1 13 0,3 0-6 16,9 0-29-16,-10 0 9 0,2 0 2 16,-1 0-91-16,9 0-23 0,-14 0-41 0,-17-12-29 15,17 6-74-15,0-5 25 0,6 1-256 16,6-4 33-16,2 14 28 0,0-12 39 0,22-15 34 16,-4 11 26-16,2 0 8 0,7 0 36 15,3-1-16-15</inkml:trace>
  <inkml:trace contextRef="#ctx0" brushRef="#br0" timeOffset="54480.92">17586 3912 929 0,'0'2'313'0,"0"1"-4"0,-2 1-49 16,1-1 18-16,0 4-48 0,-1-3-26 15,0 3 30-15,-1 10-12 0,-1-2-33 0,1-4-17 0,1-3-26 16,0 0 3-16,0 0-12 0,-1-1-17 16,2-3-4-16,0 1 8 0,0-2 11 0,0 1 8 15,1-1-13-15,-1-2-13 0,-1-2-9 0,0-1-18 16,2-1-2-16,-2 0-5 0,2-1-13 16,-2-1-8-16,2-1-8 0,-1-2-20 0,1-1-10 15,0-5-11-15,0-3 9 0,12-20-4 0,-5 22-16 16,-1-2 12-16,-1 2-4 0,2 6-12 15,-1 4 2-15,3-1 10 0,-4 6-6 0,-5 0 1 16,11 0 0-16,18 15 9 0,-13-5 14 0,-2 2 6 16,2 0-2-16,-7 2 7 0,3 1-8 15,2 0-3-15,-5-1 9 0,3-1 1 0,-4-1-4 16,-5-3-11-16,3-1 0 0,-3-1 1 16,1-4 5-16,-2 1 11 0,-2-2-3 0,2 1 15 15,0-1-9-15,-2-2 18 0,0 0-26 16,0 0 3-16,0 0-7 0,0 0 10 0,0-9-19 15,0 5 10-15,0 1-14 0,0-2 3 0,0-2-12 16,2 1 2-16,4-6-11 0,1-5 3 16,-1 5-19-16,2 5 19 0,4-3-14 0,-1 3-3 15,-1 2-1-15,1 3 12 0,-2-1-7 0,0 3 10 16,0 0 7-16,4 0 4 0,20 13 1 0,-16-5-2 16,-2 3 4-16,2-2-6 0,-4 4 12 15,-1 1 2-15,-2 2-14 0,0-4-4 0,-4-1 15 16,-2-3-14-16,-4 2-3 0,0-10 18 15,0 6-8-15,0-6-14 0,0 7-19 0,0-7-18 16,-15 14-40-16,10-13-58 0,1-1 15 0,-1 0-143 16,1-3-65-16,2 0 30 0,-3-1-270 15,3-1 25-15,-1-1 42 0,1-1 38 0,4 2 34 16,-2-4 30-16,15-20 36 0,-2 13 1 16,3-1 52-16,0 0 2 0,-1 2-14 0</inkml:trace>
  <inkml:trace contextRef="#ctx0" brushRef="#br0" timeOffset="54759.67">18102 3896 318 0,'2'-1'369'15,"-1"-2"-21"-15,-1 3-18 0,3 1-20 0,-6 1-40 16,3 0 68-16,0 1-16 0,0 0-16 16,0 1-13-16,0 1-28 0,-1 0-10 0,1 1-25 15,1-1-16-15,9 8-15 0,-3-2-22 16,2-1-16-16,0-5-1 0,-3 2-19 0,3-2-27 16,3 3-1-16,3-3-24 0,-4-2 13 15,1-2-23-15,-2-1-11 0,-10 0-6 0,9 0 3 16,5 0-7-16,0 0-12 0,14-14-3 0,-14 8-6 15,-2-2-24-15,-5 4 3 0,-2-2-17 16,0 3-14-16,-3-3-6 0,-2 6-19 0,0 0-5 16,0-7-18-16,0 7-32 0,-24-18-3 0,14 10 9 15,-2 4-43-15,1 1-23 0,3 0-16 16,-1 2-46-16,2-1-19 0,1 2 25 0,3-1-151 16,3 1-113-16,0 0-1 0,0 0 21 0,-9 3 42 15,11-2 23-15,5 2 34 0,9 3 25 16,6-1 27-16,0 0 21 0</inkml:trace>
  <inkml:trace contextRef="#ctx0" brushRef="#br0" timeOffset="55263.01">18603 3924 534 0,'7'-6'326'16,"-2"2"-31"-16,-1 0-15 0,1 0 11 16,-3 0-14-16,0 1-34 0,-2-1-5 0,1 1-29 15,-2 0 9-15,-3-1-25 0,-2 1-1 0,-10-2-27 16,-2 2-12-16,3 3-12 0,4 0-19 15,-1 0-15-15,-17 14-4 0,16-7 2 0,0 4-11 16,3-1-12-16,0 1-8 0,4 3 3 16,3-2-1-16,2-3-6 0,1 1-11 0,0-10 7 15,0 7-20-15,0-2 6 0,10 7-12 0,2-3 10 16,-2-4-19-16,1-2-11 0,-2-3-12 16,-1 0 5-16,-8 0-28 0,14 0-14 0,15-10-2 15,-13 3 3-15,2-4-88 0,-4 0-30 16,3-3-39-16,-4-1-23 0,4-1-3 15,-4-4-6-15,-2 0 3 0,-4 0 18 0,2 0-41 16,-6-3 6-16,1 0-22 0,-2 1 0 0,-2 9 25 16,0-4 69-16,0-2 81 0,-10-20 7 0,2 19 105 15,3 2 22-15,-1 2 43 0,3 5 7 16,-2 1 12-16,0 5 11 0,0 1 4 0,2-1-15 16,0 3 18-16,-1 1-9 0,4 1-15 0,0 0 59 15,0 0 25-15,-7 14 19 0,6-6-10 0,4 11 5 16,-3-9-5-16,0 5-27 0,11 27 4 15,-6-17-2-15,3 0-21 0,-2 1-22 0,1 0-18 16,1 0-8-16,0 0 6 0,1-2-28 16,0-2-17-16,-1-3-12 0,-1 0-27 0,2-2-36 15,-1-2-22-15,-1-3-37 0,-2-7-34 0,5 3 9 16,-2-4-143-16,2-2-60 0,7 0 25 16,-4-1-298-16,-2-1 44 0,7 0 38 0,28-12 36 15,-17 6 43-15,2 0 16 0,1-3 25 16,2-1 43-16,1 0 16 0,1 2 2 0</inkml:trace>
  <inkml:trace contextRef="#ctx0" brushRef="#br0" timeOffset="55581.35">19377 3846 945 0,'2'-6'400'0,"2"3"0"16,-2 0-42-16,-1 0-51 0,0 1-41 16,-1 1-31-16,-2 2-19 0,1-2-36 0,-2 2 1 15,1-1-18-15,0 2-22 0,-1-1-15 0,0 1-11 16,2 2-10-16,-1-1-12 0,2-1-1 15,-1 1-1-15,2 2-13 0,0-1 13 0,0 0-15 16,2 0 7-16,9 5-12 0,-1-1-5 16,3 1-7-16,3-2-5 0,1 0-9 0,0 2-3 0,1-3-6 15,-3 1 2-15,2 2-1 0,-7-1-6 16,-1-1 12-16,-4-1-9 0,-2-2-1 0,-2 1 4 16,-2 1 0-16,0-6 12 0,0 0 8 15,-12 18-14-15,-2-7-6 0,-1-6 1 0,-4 1-8 16,-1 0-1-16,-3-5-2 0,-1 0-27 0,-1-1-47 15,13 0-32-15,-5 0 8 0,-4 0-150 16,-21-13-97-16,22 4 30 0,4 0-281 0,4 2 41 16,1-1 64-16,2-3 28 0,6 3 34 0,2 0 6 15,0-2 23-15,1 10 62 0,0-11 4 16,10-18 23-16</inkml:trace>
  <inkml:trace contextRef="#ctx0" brushRef="#br0" timeOffset="55779.45">19339 3766 1026 0,'2'0'460'0,"0"1"-50"0,0-1-31 0,2 1-55 15,4-1-19-15,10 3-38 0,-8-3-30 0,25 6-25 16,-13-4-26-16,7 0-39 0,-2 0-49 16,1 0-48-16,-1 1-5 0,3 0-118 0,-6-1-57 15,2-1-83-15,-1 2 19 0,-5-2-295 16,-7 1 31-16,-2 0 66 0,-5-2 36 0,-6 0 21 15,0 0 15-15,-2 0 17 0,-1 0 12 16</inkml:trace>
  <inkml:trace contextRef="#ctx0" brushRef="#br0" timeOffset="56742.72">10212 4811 767 0,'0'0'281'0,"0"0"-40"0,0 0-7 0,0 0-27 16,0 0-2-16,0 0 0 0,0 0 17 15,0 0-15-15,2 30-13 0,18-23-22 0,2-2 50 16,3 7-20-16,-1-2-8 0,3 6-9 16,0 1-3-16,3 6-9 0,0 2-16 0,0 3-21 0,-3 2-6 15,1 2-1-15,-1 4-10 0,-3 1-16 16,-2-1-1-16,-2 4-20 0,0-2 1 0,-5 0-4 15,-1 2-19-15,-3-1-12 0,-4 0 8 16,-3 0-7-16,-4 0-9 0,0-20-37 0,-11 37-43 16,0-20-27-16,-5 1 8 0,-3-3-129 0,-5-2-41 15,-4 0-55-15,-3-2 28 0,-2-3-280 16,1-1 60-16,1-2 30 0,-3-5 38 0,0-1 33 16,1-1 42-16,0 0 15 0,-1 3 7 0,-3-4 35 15,3 0 22-15</inkml:trace>
  <inkml:trace contextRef="#ctx0" brushRef="#br0" timeOffset="57472.66">7787 4976 617 0,'1'-2'312'0,"0"-1"-64"0,-2 2-17 0,0-2-25 16,-4 2-1-16,2 1-13 0,1 0-23 16,-3 0-6-16,0 1-18 0,-1 1-13 0,-5 7 5 15,-1 1-25-15,-2 1-1 0,0 4 27 16,1 3-16-16,-1 3 22 0,0 1 2 0,0 2-26 16,4 6-3-16,1-1 7 0,-1 4-10 0,2 0 3 15,2 2-13-15,2 0-22 0,4 3-1 16,0-18-12-16,0 8-2 0,19 42 5 0,-3-32-22 15,4 1 3-15,5-3-14 0,4-4-38 0,3 0-17 16,6-5 2-16,5 4-71 0,6-4-32 0,-2-1-29 16,5-4-52-16,6-3 17 0,1-2-287 15,4-5-16-15,4-3 59 0,-1-1 18 0,5-4 61 16,4-1 4-16,-38-3 0 0,22 0 42 16,10 0 36-16</inkml:trace>
  <inkml:trace contextRef="#ctx0" brushRef="#br0" timeOffset="58305.39">11087 5304 816 0,'10'13'420'0,"-1"1"-63"15,2 1-2-15,1-1-62 0,-2 0-6 0,0 0-45 16,-1-3-6-16,-3 1-22 0,-2-3-17 0,4 1-20 16,-5-2-12-16,0-1-11 0,-1-2-16 15,-1-1-2-15,1-1-1 0,-2 0-1 0,0-1-2 16,0-2-20-16,0 0-14 0,-7 0 0 0,4 0-19 15,0-2-3-15,0-3-11 0,-5-5-1 0,2-3-12 16,-2-3-4-16,6-1-3 0,1-2-4 16,1 2-18-16,0 6-3 0,0-4 5 0,13-15-7 15,-4 16-1-15,2 2-11 0,1 2 6 16,2 2 4-16,2 4-10 0,0 2 5 0,0 2 1 16,-6 0 3-16,6 0-1 0,18 10 9 0,-14-3-12 15,-3 4 8-15,0 0 6 0,-2 0-12 0,-1 2 10 16,-1-1-4-16,-2 2-1 0,-3-4 0 0,-1 0 5 15,-3-1-1-15,-1-4 2 0,-1 1-2 16,-1-1-1-16,-1-5-4 0,0 0 7 16,0 0-5-16,0 0 2 0,0 6 1 15,0-6 1-15,-13 7-13 0,8-7 2 16,1-2-1-16,1-1-17 0,0-1-5 16,0 1 9-16,1-2-11 0,2-1-8 0,0 0 14 15,1 1-10-15,2-2 6 0,4-4-2 0,3 0 6 16,2 1-4-16,3 1 11 0,1 2-6 15,3 1 9-15,1 2 5 0,3 2-6 0,2 2 6 16,-14 0 19-16,8 0 5 0,24 10-3 16,-22-3-6-16,1 2-13 0,-4-1 1 0,-1 1-2 15,-5 0 13-15,-2 0-6 0,-5 0 1 16,-5-9-14-16,0 7 3 0,0-7 7 0,0 9-18 16,-12 4-27-16,7-9-35 0,0-3-36 15,-1 1 12-15,1 2-131 0,-3-3-62 0,2-1-42 16,6 0 28-16,0 0-259 0,-8 0 43 0,8 0 53 15,0 0 26-15,-11-10 20 0,12 5 36 16,3 1 51-16,5-9-7 0,2-1 39 16,2-1-5-16,0 5 21 0</inkml:trace>
  <inkml:trace contextRef="#ctx0" brushRef="#br0" timeOffset="58576.61">11790 5305 348 0,'2'-1'352'0,"1"2"-19"0,-2 1 1 16,-1 2-37-16,-1 0-37 0,1 1 57 0,-1-1 3 15,1 4-22-15,-2-3 5 0,2 4-18 16,0 1-12-16,0 0-21 0,13 8-32 15,-4-5 13-15,3-3-29 0,1-3-21 0,4-1-26 16,0-2-11-16,5-2-5 0,0-2-14 0,-11 0-26 16,5 0 7-16,4 0-23 0,23-15 9 15,-23 8-28-15,-3-1 8 0,-3-1-21 0,2-1-7 16,-5-1-33-16,0 0-7 0,-3 1-19 16,-4 0-20-16,-4 2 0 0,0 8-25 0,0-7-20 15,-16-9 2-15,4 10-12 0,-6 0-26 16,0 2 13-16,-1 2-46 0,-2 2-11 0,1 0-35 15,10 0-26-15,-1 0-3 0,-2 0-27 0,2 0 23 16,2 0-143-16,1 0-83 0,-4 10-6 0,10-8 28 16,2-1 76-16,4 0-3 0,2 2 52 15,12 1 6-15,5 2-19 0,3-1 25 0</inkml:trace>
  <inkml:trace contextRef="#ctx0" brushRef="#br0" timeOffset="59076.94">12295 5351 285 0,'22'-2'325'16,"-3"-1"-50"-16,-10 3-16 0,14-9-5 0,-12 4-40 15,-3 1-6-15,7-2-1 0,-8 2-6 0,-4-2-4 16,3 0 5-16,-4 0-22 0,-2 1 17 16,0 5-44-16,0 0 2 0,-14-21 7 0,1 13-7 15,-1 1-23-15,-2 2 0 0,-4 0-17 0,-1 5 1 16,9 0-34-16,-5 0-1 0,-22 12 7 0,17-3-1 16,1 2-4-16,5 2-1 0,2 1-6 15,3 3-12-15,2 0 8 0,4-1-8 0,3-2-10 16,2-14-3-16,0 13 4 0,15 11-10 0,-6-14-3 15,4-2-5-15,2-2 0 0,1 0-4 16,-3-4-1-16,-6-2-12 0,6 0-25 0,19-12-12 16,-20 4-22-16,6-1-12 0,-5-1 4 0,1-3-65 15,-2-1-36-15,3-5-11 0,-9-3-32 16,3 0-34-16,-3-2-2 0,-1-4-12 0,-1 3 21 16,-2-4-87-16,4 2 1 0,-6 1 27 15,0 12 43-15,0-2 87 0,-11-24 15 0,4 20 102 16,-2 1 39-16,0-1 31 0,-3 1 42 0,3 2 15 15,-2 3 25-15,1 1 0 0,3 5 28 0,2 0 4 16,2 3-25-16,-1 2-15 0,0-1-10 16,4 4-12-16,0 0 78 0,0 0 4 0,-4 16 20 15,7 6-1-15,5 2-7 0,-1 3-8 16,0 0-5-16,2 2-3 0,3 0-16 0,-1-1-4 16,3-1-18-16,1 1-7 0,0-2-25 0,1-3 4 15,0 0-23-15,0-1-15 0,0-3-42 0,2-1-24 16,-1-3-50-16,0 0-57 0,2-5 10 15,2-4-146-15,-3-3-62 0,-6-3 27 0,3 0-281 16,5 0 45-16,22-10 42 0,-18 3 32 16,0-4 56-16,-2 0 4 0,2-2 11 0,1-1 39 15,2-2 14-15,5-1 35 0,-2-1-5 0</inkml:trace>
  <inkml:trace contextRef="#ctx0" brushRef="#br0" timeOffset="59408.32">13148 5126 287 0,'14'-6'480'16,"-4"2"-99"-16,-5 0-28 0,-2 3-22 0,-2 1-44 15,-3 0 8-15,0 1-26 0,0 2-12 0,-1 0-31 16,-1 0 0-16,1 2-31 0,0 0-21 16,1 0-3-16,-2 2-8 0,1 8-22 0,1-5 0 15,0-1-6-15,2-4-6 0,0-5-4 0,0 0-12 16,0 7-7-16,13 3-14 0,-9-6-3 16,2-4-13-16,1 1-19 0,12 4-1 0,-2-1 8 15,3-3-21-15,1 1 7 0,-1 2-10 0,-2 1 6 16,-3-1-12-16,0 1-8 0,-5 0-7 15,1-1 15-15,-6 2 2 0,-1-1-12 0,-1 1 14 16,-3-1 27-16,0 1-20 0,0 1 15 16,-10 11-14-16,0-7 11 0,-3 0-3 0,-4 0-7 15,0-3-8-15,-4 1 0 0,-2-2-4 0,0-1-21 16,-2-2-37-16,0-4-47 0,0 0-80 16,15 0 17-16,-7 0-190 0,-17-11 29 0,21 5-302 15,1-3 31-15,-1 1 70 0,7-1 26 16,0-4 16-16,1 0 67 0,3 1 24 0,1-6 19 15,1 8 9-15,0-2-8 0,0-5 72 16,16-19 4-16</inkml:trace>
  <inkml:trace contextRef="#ctx0" brushRef="#br0" timeOffset="59611.86">13089 5063 382 0,'1'0'633'0,"1"-2"-91"0,2 2-61 0,2 0-33 16,11-1-43-16,6-4-34 0,-11 5-53 0,34-4-35 15,-16 2-26-15,1-1-29 0,4 3-19 16,2-2-39-16,1 2-42 0,1 0-30 0,-5 0-52 16,3 0-49-16,-19 0-1 0,2 0-139 0,1 0-85 15,0 0 22-15,10 12-344 0,-27-9 63 16,-3 1 35-16,-1-1 31 0,-4 0 31 0,-12 3 39 16,-11-1 18-16,-4 0 18 0,-1 2 21 0,-4-3 33 15</inkml:trace>
  <inkml:trace contextRef="#ctx0" brushRef="#br0" timeOffset="60691.25">8802 6358 809 0,'0'0'378'0,"0"0"-35"15,0 0-44-15,0 0 30 0,0 0 2 0,0 0-27 16,31 26-19-16,-23-11-21 0,-1-1-20 0,0 2-14 16,-1-3-16-16,-2-5-15 0,-2 1-26 15,0-4-6-15,1 1-22 0,-1 0 4 0,1-1-22 16,-2-2 23-16,1-1-27 0,-2-2-16 15,1 2-16-15,-1-2 18 0,-1-2-29 0,-1 2 5 16,1-3-25-16,0-2-3 0,1 1-31 16,-1-3 10-16,1 1-26 0,0 1 2 0,1-2-12 15,1 3 11-15,1-2-3 0,5-8-11 0,-1 2-3 16,3 0 6-16,0 8-5 0,2 2 13 0,-1 1-13 16,-1 0-3-16,-10 1 6 0,12 0 9 15,18 10-2-15,-11-2 12 0,-3-3 1 16,-2 4-6-16,1 1 6 0,-3 0-13 0,-2-2 4 15,-2-4 12-15,-2 1-20 0,0 0 12 0,-2-2 9 16,-1-2-3-16,-1 2 14 0,1-2-4 0,-1 0-4 16,-1 0-4-16,-1 0 1 0,0-1 6 15,0 0-17-15,-1-3 8 0,-2 2 1 0,1-2 0 16,-1 1-20-16,1-2 22 0,0-1-25 0,0-1 23 16,0 2-13-16,2-4 5 0,-1 3-18 0,1-4 8 15,0-2-7-15,16-14 13 0,-8 12-13 16,3 2-10-16,-1 6 5 0,6-3 23 0,1 3 5 15,2 1 8-15,1 3-12 0,-8 1 27 0,20 10 4 16,-12-3 6-16,-1 1 5 0,3 4-22 16,-5-2 13-16,-1 0-3 0,-4 4-5 0,0-2-7 15,-5 1-5-15,-4-1-9 0,0-3-1 16,-3 0-3-16,0-9 0 0,0 7-2 0,0 0-3 16,-13 11-21-16,6-11-11 0,0 0-17 15,-1-2-37-15,2-2-50 0,0 0-26 0,0-2 14 16,1 2-124-16,5-3-45 0,0 0-36 15,0 0 33-15,0 0-234 0,-8-15-3 0,10 9 24 16,0 0 79-16,7-4 30 0,4-4 14 0,0-3 45 16,5 2 10-16,1-2 10 0,1 2 31 15,-2 1 43-15</inkml:trace>
  <inkml:trace contextRef="#ctx0" brushRef="#br0" timeOffset="60985.03">9518 6362 702 0,'4'3'329'0,"-1"-2"5"15,-1 3-43-15,2 0 58 0,-2 0-26 0,0 2 5 16,5 7-7-16,-1 1 0 0,1 3-14 0,1-3-15 15,-1 1 0-15,4-2-17 0,1 1-16 0,-1-3-29 16,2-2-6-16,-2-5-29 0,4 3-21 16,0 0 21-16,1-4-38 0,2-1 2 0,-8-2-23 15,1 0-17-15,2 0-2 0,17-17-24 16,-17 15-11-16,0-6-9 0,3-1 10 0,-1-1-8 16,-5-2-7-16,0 2-9 0,-4 1-72 0,1-4-7 15,-2 1 1-15,-3 3-16 0,-2 0-13 0,0 9-11 16,0-8-13-16,-18-9-19 0,4 9 4 15,-4 1-10-15,-3 3-7 0,-3 2-21 0,13 2-18 16,-6 0 15-16,-4 0-45 0,0 0-38 16,-18 11-13-16,22-8-29 0,6-1-43 0,4 0 26 15,-1 0-276-15,4-1 33 0,3-1 58 16,3 2 42-16,5-2-10 0,11 8 46 0,8-5 45 16,4-2 12-16,1 3 30 0,6 2-5 15</inkml:trace>
  <inkml:trace contextRef="#ctx0" brushRef="#br0" timeOffset="61532.49">10168 6428 598 0,'21'-3'326'0,"-5"-1"-22"16,-2 4-19-16,-6-5 5 0,0 0-36 0,-4 1 28 15,1-2-8-15,-2 1-37 0,-1 1-13 16,-2-2 7-16,0 2-25 0,0 4-6 0,0 0-16 16,0-7-9-16,-19-6-18 0,9 8 3 0,-6 1-6 15,3 1-22-15,-1 3-4 0,3 0-13 16,-4 0-8-16,-1 0-16 0,-17 10-17 0,17-3 6 15,2 3-15-15,1 4-2 0,6-2-8 0,-1 1 9 16,3 1-19-16,3-2 12 0,2-4-3 16,0 1-16-16,11 14 5 0,-4-12-19 0,4-1 17 15,-3-5-5-15,5 2-7 0,2 2-7 16,-2-7-11-16,-1-2-16 0,-1 1-2 0,-4-1-17 16,20-10-19-16,-12 1-19 0,-2-2-20 15,0-2-13-15,0-4 8 0,-3 1-68 0,2 0-15 16,-4-3-27-16,-1-3-5 0,-4 2-3 0,0-1-15 15,-1 0 5-15,0 1 19 0,-2 10 28 0,0-5 2 16,0-2 32-16,-12-18 11 0,6 17 21 16,0 3 17-16,-1-3 14 0,-4 5 20 0,3-1 42 15,-1 0 18-15,-1 3 37 0,4 3 9 16,2 1 13-16,1 1 18 0,1 3-16 0,-2-1 13 16,1 2-5-16,1 0 15 0,0 2-14 0,2 0-7 15,0 0 26-15,0 0 10 0,0 0 21 16,-5 13 3-16,6-6 19 0,2 11 1 0,-3-8 21 15,12 20 4-15,-6-8 0 0,3 2-18 0,0 1-6 16,3-4-12-16,-2 4-4 0,1-3-22 0,-1 0-1 16,0-1-7-16,2-2-30 0,-2 1 6 15,0-5-7-15,0-4-44 0,-3 1-29 0,1-1-54 16,-2-2-53-16,2-4-28 0,0 0 11 16,-1-3-144-16,-7-2-50 0,9 0 28 0,6 0-262 15,3 0 15-15,27-15 56 0,-17 10 41 16,0-3 10-16,-3 0 36 0,5 0 36 0,-2-4 33 15,1-2 4-15,0-1 13 0,0 1 32 16</inkml:trace>
  <inkml:trace contextRef="#ctx0" brushRef="#br0" timeOffset="61864.86">10844 6232 1046 0,'2'-3'355'0,"-2"0"-20"0,2 2-43 0,-4 2-10 16,0 0 15-16,-1 1-6 0,0 1-23 15,0-1-24-15,0 1-18 0,0 2-23 0,1-1-5 16,0 1-15-16,1 2-21 0,1-2-2 15,0 0-18-15,1 2 5 0,-1-7-21 0,0 0 16 16,14 20-15-16,-2-11-5 0,1-2-22 0,-3-1 3 16,5-1-25-16,1 1 2 0,3-2-19 15,6-1 2-15,-6-2-7 0,6 2-1 0,1 0-7 16,-1 0 14-16,-2 4-8 0,-3-3 0 16,-1 0-19-16,-5 1 15 0,-3-2-22 0,-4 3 12 15,-2-2 19-15,-5 0-17 0,0 1 14 0,0-5-12 16,-10 17 3-16,-5-7-22 0,0 1 16 0,-5-6-11 15,-3 5 2-15,0-1-3 0,-5-1-28 0,3-1-21 16,2-4-56-16,-2-2-48 0,1 1 13 16,14-2-185-16,-6 0-68 0,-20-13 32 0,20 6-276 15,0-2 55-15,5 0 27 0,0-2 66 16,1-1 42-16,3-2 6 0,0-2 34 0,1 3 0 16,2 0 79-16,2 2-41 0,0 3 74 0,2-2-21 15</inkml:trace>
  <inkml:trace contextRef="#ctx0" brushRef="#br0" timeOffset="62080.94">10758 6204 756 0,'0'0'538'16,"0"-6"-58"-16,18-4-57 0,-1 3-38 15,-3 0-41-15,5 1-41 0,8 0-30 0,0 1-32 16,0-2-31-16,4 2-20 0,-4-2-37 0,6 3-41 15,-4-2-48-15,-6 3-55 0,2 3 0 0,-6-4-106 16,0 3-82-16,-6-1 17 0,-4 2-333 16,-2 0 11-16,-4 0 60 0,-3 0 0 0,1 2 49 15,-4-2 4-15,1 0 46 0,-1 1 27 16,-1 0 44-16</inkml:trace>
  <inkml:trace contextRef="#ctx0" brushRef="#br0" timeOffset="65809.38">7137 7161 821 0,'-14'0'311'0,"14"0"-15"15,0 0-14-15,0 0 5 0,0 0-34 0,-14 0-29 16,14 0-27-16,0 0-22 0,0 0 13 0,0 0-15 16,0 0 4-16,0 0 2 0,17 7-15 15,-4-10 4-15,7 1-15 0,1 0-21 0,-1 0-1 16,3 0-21-16,0 1-9 0,-3 1-15 16,-1-2-3-16,-8 2-9 0,3 0-12 0,0 0 5 15,-2 0-40-15,-2 0-32 0,-2 0-23 16,0 0 5-16,-2 0-131 0,-6 0-57 0,7 0-48 15,-7 0 25-15,0 0-248 0,8 0 15 0,-8 0 41 16,0 0 32-16,11-5 10 0,-14 5 35 16,2-3 26-16,-1 3 25 0,-1 0 39 15</inkml:trace>
  <inkml:trace contextRef="#ctx0" brushRef="#br0" timeOffset="66039.99">7144 7332 945 0,'-3'3'323'0,"1"2"-22"0,2-3-10 16,0 1-31-16,1-1-17 0,2 1-29 0,4 0 4 15,-2-2-37-15,11 5 11 0,2-3-6 0,0 0-65 16,3-2 18-16,-2 1-19 0,-1-1-17 16,-8-1-11-16,5 0-63 0,2 0-65 0,2 0-24 15,2 0-45-15,-1 0-40 0,1 0 12 0,0 0-195 16,2 0-105-16,-2 0 33 0,-1 0 25 15,1 0 32-15,-5 0 33 0,2 0 6 0,-1 0 22 16,0 0-9-16</inkml:trace>
  <inkml:trace contextRef="#ctx0" brushRef="#br0" timeOffset="66431.34">7849 7147 262 0,'2'-6'454'15,"-1"0"-68"-15,0 2-40 0,0-1-31 0,0 1-42 16,-1 0 33-16,0 1-52 0,0 1-10 0,0-1-28 15,0 1-8-15,1 2 3 0,1 0-4 0,-1 4-9 16,2 1-18-16,-1 2 3 0,2 11-13 16,1 3-20-16,0 1 3 0,-2 3-19 0,0-2-1 15,-1 0-25-15,0-1-2 0,1-1-22 0,0 1 1 16,-2-3-19-16,1-2-5 0,-1-3-17 16,-1-2-11-16,1-3-34 0,-1-2-39 15,1 0-28-15,0-3 8 0,1 0-90 0,-1-1-24 16,-1 0-48-16,2-2-52 0,1 0 27 0,-2-1-268 15,2 0 48-15,0 0 41 0,-3 0 21 16,0 0-6-16,0 0 38 0,9 0 64 0,2 0 8 16,18-14 16-16,-14 13-43 0</inkml:trace>
  <inkml:trace contextRef="#ctx0" brushRef="#br0" timeOffset="66706.07">8324 7335 439 0,'0'-6'512'0,"0"1"-65"16,1 2-30-16,-1 0-60 0,0 0-34 0,-1 1-25 15,0 2-19-15,-2 1-13 0,0 3-24 0,-7 6-22 16,-3 5-2-16,2 3-29 0,-3 2-7 16,1 2-24-16,1 0-14 0,-4 2-16 0,0 2-10 15,-1 3 2-15,-1-1-20 0,1 1-18 16,0-1-17-16,2-2-50 0,-2-1-27 0,2-3-49 15,2-1 6-15,2-1-94 0,2-8-37 0,4-3-89 16,2-4 25-16,1-2-260 0,2-3 22 16,3 0 31-16,1-3 44 0,0 1 29 0,6-7 50 15,1-2 0-15,4 0 5 0,1-3 35 0,1 1 12 16</inkml:trace>
  <inkml:trace contextRef="#ctx0" brushRef="#br0" timeOffset="66911.15">8427 7431 331 0,'6'-3'514'16,"-2"-1"-68"-16,-1 2-36 0,-1 2-6 0,-2 3-9 16,0 1-29-16,0 4-22 0,-5 9-21 15,-3 3-44-15,-4 4-18 0,0-1-47 0,-5 5-1 16,-1 1-45-16,-4 0 3 0,-1 2-63 0,-2 2-56 16,1-4-89-16,1-1 4 0,0-2-120 15,5-5-67-15,3-1 23 0,-3-5-280 0,9 0 1 16,0-4 34-16,3-3 27 0,3-4 32 15,-2-2 40-15,5-2 13 0,1-2 31 0,0 1 1 16,0-3 42-16</inkml:trace>
  <inkml:trace contextRef="#ctx0" brushRef="#br0" timeOffset="77641.65">3634 7243 767 0,'0'-12'335'0,"0"12"-2"15,8-34-50-15,5 25-21 0,6-4-35 0,3 4-24 16,-2 4-25-16,1 1 37 0,1-1-23 16,-1 3-23-16,-11 2 14 0,2 0-46 0,2 0 2 15,15 11-14-15,-19 1-16 0,-2 5-12 16,-4 0 3-16,1-2-16 0,-5-2 2 0,2 5-21 16,-2-11-7-16,0 5-7 0,-17 15-9 0,7-11-17 15,-2 0 28-15,1-1-19 0,-4-3-19 16,-1 1-17-16,-1-2 2 0,1-2-7 15,2 0 3-15,1-2-25 0,0-1-19 0,1-2 13 16,4 0 2-16,2-1-2 0,1-1 37 0,0-1-17 16,2 0 8-16,2 0-21 0,1-1 16 0,1 0 4 15,1 0-13-15,1 0 29 0,2 0-37 0,3 0 5 16,8 3 31-16,-5-3 15 0,18 8-2 16,-9-2-1-16,-3 2-3 0,-2 1 0 0,1 1-3 15,-3 0 2-15,2 2-4 0,-3-3 12 0,-1 3 0 16,-4 1 5-16,-1-2 5 0,-3-1-16 0,-1-1 20 15,-1-3-2-15,-1-6-23 0,0 7 23 16,-10 15 11-16,0-12-30 0,-3 0 9 0,-2-3-1 16,-2 0-24-16,-4-2-3 0,-5 1-13 15,2-2 2-15,-2 0 3 0,-1-2-60 0,0-1-2 16,13-1-32-16,-7 0-28 0,-3 0-4 0,-28-12-47 16,27 5 17-16,2-1-94 0,2-4-72 0,3 0-40 15,2 0-29-15,5-4 32 0,1 2 24 0,5-2 18 16,3 4 14-16,2 7 35 0,0-5 9 15</inkml:trace>
  <inkml:trace contextRef="#ctx0" brushRef="#br0" timeOffset="78191.84">4155 6880 810 0,'9'-11'275'0,"3"1"-23"0,-4-3-27 0,1 1-17 15,-3 0 1-15,0-2-43 0,-1 4-9 0,-3 0 1 16,-2 1-17-16,0 9-5 0,0-8-2 16,0 2-22-16,0 6-16 0,-21-22 9 0,6 15-24 15,-2 4 3-15,-3 3-25 0,9 0 15 16,-21 9-30-16,11-2-7 0,0 3 1 0,5 2-16 15,-2 2 19-15,4 0-5 0,5 2-7 0,-3-3-18 16,4 1 11-16,3 0 5 0,2-1-7 16,3-2 4-16,0-11-5 0,0 10 24 0,16 16-28 15,-5-13-4-15,2-1 2 0,6 1 3 16,-4-2-4-16,3 3-14 0,-1-4 14 0,4 3-20 16,-2-2 13-16,-1 1 28 0,0 2-35 0,-6-2 34 15,1 2-24-15,-5-2 26 0,-2-3 7 16,-3 2-17-16,-1-4-22 0,0 1 6 0,-2-8 0 15,0 5-2-15,-13 19 20 0,5-16-19 0,-5 2 9 16,1-3-12-16,-5 0 0 0,4-5 25 16,1 0-3-16,2-1-2 0,1-1-3 0,-2 0-2 15,11 0-2-15,-10 0-2 0,-12-12-1 0,14 7-34 16,1-6 21-16,2-2 0 0,4 1 0 0,1 12-23 16,0-12 4-16,14-15 0 0,-3 11 20 15,2 3 0-15,-1 1-2 0,4-1 1 0,3 4-7 16,1 1-21-16,0 2-16 0,-2 1-38 0,3 3-26 15,0-1-42-15,-1 3-46 0,4 0 15 16,-13 0-274-16,5 0 26 0,22 14 31 16,-17-9 17-16,-3 1 61 0,-1 2-12 0,-2 5 30 15,-1-1 0-15</inkml:trace>
  <inkml:trace contextRef="#ctx0" brushRef="#br0" timeOffset="78801.11">4513 7328 1090 0,'8'11'370'16,"-1"0"-49"-16,-1 2-4 0,0 1-39 0,-2-5-34 16,-1 2-6-16,-1-2-7 0,-1-1-38 15,1 0-15-15,-2-2-3 0,0-2-6 0,0-4-11 16,0 0-8-16,0 7-9 0,0-7-20 0,0 7-9 15,-13 1-9-15,8-6-8 0,2-1-14 16,-1-1-18-16,0-1-5 0,-1-1-11 0,2 1 9 16,-1-3-14-16,2 0-3 0,-1-1 6 15,1 0-18-15,2-4 3 0,2 4-4 0,1-2 2 16,4-7-9-16,4 3 4 0,2 0-6 0,0 3 0 16,1 1-7-16,5 1 3 0,-1 3-8 0,4 2 16 15,-11 1 9-15,4 0-9 0,3 0 5 16,20 15 12-16,-19-9-7 0,-4 3 12 0,2 0-7 15,-4-1-10-15,-1 2 1 0,-4-3-5 0,-4-1 10 16,0 0-1-16,-1-3 4 0,-1 2-2 16,-2-5-14-16,0 0 9 0,0 0 3 0,0 0-7 15,0 7-12-15,0-7 11 0,-12 8-9 0,8-8-1 16,0-2 2-16,-1 1-8 0,1-2 10 0,0 0-20 16,2-1-5-16,-1 0 1 0,2-2-1 15,0 1-4-15,2 1-4 0,1-3 9 0,-2 7 4 16,14-24-2-16,0 14-8 0,-4 2 9 15,4 1-7-15,2 0-1 0,4 4 11 0,2 2-1 16,-3-3 10-16,-9 4 5 0,4 0 10 0,2 0-9 16,17 15 18-16,-19-8-19 0,-2 0 10 0,-4-2 10 15,-5 1 2-15,0 3-20 0,-3-4-1 16,0-5 2-16,0 7 10 0,0 3-15 0,-14 9-9 16,6-12-24-16,2-1-27 0,0-2-32 15,0 0-44-15,0 0 11 0,0-3-111 0,0-1-67 16,1 0 25-16,0 0-255 0,5 0-4 0,0 0 34 15,0 0 26-15,-7 0 47 0,-2-11 16 16,9 6 38-16,1-1 4 0,1 0 76 0,7-9-29 16,0 0 62-16</inkml:trace>
  <inkml:trace contextRef="#ctx0" brushRef="#br0" timeOffset="79165.11">5065 7338 1023 0,'3'4'395'0,"-1"3"-55"0,2 8 33 0,-2-4-32 16,3 6-1-16,1-3-17 0,0-3-17 0,-1 1-19 15,4-1-33-15,1-2-12 0,0-3-42 16,3 0-17-16,4 0 8 0,0-2-36 16,0-2-13-16,0 0-21 0,-4-2-15 0,0 2 11 15,1-2-19-15,-14 0-6 0,10 0-21 16,6 0 3-16,-2 0-23 0,0 0-3 0,-3 0 5 16,0 0-22-16,7-12-5 0,-11 10-5 0,-2-3-9 15,2 3 14-15,3-8-14 0,-2 3 16 16,-2 0-9-16,0-1-5 0,-3 1-16 0,-1 1 8 15,0-2-18-15,0 3 6 0,-2 5-10 16,0 0 5-16,0-9-10 0,0 1-7 0,-11-10 7 16,1 9-3-16,-3 3-2 0,-3 0-11 15,-1 3 2-15,-1 2-8 0,9 1 0 0,-7 0-13 16,0 0-6-16,-2 0-11 0,-17 10-29 0,19-6 10 16,4-2-82-16,1-2-29 0,-3 7-55 15,6-3 24-15,1-2-203 0,2 0-46 0,3 0 27 16,2-1 20-16,-3 1 39 0,6 2 31 0,2-2 20 15,10 4 15-15,5 0 36 0,4 0 32 0,1 2-5 16</inkml:trace>
  <inkml:trace contextRef="#ctx0" brushRef="#br0" timeOffset="79483.45">5581 7410 275 0,'3'-3'401'16,"0"-1"-72"-16,0 1-14 0,0 1-47 0,0-1 4 15,-1-2-35-15,-1 1-6 0,0 1-27 0,-1-1-22 16,0 0-21-16,-2 0 31 0,-1 0-32 0,-1 1-1 16,-2 2 0-16,0-1-16 0,-2 1-15 15,0 2-14-15,-2-1-2 0,-5 0 12 0,-18 14-17 16,16-3-4-16,2 1 7 0,1 2-10 0,2-2-7 16,2 1 0-16,4 2-19 0,5-6-7 15,-1 1-2-15,2-10-19 0,0 7 6 16,0-2-10-16,13 7-5 0,-7-12-11 0,1 0-11 15,1 0-23-15,11-3-3 0,-10 3-32 0,17-11 5 16,-6 3-61-16,-2-1-24 0,-3-1-32 0,-2-1-6 16,-2 0-38-16,-1-4-39 0,0-2 21 15,-2 3-130-15,-2-1-66 0,2-4-25 16,-6-1 40-16,1 3 16 0,-3-2 38 0,0-1 36 16,0 9 4-16,0-4 19 0,-11-21-14 0</inkml:trace>
  <inkml:trace contextRef="#ctx0" brushRef="#br0" timeOffset="79746.66">5521 7045 301 0,'-10'-10'350'0,"2"3"-43"0,0 2-48 0,4 0 14 0,-1 2-17 16,2-1-33-16,1 3-10 0,-1 0 30 15,1 1-27-15,0 0 18 0,2 2 13 16,0 3 6-16,0 1 4 0,4 12 6 0,1-1 3 0,1 5-17 16,1 2-9-16,3 4-4 0,0-4-4 15,0 4-25-15,2 0-13 0,-2 1-12 0,1-1-20 16,3 3-17-16,-3-5-15 0,1 2-14 15,0-3-7-15,-1-3-12 0,-1 2-55 0,1-2-43 16,1-3-7-16,-5-2-32 0,1-3-49 16,-5-3-47-16,0-4-27 0,0 0 15 0,-1-6-148 15,-1 1-53-15,-1-2 32 0,0 0-252 0,0 0 45 16,8-11 44-16,-6 5 29 0,8-6 30 16,-2-2 28-16,4-6 40 0,7 5 28 0,1-2 10 15,1 3 9-15,6-1 14 0</inkml:trace>
  <inkml:trace contextRef="#ctx0" brushRef="#br0" timeOffset="80161.78">6187 7185 685 0,'0'-3'351'16,"0"0"-24"-16,1-1-50 0,-1 2-7 0,-1 1-27 15,-1 0 4-15,-1 1-29 0,-1 2-3 16,-8 6-24-16,7-2-21 0,-2-3-7 0,-2 9-48 15,2-7 18-15,3 2-40 0,1 0 24 16,0-1-14-16,2 0-25 0,0 0 14 0,1-2-7 16,-2 0 1-16,2-4 3 0,0 0-17 0,0 0-5 15,13 13 1-15,-8-9-2 0,3-3-10 16,10-1-2-16,-1 5-25 0,2-5 9 0,1 4 5 16,-10-4-6-16,7 0-13 0,2 0 16 15,1 0-8-15,-1 0 18 0,18 13-9 0,-24-11 14 16,1 4-2-16,-5-2 4 0,-2 1-2 0,-2-1 7 15,-3 2 13-15,-2 0-17 0,0-6 14 0,0 0-7 16,-11 25-8-16,1-13-11 0,-3 0-5 16,0-1 1-16,-4 0-13 0,0-2 13 0,-1 2-8 15,2-2-13-15,-2-3-5 0,0 0-17 0,-2-3-20 16,4 0-20-16,3-1-39 0,2-2-44 0,11 0 12 16,0 0-147-16,-10 0-69 0,-3-11 28 15,10 7-247-15,3 0 42 0,0-2 39 0,0 1 57 16,0 2 16-16,1-4 15 0,0 2 33 15,-1-2 5-15,9-10 40 0,-5 6 46 0,2-4-23 16</inkml:trace>
  <inkml:trace contextRef="#ctx0" brushRef="#br0" timeOffset="80412.92">6195 7152 544 0,'-2'1'555'16,"-2"-2"-65"-16,2 1-43 0,2 1-48 0,2-2-32 16,2-2-14-16,1 3-41 0,13-3-35 0,1-1-34 15,4-1-24-15,4-3-22 0,1 1-20 16,3 2-20-16,-2 1-6 0,3 0-38 0,-2 1-51 16,3-3-38-16,-2 4-41 0,4 0 4 0,-18 2-150 15,7 0-63-15,-1 0 22 0,26-10-307 0,-31 8 4 16,-5-1 59-16,-6 1 39 0,-3 1 32 15,-1 1 27-15,0-1-5 0,-1 1 70 0,-2 0 8 16,0 0-15-16</inkml:trace>
  <inkml:trace contextRef="#ctx0" brushRef="#br0" timeOffset="98389.75">888 8920 750 0,'0'0'307'0,"0"0"-20"0,0 0-6 0,0 0-30 16,0 0-1-16,0 0-9 0,0 0-29 0,0 15-14 15,0-15-21-15,0 0 35 0,0 0-3 0,0 0-5 16,0 0-13-16,6 17 7 0,9-18-14 15,-9 1-5-15,8 0-17 0,3 0-24 0,22-9-4 16,-10 3-14-16,2 2-25 0,-6-1 12 0,-2 3-16 16,1 0-10-16,3-1-10 0,-7-2-19 15,1 5-45-15,-3-2-28 0,-5 1-38 0,-2 1 6 16,-1-1-143-16,-4 0-32 0,-3 1-34 16,-1 0 28-16,-2 1-279 0,-2 1 8 0,-10 8 69 15,-8-6 44-15,-3 6 6 0,-4 0 56 16,-2 1 4-16,0 1 24 0,-1 1 26 0,-3-1 38 15</inkml:trace>
  <inkml:trace contextRef="#ctx0" brushRef="#br0" timeOffset="98601.34">718 9201 767 0,'2'2'365'15,"2"1"-57"-15,5-1-37 0,7 5 99 0,-1-7-48 16,6 0-9-16,-10 0-45 0,5 0-30 15,4 0-32-15,4 0-21 0,3 0-16 0,0 0-44 16,-1 0-37-16,1 0-10 0,-2 0-93 16,-1 0-40-16,-2 0-67 0,-3 0-40 0,23-6 13 15,-24-2-253-15,-4 3-11 0,-4 0 24 0,6-1 44 16,-3-2 12-16,1 0 25 0,-1-3 7 0,1 1 23 16,1 2 23-16</inkml:trace>
  <inkml:trace contextRef="#ctx0" brushRef="#br0" timeOffset="98945.26">1063 8595 1047 0,'0'-3'403'0,"0"2"-52"15,0 1-47-15,3-1-45 0,1 2-32 0,8 2-23 16,7 4 7-16,0-1 19 0,2-4-20 0,0 3-11 16,4 1-30-16,4 2-25 0,5 3-19 15,2 3-9-15,3 1-7 0,-2 5-1 0,-1-1-24 16,-2 3 6-16,-1 2-15 0,-3-1-4 0,-1 2-27 16,-6 5 10-16,-1-1-8 0,-7 1 2 0,-3 0-21 15,-5 1-25-15,-3 2-14 0,-4-19-29 16,0 7 3-16,-18 30-59 0,5-24-39 15,-4-3-42-15,-2-2-18 0,-1-1-27 0,-3-4 20 16,-1 1-255-16,3-4 12 0,1 0 26 0,-1-6 36 16,1 0 50-16,4-2-26 0,-1-4 50 15,6 0 49-15,3-1 13 0</inkml:trace>
  <inkml:trace contextRef="#ctx0" brushRef="#br0" timeOffset="99591.98">2372 8867 763 0,'-3'-2'351'0,"1"-1"13"16,1 2-72-16,-1 0-39 0,0-2-30 0,2 1-25 15,0 0 51-15,2-2-12 0,0 0-23 0,1 1-11 16,3 0-10-16,7-5-34 0,-1 5-8 16,-2 3-18-16,-10 0 4 0,15 0-3 0,18 12-14 15,-15-3-9-15,-1 3-13 0,1-1-7 0,-5 3-17 16,1 0-6-16,0 1 1 0,-5-1-15 15,-1 1 3-15,-1 2-6 0,-5-9-7 0,0 1 5 16,-2-9-21-16,0 14 21 0,-13 11-16 0,2-16-11 16,0 4 3-16,-4-2-6 0,1-5-2 0,-5 3-13 15,2-3-17-15,-2 1-18 0,0-3-1 16,-2 1 1-16,3-2-11 0,6 0 13 0,1-2-19 16,3-1 9-16,2 5-4 0,1-5 10 0,0 0-6 15,3 0 5-15,2 0 3 0,-2 0 4 0,2 0-9 16,0 0 35-16,0 0 0 0,14 0-1 15,-8 0 0-15,13 1-6 0,-10-1 12 0,6 0-11 16,26 14 23-16,-15-9 19 0,0 4 4 0,-1 0-18 16,1 2-11-16,-1-1 4 0,-4 1 14 15,-1-1-11-15,-5 0 2 0,0 0-6 0,-1 0 13 16,-6-1 0-16,-3 1 16 0,-5-3-20 16,0-7 10-16,0 7 1 0,-11 10-11 0,1-7 2 15,-5 3-2-15,-4-5 2 0,0 2-3 0,-5-3-11 16,-4 0 6-16,-4-2-52 0,5 1-28 15,-4 1 5-15,2-3-54 0,-3 0-51 16,4-3-23-16,0 1-25 0,15-2-43 0,-4 0 22 16,-16-11-113-16,18 5-67 0,2-2-5 0,5 0 35 15,5-2 11-15,2 0 1 0,1 3 46 0,0-5 22 16,17-20 12-16,-6 10 15 0</inkml:trace>
  <inkml:trace contextRef="#ctx0" brushRef="#br0" timeOffset="100089.8">2652 8598 880 0,'0'-5'392'0,"0"0"-57"0,0 2-41 0,1-2-40 16,-2 3 33-16,1 1-13 0,1 0-14 15,-1 2-6-15,1 2 2 0,0 2-10 16,1 1-20-16,0 12-9 0,-2-9-24 0,6 22-12 16,-5-5-14-16,3-6 11 0,-2 2-44 0,0-1-13 15,-1-1-9-15,2-1-18 0,-2-2-10 0,2-1 1 16,2 0-33-16,-3-6-24 0,0-2-39 15,0 1-46-15,2-6-23 0,1-2 8 0,0 2-150 16,-5-3-59-16,0 0 26 0,8 0-276 16,15-14 33-16,-8 3 38 0,-3-3 33 0,0 3 10 15,4-2 11-15,-4 1 93 0,3-3-7 0,-5 3 19 16,4-1 44-16,-6-1 4 0</inkml:trace>
  <inkml:trace contextRef="#ctx0" brushRef="#br0" timeOffset="100471.32">2922 8647 669 0,'0'-1'421'0,"1"-1"-26"0,-2 1-11 0,1 0-24 16,0 1-23-16,-2 1-21 0,1 0-28 0,-1 1-5 15,1 1-23-15,-2-2-19 0,1 2-3 16,0 1-22-16,0 0-8 0,-1 2-2 0,1 12-24 16,2-6-15-16,0-5 0 0,0 5-27 15,0 3-14-15,11 15-4 0,-4-17-29 0,1 0-1 16,0-4-6-16,1 2-1 0,2-1-3 0,1-1-17 15,-1-2 9-15,4-1-19 16,-15-6 0-16,11 0 2 0,0 0-7 0,3 0-20 16,14-18 14-16,-12 8-16 0,-3 0 11 15,-1-3-14-15,3 0 3 0,-6-3 12 0,-3 0-32 16,0 2-7-16,-2-3 2 0,0 1 5 0,-4 9 7 16,0-3-5-16,0 2-5 0,0-2-6 0,-19-8-9 15,8 10 8-15,-3 5-13 0,-3 0-15 16,-2 3-19-16,9 0-24 0,-4 0-11 0,-19 13-29 15,16-8-24-15,1 1 12 0,1 0-97 16,5-1-29-16,0-2-52 0,3-1-22 0,0 0 29 16,3-1-246-16,1-1 50 0,1 1 30 0,0-1 44 15,1 1 25-15,2-3 25 0,-1 1 30 16,2-1-22-16,3 0 33 0,-1 0 22 16,10-4 62-16</inkml:trace>
  <inkml:trace contextRef="#ctx0" brushRef="#br0" timeOffset="114963.05">3626 8970 818 0,'-13'0'277'15,"13"0"-19"-15,0 0-7 0,0 0-20 16,0 0-5-16,0 0 14 0,0 0-38 0,0 0-45 16,0-12 25-16,0 12-57 0,0 0 16 0,0 0-9 15,0 0-15-15,0 0 20 0,0 0 9 16,-17 8 1-16,19 0-13 0,-2 2-13 0,0 8 10 16,0-1-17-16,0 3-10 0,0-1-11 15,0 0 0-15,0-2-15 0,0-3-7 0,0-3-4 16,0-2-5-16,0 0 1 0,0-3 1 0,0-6 5 15,0 8 0-15,0-8-10 0,0 6-7 16,0-6-5-16,0 0 0 0,-4 9-15 0,1-9-4 16,-1-2 3-16,2-2-10 0,-1 1 11 15,-1-3-15-15,-1-8 0 0,1 0-2 0,1 0-2 16,3 6 0-16,0 0-6 0,0-3-10 0,16-14 7 16,-8 12-9-16,1 8 16 0,3-3-1 15,0 4 6-15,0 3-3 0,0 1 17 0,-3 0-7 16,20 13 13-16,-10-6-5 0,-1 3 3 15,-2-1 3-15,0 3-9 0,-2 1 8 0,2-2-13 16,-5 2 8-16,0-1-6 0,-1-2 11 0,-3-2-10 16,-1-1-1-16,-2-3 10 0,-2 1 8 15,0-3-7-15,-2 2 17 0,0-4-18 0,0 0 22 16,0 0-30-16,0 0 17 0,0 0 0 0,-9 3-14 16,7-3-10-16,-1-3 10 0,-1-1-21 15,2 2 5-15,-1-3-18 0,1-2 2 0,-1 2 18 16,3-2-19-16,2-1 6 0,-2-1 3 0,11-17-25 15,-3 12 18-15,4 0-5 0,3 5 15 16,1-3-13-16,3 4 15 0,1 4 6 0,2 1 4 16,-11 3-12-16,6 0 10 0,1 0-16 0,22 15 21 15,-20-6-9-15,0 2 0 0,-3 2-4 16,-1 0 16-16,-1 1-14 0,-2-2-9 0,-3 1 18 16,-2 1 2-16,-4-5-34 0,0 1 20 0,-4 2-2 15,0-12 18-15,0 8-15 0,0-1-38 16,-15 12-22-16,4-9-30 0,-2-4-42 0,0 2-48 15,4-5 14-15,-3-3-149 0,12 0-62 0,-9 0 32 16,2 0-252-16,-6-12 61 0,6 2 30 16,4-2 51-16,3 0 27 0,0 5 5 0,14-18 40 15,4 6 48-15,-1 5 14 0,3 1 20 16,3 1 5-16,-1 0 10 0</inkml:trace>
  <inkml:trace contextRef="#ctx0" brushRef="#br0" timeOffset="115313.48">4397 9024 377 0,'-3'3'441'0,"1"2"-84"15,-6 7 32-15,3 2-63 0,-2-1 0 0,3 2-40 16,2-1 16-16,-2 1-44 0,3-1-7 0,1-14-12 16,0 14-40-16,12 12-9 0,-1-10-26 0,2-3-17 15,2-8-2-15,5 3-22 0,2-2-4 16,2-3-3-16,1-1-25 0,-13-2-1 0,6 0-11 15,24-12-7-15,-23 5-14 0,1-1 9 16,-1 1-15-16,-4-5-1 0,0-2-7 0,-2-3-2 16,-3 3-4-16,0 1-3 0,-3-3-10 0,-2 4 10 15,-3 0-7-15,-2-1 0 0,0 6-16 16,0 0 1-16,-12-8-5 0,-2 10 2 0,-3 2 7 16,-3 3-14-16,9 0-14 0,-8 0-23 0,-3 0-7 15,-26 14-16-15,21-7-16 0,4-3-13 0,0 1 8 16,4 2-82-16,2-1-43 0,5-2-33 15,2-1 21-15,4-2-183 0,2 0-96 0,1 1 25 16,3-2 37-16,1-2 17 0,3 1 42 0,2 1 25 16,18 1 40-16,-9-1 23 0,6 0-9 15</inkml:trace>
  <inkml:trace contextRef="#ctx0" brushRef="#br0" timeOffset="115848.55">5012 9012 956 0,'2'-5'346'16,"-1"1"-11"-16,0 0-44 0,-2-1 11 0,0 1 8 16,-1-1-35-16,-1 1-25 0,-1 1-10 0,-2 1-18 15,-1 0-29-15,-1 2-20 0,-12 4-6 16,9-4-28-16,-15 12 7 0,11-2-29 0,-1 3 2 16,1 6-1-16,4 0 6 0,2 0-10 15,2 5-16-15,3-2 1 0,3 2-7 0,1-16-25 16,0 4-1-16,0 4-4 0,16 14-4 0,-7-18-11 15,3-5 8-15,-1-2-9 0,2-3-8 0,-13-2-11 16,14 0-25-16,3 0-27 0,17-15-19 16,-19 7-15-16,2-5-37 0,-3 1 10 0,0-3-67 15,0-2 9-15,-3-2-10 0,-6 1-5 16,2-7-10-16,-3 3 4 0,0 0 12 0,-2 0-7 16,-2 0 28-16,0 10 1 0,0-4 9 0,-18-22 9 15,7 15 8-15,-2 3 35 0,1 1 13 0,-4 1 35 16,1 0 5-16,-2 1 27 0,2 3 27 15,-1 1 8-15,4 2 35 0,-1 0-9 0,5 4 33 16,1 1-7-16,2 0 10 0,-1 4-19 0,3-2 9 16,0 1-11-16,1 2 15 0,2 1 6 15,0 0 5-15,0 0 16 0,-2 8-4 0,3-1 23 16,5 12 6-16,0 5-9 0,2 1 6 16,3 3-18-16,0 4 2 0,3 1-22 0,-2 2-4 15,1-1-9-15,-1 2-10 0,1-4-7 16,0-3-12-16,-3 1-14 0,2-5 17 0,-3 2-57 0,1-5-35 15,1 0-32-15,-2-2-74 0,0-4 11 16,-1-3-120-16,-4-6-66 0,2-3 26 0,-3-1-295 16,-3-3 40-16,0 0 40 0,7 0 52 15,10-17 8-15,-12 9 37 0,11-2 35 0,4 0 5 16,4-1 41-16,1 1-12 0,3 1 66 16,3-2 14-16</inkml:trace>
  <inkml:trace contextRef="#ctx0" brushRef="#br0" timeOffset="116245.6">5779 8964 1146 0,'0'0'416'16,"0"0"-68"-16,0 0-36 0,0 0-27 16,0 0-19-16,0 0-34 0,0 0-4 15,0 0-28-15,0 0-30 0,0 0-14 0,0 0-29 16,-7 10 1-16,6-6-23 0,0 1 0 15,0 0-26-15,0 1 11 0,1-1-15 0,0-5-2 0,0 0-12 16,0 8-5-16,19 9 1 0,-6-10-5 16,1-2 6-16,0 1-17 0,3-2 0 15,0 3-3-15,4-3-14 0,-1 0 18 0,1 3-12 16,2-2 2-16,1 4-9 0,-6-4 10 0,0 2 10 16,-3 1-2-16,0 1 9 0,-7-1 1 0,-3 1-3 15,-3 0 3-15,-2-2 16 0,0-7-13 16,0 13-7-16,-18 9-8 0,3-9 14 0,0-2-17 15,-8 1 12-15,1 0-23 0,2-4 16 0,-5 1-19 16,-2-2-21-16,0-4-26 0,1 4-41 0,0-4 6 16,15-3-101-16,-5 0-80 0,-16-11-65 15,16 4 26-15,3-1-268 0,3-2 52 0,-2-3 31 16,7-1 33-16,0-1 24 0,4 3 57 16,1 5-32-16,0-3 74 0,0-7 20 0,20-19-22 15,-16 14 70-15</inkml:trace>
  <inkml:trace contextRef="#ctx0" brushRef="#br0" timeOffset="116509.85">5800 8883 973 0,'-2'-1'473'0,"1"1"-57"0,1 0-44 16,0-1-41-16,1 1-25 0,1-2-13 0,2 4-22 15,2-4-23-15,13-3-34 0,1 2-15 0,4-1-24 16,2-1-16-16,4 3-15 0,1-1-21 16,0-1-15-16,1 4-21 0,-2-3-41 0,0 0-39 15,-3 1-1-15,1 0-139 0,-5-2-72 16,-3 0-79-16,-4 1 29 0,1-1-238 0,-6 2 5 16,1 1 72-16,-1-1 38 0,-1 0 12 0,11 1 40 15,5 0 13-15,3 0 45 0,7 0-8 16,-17 1 9-16</inkml:trace>
  <inkml:trace contextRef="#ctx0" brushRef="#br0" timeOffset="116854.26">7287 9051 821 0,'-3'5'467'0,"2"-1"-31"0,-1-1-29 0,1 2-16 16,1-3-6-16,1 1 5 0,2 1-44 15,2-1-10-15,1-1-29 0,10 6-33 16,0-5-26-16,1 3-27 0,4-5-24 0,-2 3-21 15,2-4 18-15,1 3-20 0,1-1-53 0,-1 0-37 16,-12-2-35-16,5 0-91 0,2 0-80 0,-1 0 13 16,13-17-228-16,-19 15 30 0,-3-3-277 15,-3 4 64-15,-2 0 13 0,1 1 50 0,-4 0 49 16,-2 0 32-16,0 1-17 0,-2 3 50 0,1-1 46 16,-1-2 20-16,-12 9-6 0</inkml:trace>
  <inkml:trace contextRef="#ctx0" brushRef="#br0" timeOffset="117010.67">7471 9177 995 0,'-6'7'466'15,"-1"-2"-10"-15,4 2-27 0,1-2-33 0,0 0-18 16,1 0-21-16,1-1-46 0,4-1-25 0,0 2-31 16,11 3-28-16,6-4-35 0,4 0-20 0,2 1-23 15,-1-5-65-15,2 2-95 0,2-1 2 16,-18-1-206-16,24-10 19 0,-16 5-350 0,-3-2 33 16,-5-1 54-16,-5-3 19 0,-2-6 40 15,-4-3 64-15,-1 11 8 0,-16-25 6 0,1 2 27 16,-7-1 39-16,-9-2-51 0</inkml:trace>
  <inkml:trace contextRef="#ctx0" brushRef="#br0" timeOffset="127143.32">8713 9133 563 0,'0'0'281'0,"0"-14"-23"16,0 14-36-16,-14 0 3 0,14-13-22 0,-21-6 6 16,17 14-16-16,1 1-17 0,1-1 6 0,-1 1-43 15,-2-9 18-15,2 3-27 0,3 3-25 16,0 7 11-16,0-7-15 0,0 7 16 0,16-22-33 16,-2 12 1-16,2 2-15 0,5-1 6 15,3 2 1-15,3 1-24 0,-1 6 7 0,-12 0-32 16,6 0 7-16,26 11 2 0,-24-2-2 0,0 3 11 15,-2 3-4-15,-6-1-4 0,2 1-2 16,-8 2-2-16,-4 0 7 0,2-3 14 0,-6 6-21 16,0-12 7-16,0 5 9 0,-14 12-8 0,5-13 0 15,-1 1 14-15,-3-4-22 0,-2 0-3 16,0-2-2-16,-1 0 9 0,-1-2-4 0,0 1-25 16,2-2 15-16,1-4-7 0,4 3 16 0,2-3-23 15,0 0 20-15,8 0-20 0,0 0 9 16,-7 0 1-16,7 0-20 0,0 0 2 0,0 0 9 15,-9-12-20-15,12 10 24 0,2-1-17 16,2 3 5-16,1-1 3 0,10-1-9 0,5 2 4 16,0 0 6-16,-12 0-3 0,7 0-14 0,2 0 4 15,24 10 9-15,-23-3-3 0,-1 0 1 0,-2 3 5 16,-3-1-2-16,1 2-6 0,-5 1 19 16,-2 0-4-16,1-2 9 0,-7-1 11 0,-2 3 15 15,-1-12 3-15,0 7 14 0,-12 15-7 16,1-13 2-16,-3 3-10 0,-4-4 1 0,-2 1-14 15,-4-3 1-15,-2 2 0 0,-1-2 3 16,-2-3-1-16,-1 0-16 0,-1-2-5 0,-1 2-6 16,-1-1-23-16,2 0-12 0,17-2-26 15,-7 0-21-15,-3 0-14 0,2 0 7 0,-19-11-69 16,23 6-28-16,4-3-30 0,5 1-37 0,2 2-51 16,3-2 28-16,2-1-221 0,1 2 33 0,1-1 22 15,0 7 55-15,0-10-2 0,10-9 40 16,-7 11-17-16,1 1 51 0,0 1 30 15,-2 2-29-15</inkml:trace>
  <inkml:trace contextRef="#ctx0" brushRef="#br0" timeOffset="128855.17">9351 8695 409 0,'13'0'309'0,"-13"0"-57"0,0-14-24 16,30 0-15-16,-24 13-12 0,-1-1-22 15,-1 2-24-15,1-3 4 0,-1 0-9 0,0-1-11 16,2 2 2-16,-2-1-12 0,0-2-12 0,-1-1 11 16,7-4-7-16,-2-1 10 0,-3 0-24 0,-1 1 5 15,-2 0-35-15,-1 1 19 0,0 1-13 16,-1 8 27-16,0-12-12 0,0-2-10 0,-15-13-11 16,8 15-20-16,-1 5-5 0,-2-4-6 15,-3 1-8-15,0 4-5 0,0 4-3 0,1-1-27 16,-7 1-1-16,12 2 31 0,-6 0-3 15,-18 12-3-15,13-5 6 0,0 0-16 0,2 3-1 16,3-1-25-16,-1-1 2 0,3 2 1 0,1 1 0 16,3-3 29-16,1 0 12 0,4 0 0 0,1 0-22 15,1-8 12-15,0 5 13 0,12 15-12 16,-2-8 11-16,3 0-10 0,0-2 7 0,3-1-1 16,0 1-11-16,0 1-6 0,2-1-4 15,-1 0 5-15,2 1 10 0,-1 1-14 0,1-1 7 16,-1-1-2-16,-4 0-17 0,2-1-9 0,-5 1 15 15,-2 0-11-15,-4-1 11 0,0-2-14 0,-2 1 36 16,-2-1-16-16,-1-7 19 0,0 5 8 0,-17 14 1 16,6-10-10-16,-5 0-7 0,1 0 7 15,-2-3-10-15,-1 0 0 0,0 1 4 16,0-1-7-16,3-6 8 0,1 0-14 0,14 0 19 16,-9 0 6-16,0 0-9 0,-10-15-14 0,13 6 9 15,2 0-5-15,3-1 1 0,1 10-11 0,0-14 6 16,12-12-4-16,-2 9-2 0,2 0-9 15,4 0-9-15,1-1-22 0,3 4 4 16,-1 1-25-16,1 0-26 0,3 1 6 0,1 2-63 16,-2 2-39-16,-2 0-56 0,0 2 23 0,-4 1-276 15,2 1-6-15,-6 3 23 0,-3 1 25 0,-9 0 42 16,8 0 36-16,-2 0 23 0,-6 0 49 16,16 10 24-16,-10-6-1 0</inkml:trace>
  <inkml:trace contextRef="#ctx0" brushRef="#br0" timeOffset="134230.08">9851 8486 775 0,'0'0'347'0,"0"-14"-50"0,0 14-17 15,0 0-7-15,0 0-36 0,0 0 0 0,0 0-28 16,0 0 35-16,0 0-11 0,0 0-7 0,15 22-8 16,-15-14-19-16,-4 21-25 0,2-10 3 0,1 1-15 15,0-1-13-15,1-2-8 0,0 2-12 16,0-5-24-16,0-14-8 0,0 11-15 0,0 0-1 15,0 2-5-15,10 6-28 0,-9-16-35 0,-1 3-30 16,0-3-27-16,1 0 5 0,0-3-98 16,-1 0-60-16,0 0-94 0,-3 0 30 0,2-1-229 15,-1-2-7-15,0 1 69 0,-1 0 44 16,-8-5 16-16,6 0 38 0,-4 2-29 0,-4-1 59 16,0 2 21-16,4-1-9 0</inkml:trace>
  <inkml:trace contextRef="#ctx0" brushRef="#br0" timeOffset="134431.61">9692 8647 727 0,'-2'-1'361'0,"1"1"-59"0,0-1 9 15,1 0-15-15,1 0-37 0,1 0-32 0,1-2 19 16,3 2-1-16,9-2-23 0,2-3-46 16,0 2 0-16,3 2-34 0,0-1-12 0,3 1-10 15,-1-1-46-15,0 1-21 0,-2 0-6 16,1 1-81-16,-2 1-72 0,2-4-57 0,-3 1 16 15,7-1-330-15,-2 3 43 0,-1-5 32 16,5 4 38-16,-3-4 22 0,0-2-20 0,5 2 89 16,-5-1-11-16,2 2 19 0</inkml:trace>
  <inkml:trace contextRef="#ctx0" brushRef="#br0" timeOffset="134945.48">10331 8569 610 0,'-5'0'393'16,"-1"-2"-35"-16,2 0-46 0,-1 1 24 15,-1-1-16-15,0 0-31 0,2-1-9 0,0-1-21 16,0-1-32-16,2 0-21 0,0 0-17 0,0 0-21 16,3-2-24-16,-1 1-14 0,0-3-5 0,19-8-16 15,-5 8-14-15,1 2 8 0,3 1-20 16,-1 5 6-16,3 1-22 0,-10 0-5 0,4 0 2 15,17 15-8-15,-14-7-6 0,-1 2-3 0,-4 2 5 16,0 3-13-16,-5-1-1 0,-3 4-11 16,-3 0 6-16,-1-9 1 0,0 4 0 0,-14 16-8 15,3-12-8-15,-1-2-1 0,-3 0 8 0,0 1-5 16,-2-4-1-16,-1-1 1 0,-1 1-1 0,2-2-3 16,0-1-5-16,0-5-3 0,0 5 7 15,1-3-4-15,2-1-2 0,4-1-6 0,1-1 8 16,3-1-2-16,1-1 5 0,1 1-18 15,1 0 14-15,0-1-7 0,2 0 6 0,1 1 6 16,0-2-14-16,0 0 9 0,0 0-13 0,14 3 10 16,-7-3-1-16,13 0 4 0,3 2 0 15,-1-2 0-15,2 0-8 0,3 0 6 0,1 1 2 16,1-1 2-16,3 0-4 0,-4 2 0 0,0-2-9 16,-4 4 2-16,-4-3 0 0,-9-1-6 15,0 0-20-15,0 0-24 0,0 0-22 0,-3 0-7 16,-8 0-15-16,8 0 8 0,-8 0-81 0,7 0-39 15,-7 0-38-15,7-7 21 0,-8 7-308 16,-2 0 16-16,0-3 61 0,-1 3 36 0,0-2 0 16,0 1 49-16,0-1 20 0,-1 1 23 15,0 1 7-15,1-1 10 0</inkml:trace>
  <inkml:trace contextRef="#ctx0" brushRef="#br0" timeOffset="135926.64">11328 9166 781 0,'0'-4'306'0,"1"2"-48"0,1 2 6 16,0 0 9-16,1 2-29 0,2 1 3 0,-2 1-30 15,0-1 33-15,0 2 1 0,4 10-4 0,-1-1-21 16,-4 3-17-16,2-5-9 0,-3-1-17 16,1-3-17-16,-2-8-8 0,0 10-14 0,0-3-20 15,0 0-1-15,0 0-7 0,0-7-18 0,0 8-6 16,-13 3-6-16,11-8-19 0,-3 0 5 15,2-1-12-15,-1-2 3 0,1 0-20 16,0-2-3-16,1 0-1 0,0-1-11 0,2 0-11 16,0-3 0-16,2 0-2 0,2 1 1 0,7-6-9 15,2 1-7-15,2-1 13 0,2 4-3 0,2 0-2 16,-1 3-8-16,1 1 5 0,2 3 8 0,-12 0-9 16,8 0 22-16,0 0-6 0,22 12-9 15,-25-6 5-15,3 0-7 0,-2-1 5 0,-2 1-2 16,-5 0 1-16,0-1 6 0,-2-1-5 15,-1-1 14-15,-3-2-13 0,-1 2-2 16,0-2 2-16,-1 2 0 0,0-3 5 0,0 0 2 16,-6 0-1-16,4 0 3 0,0 0-19 0,-1-3 21 15,0 2-14-15,-1-3 9 0,1 0-19 16,1-2-10-16,0 0 4 0,1 1 19 16,2-2-8-16,0-1-9 0,-1 1 7 0,14-17-1 15,1 14-10-15,-1 1-2 0,3 2 6 0,3 1 11 16,2 5 5-16,1 0 12 0,-12 1 26 0,6 0-2 15,20 10 1-15,-15-3 6 0,-2 2-1 16,-1 1-9-16,-3 1-2 0,-4-2 9 16,-3 0-5-16,-3-4 10 0,-2 2-6 0,0-1-22 15,-2 0-10-15,-2-1-4 0,0-5 0 0,0 0-6 16,0 7 7-16,-19 9-21 0,9-10-34 16,1-3-30-16,1-1-26 0,-1 0-44 0,3-2 13 15,6 0-136-15,0 0-69 0,-7 0-76 0,-4-11 35 16,10 5-222-16,3 2 59 0,8-11 42 15,5-2 21-15,4 2 53 0,3 4 48 0,1 0 0 16,1 2 24-16,1 0 31 0,3 2 23 0,-3-1 19 16</inkml:trace>
  <inkml:trace contextRef="#ctx0" brushRef="#br0" timeOffset="136242.48">12172 9174 712 0,'3'0'341'0,"-3"0"-9"0,0 2-8 0,0-1-41 15,-2 3 36-15,0 1-14 0,-1-2-1 0,0 2-3 16,-6 7-10-16,3 3-25 0,2-4-10 0,1-3-17 15,0 1-10-15,3-9-15 0,0 7-29 16,0-2-17-16,11 8-17 0,2-4-12 16,2-2-16-16,2-4-20 0,3 1 6 0,3-4-17 15,-11 0-3-15,4 0-10 0,24-10-25 0,-18 4 5 16,-1-1-23-16,0-3 16 0,-2 3-15 0,-2-4 6 16,-3 0-10-16,0-1-13 0,-3 0-12 15,-4 2-12-15,-2 1-6 0,-3 1 5 0,-2 8-13 16,0-7 6-16,0 7-18 0,-22-17-3 15,5 14-11-15,-3-3-22 0,-2 3-7 0,-3-1-11 16,1 4-14-16,12 0 9 0,-4 0 9 16,-16 11 7-16,17-8-134 0,4 1-25 0,4 1-7 15,3-3-40-15,5 3 27 0,-1 0-155 0,4-3-80 16,3 1 24-16,14 1 54 0,3 2 14 16,3-2 50-16,5-1 14 0,0 2-1 15,-1 0 4-15,1-1 69 0</inkml:trace>
  <inkml:trace contextRef="#ctx0" brushRef="#br0" timeOffset="136762.87">12775 9182 664 0,'8'-8'279'0,"-4"1"-12"0,-1-2-21 15,-2 2-5-15,0-1-13 0,-3 1 4 16,2 7 1-16,0-7-27 0,-11-11 33 0,-1 8-33 16,3 3-28-16,-3 2 1 0,-2 2-10 0,2 3-18 15,3 0-17-15,-4 0-4 0,-14 15 3 0,13-5-7 16,2 0 4-16,0 4-11 0,3 1-6 0,2 0-9 15,1 2-13-15,4 2 6 0,2-12-23 16,0 5-8-16,11 17 1 0,-2-14-16 0,3-1 6 16,4 1-9-16,0-6-13 0,1-1-11 15,1-6-3-15,1 1-26 0,-3-3-17 0,-7 0-17 16,6 0 3-16,16-15-27 0,-15 5 7 16,0 1-51-16,-4-5-13 0,-2-2-30 0,-2-3-27 15,1-2-9-15,-2-4-17 0,-1-1 18 0,-3-6-152 16,-3 1-52-16,0 16-29 0,0-10 28 15,0-3 26-15,0 2 74 0,-19-25 132 0,11 27 13 16,-2 2 252-16,4 0 14 0,-3 1 16 0,2 5-2 16,-3 2-4-16,1-1 19 0,0 6 6 15,3-1-9-15,4 3-23 0,-4 3 9 16,4 3 18-16,0 1-17 0,2 0 49 0,0 0-3 16,-4 10 12-16,5-3-5 0,2 14 15 0,-3-11-3 0,11 29 14 15,-4-13-14-15,1 1 16 0,-1 4-19 16,4 1-37-16,0-1-9 0,0 1-22 0,1-3-10 15,-4 0-7-15,2 0-8 0,-2-3-16 16,1 1-6-16,-1-3-7 0,-1-6-28 0,-1 4-16 16,0-6-19-16,-2-4-29 0,0-4-33 0,-3-1-20 15,1-3-51-15,0-1 11 0,0 0-166 16,-1-3-98-16,1 0 35 0,-2 0-224 16,0 0 37-16,0 0 78 0,18-17-11 0,-11 11 60 15,4 0 13-15,6-1 30 0,4-1 35 0,6 3 21 16,6 5 9-16,-4-3 54 0</inkml:trace>
  <inkml:trace contextRef="#ctx0" brushRef="#br0" timeOffset="137273.25">13566 9026 903 0,'0'1'344'0,"0"0"-33"0,-2 2 10 0,-1 0-43 16,3-1-34-16,-1 4-13 0,0-2-30 0,1 0-15 16,0-1-1-16,-1 4-23 0,2-3 4 15,0 1-28-15,3-1-10 0,-4-4-15 16,13 14 14-16,-1-8-33 0,-3-2 11 16,9-1-26-16,-3-2-1 0,3 0-5 0,2-1 4 15,0 2-24-15,-11-2-17 0,6 0 5 0,2 0 16 16,14 10 2-16,-17-3-3 0,-3 0 7 0,-5 1 11 15,-3-1-5-15,0-2 8 0,-3 2-10 16,0-7 16-16,0 10-9 0,-18 11-15 0,5-9 0 16,-3-2-3-16,-1 0-4 0,-7 0-11 15,2-3-8-15,1 2-7 0,-4-2-20 0,4-5-23 16,0 2-51-16,6-4 5 0,5 0-123 0,-3 0-77 16,-17-11 24-16,21 5-321 0,1-4 40 15,3 0 58-15,5 1 21 0,-5-6 40 16,3 5 31-16,2-2 11 0,0 0 41 0,0 12 17 15,0-9 16-15,0-6 13 0</inkml:trace>
  <inkml:trace contextRef="#ctx0" brushRef="#br0" timeOffset="137527.93">13522 8937 1172 0,'1'-2'454'0,"3"0"-41"0,1-1-39 16,10-1-17-16,5-3-28 0,4 0-42 0,4 1-16 16,4 1-35-16,0 0-23 0,0 0-29 0,4 0-21 15,1 2-6-15,0-2-17 0,-1 3-37 16,-3 0-39-16,3-1-59 0,-7 1-45 0,-2 2 4 16,-3-2-122-16,-5 0-74 0,-1 1 25 15,-9-1-302-15,-4 2 37 0,-2-1 36 0,-2 1 31 16,-3 0 30-16,-1 1 24 0,1-1 53 0,-5 0-2 15,1 0 26-15,-13 3 6 0</inkml:trace>
  <inkml:trace contextRef="#ctx0" brushRef="#br0" timeOffset="138720.67">7834 10379 801 0,'0'0'376'0,"0"0"-58"0,0 0-41 16,-13 12-35-16,13-12-29 0,0 0 66 16,0 0-36-16,0 0-8 0,0 0 6 0,0 0-4 15,0 0-23-15,16 21-12 0,7-18-24 0,2-3-26 16,-13 0-7-16,7 0-15 0,5 0-17 15,0 0-10-15,3 0-45 0,0 0-37 0,-1 0-20 16,0 0 1-16,0 0-120 0,-4 0-65 0,-2 0-89 16,16-8 24-16,-27 4-237 0,-1 2 33 15,-3 0 7-15,-3-1 57 0,1 1 46 0,-1-1 2 16,-3 3 56-16,1 0-12 0,-2 0 40 16</inkml:trace>
  <inkml:trace contextRef="#ctx0" brushRef="#br0" timeOffset="138906.2">7944 10556 997 0,'-7'5'296'0,"3"-2"-22"15,0 2-16-15,3-1 11 0,2 0-30 0,-1-1-29 16,4-1-24-16,10 5-10 0,2-2-19 0,1-2-36 16,8 1-21-16,1-2-40 0,1-1-47 15,-11-1-60-15,8 0-70 0,2 0 10 0,28-10-293 16,-24 6-4-16,1 0 26 0,0 0 44 15,-2 2 12-15,4-2 12 0,3 1-3 0,-4 0 23 16</inkml:trace>
  <inkml:trace contextRef="#ctx0" brushRef="#br0" timeOffset="139461.22">9000 10384 609 0,'-5'-3'377'16,"-2"-1"-51"-16,3 1-16 0,2 1-50 0,1-3-10 16,1 0-11-16,3 3-48 0,1-3-11 0,10-4-6 15,1-1-20-15,3 4 3 0,2 2-9 16,3 4-19-16,-13 0-13 0,8 0-12 0,21 10 7 15,-20-3-14-15,1 3-29 0,-4 1 14 0,-1 1-7 16,-4 1-16-16,-2 1-2 0,-3 0 1 16,-3-3 2-16,-3-1-8 0,0-1 9 0,0-9-10 15,0 9-31-15,-18 11 17 0,6-11-12 16,-2-1 1-16,3 0 10 0,-6 1-20 0,2-5 12 16,0-3 5-16,-1 5-9 0,1-5-22 0,4-1 7 15,2 0-11-15,1 2 22 0,3 0-27 16,0-2-15-16,2 1-8 0,3-1 13 0,1-1 0 15,0 1 15-15,3 0-19 0,0 0 18 16,1 1-9-16,1 0-2 0,11 2 2 0,-8-3-23 16,19 8 3-16,-9-4 26 0,1 2 16 15,-2 1-2-15,-3 1 3 0,2 2-2 0,-2-1 6 16,-4 2 6-16,-2-1-7 0,-2-2 14 0,-4 1-6 16,-2-1 9-16,-1-1-8 0,0-7 15 15,0 7 9-15,-18 10-3 0,5-8-9 0,-6 0 7 16,-3-2-21-16,-5-3 8 0,0 1 1 0,-3-3-30 15,-3 0-42-15,6-1 3 0,11-1-64 16,-8 0-56-16,-28-13-43 0,26 3-59 0,2-1 26 16,6 1-274-16,4-3 34 0,4 1 56 0,2-1 21 15,6-3 31-15,2 9 36 0,0-2 5 0,18-17 54 16,-3 12-33-16</inkml:trace>
  <inkml:trace contextRef="#ctx0" brushRef="#br0" timeOffset="139983.67">9617 10065 931 0,'-1'-9'358'15,"-2"1"-26"-15,-4-6-38 0,-2 3-21 0,-2 2-34 16,-8-1-37-16,4 5-20 0,-4-2-21 15,-2 5-17-15,-1 1-5 0,12 1-18 0,-6 0-13 16,-3 0-11-16,-19 13-25 0,18-5-6 16,2 0 29-16,1 0-20 0,2 0-14 0,2 3-8 15,4 0-5-15,1 0-6 0,2-3 2 0,5 0-3 16,1-8-2-16,0 7-6 0,0 0 1 0,23 9 4 16,-5-8-16-16,0 2-6 0,3-2 7 15,2 0-1-15,1 0-1 0,1 1-3 0,-1-3-1 16,1 2-2-16,-1 3-20 0,-5-3-1 15,0 2-21-15,-4 2 29 0,-2-2-19 0,-3 1-7 16,-5 0 20-16,-1-5 0 0,-4 2 1 16,0-8-1-16,0 7 2 0,-14 12-1 0,2-8 28 15,-4-2-13-15,-1-4 7 0,-3 2 8 0,-2 0-3 16,2-1-4-16,-1 0 11 0,-2-5-20 0,-1 1 17 16,14-2-15-16,-5 0 0 0,-2 0-2 15,-1 0-9-15,-12-16 5 0,21 11 7 0,2-2-9 16,4 0-3-16,3 1 0 0,1-2 1 15,-1 0-17-15,12-15 12 0,0 8-4 0,0 0 1 16,3 2-36-16,6-1-7 0,1 3-20 16,2 1-18-16,0-1-38 0,4 2-12 0,-1 0-71 15,1 0 19-15,1 0-279 0,-2 4 21 0,1-1 11 16,-4 3 68-16,-5 0 14 0,1 3 17 0,-12 0 67 16,9 0-17-16,0 0 13 0</inkml:trace>
  <inkml:trace contextRef="#ctx0" brushRef="#br0" timeOffset="140383.22">10288 10459 1099 0,'2'0'349'0,"0"0"-46"0,0 1 71 0,0 1 1 15,1 0-12-15,1 1-26 0,1 1-25 16,7 6-10-16,-1 2-21 0,1 0-29 0,-1-2-32 15,1 2-20-15,1 0-14 0,-3-1-24 16,1-2-9-16,-2 0-37 0,-2-2-6 0,-1 0-38 16,0-4-26-16,-2 0-35 0,-1 0-35 0,-1-2-24 15,0 1-35-15,1-2 7 0,-1 0-149 0,-2 0-25 16,0 0-48-16,0 0 31 0,0 0-157 0,5-12-41 16,-4 8 8-16,-1-1 31 0,1 0 54 15,-1-2-21-15,2-9 54 0,-2 4 22 0,0 0 136 16,1 1 140-16</inkml:trace>
  <inkml:trace contextRef="#ctx0" brushRef="#br0" timeOffset="140565.21">10460 10486 1265 0,'0'-8'227'0,"0"4"6"0,0-1-15 16,-3 0 13-16,5 5-10 0,-4-3-14 0,0-1-25 16,0 3 54-16,-1 2 25 0,-1 2-11 0,0 1-8 15,-3 7 2-15,-4 2-22 0,1 4-7 16,0-1-24-16,-1-1-13 0,2 0-31 16,-1 2-14-16,2-3-10 0,1-2-32 0,2-2-29 15,1-3-34-15,2-1-35 0,-1-3-45 0,2 0 4 16,0-2-152-16,1-1-102 0,0 0 28 15,0 0-245-15,0-5 18 0,0 3 51 0,0-1 29 16,0 0 47-16,-1-2 25 0,1 1-28 16,-1 1 74-16,0-2 2 0,0 3-29 0,0-2 22 15</inkml:trace>
  <inkml:trace contextRef="#ctx0" brushRef="#br0" timeOffset="140766.74">10284 10565 478 0,'-3'0'478'0,"-1"2"-2"15,-1-1-70-15,2-1-32 0,1 0-33 16,0 1-14-16,1 0-39 0,3-2-17 0,1 1-32 16,2 0-18-16,2-1-27 0,11 0-19 15,-7 1-21-15,5 0-42 0,22-7-53 0,-16 3-19 16,3-1-6-16,0 3-146 0,-2-2-48 0,0-2 15 16,1 2-350-16,-2-2 10 0,0 3 61 15,0-1 21-15,2 1 20 0,1 1 17 0,-14 2 62 16,11 0-7-16,3 0 24 0,2 0 27 0</inkml:trace>
  <inkml:trace contextRef="#ctx0" brushRef="#br0" timeOffset="141449.25">11183 10297 728 0,'0'-4'397'0,"2"-1"-34"15,-2-1-49-15,4 2-30 0,4-9-33 0,2 4 0 16,6-2-20-16,0 1-20 0,6 6-14 0,0-3-20 16,0 5-14-16,1 2-20 0,-11 0-1 0,4 0-19 15,3 0-15-15,18 15-25 0,-19-3-15 16,-4 1 6-16,-3 0-24 0,-4 4 16 15,-3 3-3-15,-3-3-31 0,-1-8 25 0,0 3-6 16,-18 15-4-16,8-15-7 0,-2 0 4 0,-2-1-8 16,1-1-14-16,-1-2-1 0,1-2 1 15,-1 0-6-15,3-4 1 0,3 1 0 0,-1-1 12 16,9-2-26-16,0 0 0 0,-9 0-18 0,9 0 11 16,-9 0-13-16,9 0-25 0,0 0 30 15,-10 0 16-15,12 0-14 0,0 0 6 0,4 0-31 16,-1 0 11-16,3 0 17 0,11 5-9 0,-8-5 2 15,21 7 28-15,-6-2-14 0,-2 1 14 16,-1 0-13-16,-1 2 10 0,3 1 7 0,-4 0 21 16,-2 1-15-16,-2 1 4 0,-3 0-4 15,-1-1 22-15,-5-1-5 0,-4-1 8 0,-2-1 9 16,-2-7-1-16,0 0-10 0,-11 17-1 0,-1-8-9 16,-6-3 3-16,-3 0-8 0,-1 0 1 0,-3-2-5 15,-4 0-11-15,-1-1-25 0,-2-2-21 16,-3-1-40-16,17 0 6 0,-7 0-114 15,-6 0-69-15,3 0 23 0,-27-9-335 0,32 3 57 16,6-2 39-16,8 2 52 0,-1-8 5 16,2 3 29-16,7 0 40 0,1 11 13 0,0-14 29 15,20-19 11-15,-5 12 22 0</inkml:trace>
  <inkml:trace contextRef="#ctx0" brushRef="#br0" timeOffset="142196.76">11731 9958 422 0,'1'-4'180'15,"1"1"-30"-15,0 3-28 0,-2-3-3 0,1 1-12 16,0-1-32-16,-1 1-5 0,2 1-19 15,-2 0-13-15,1-1-5 0,-1 1 3 16,1-1-7-16,0 1-1 0,1 1-3 0,-2-1-3 16,0 1 4-16,0-1 8 0,0 1-28 0,0 0 19 15,0-1 16-15,0 2-31 0,0-1 20 16,0 0 28-16,-1 0-5 0,0 0 23 16,1 0-14-16,0 0 4 0,0 0 3 0,0 0-23 15,-1 0-8-15,2 0 8 0,-1 0-7 0,-1 0 4 16,2 0-12-16,-1 0-1 0,0 0 2 0,-2 0 22 15,2 1 5-15,0 0 0 0,-2-1 10 16,-1 2-5-16,1-1 14 0,-2 2-8 0,2-3 16 16,0 1-16-16,-2 0 7 0,1-1 11 0,0 1 5 15,-1 0-15-15,0-1-5 0,0 0 29 16,-1 0-6-16,1 1-10 0,0-1 21 0,1 0-16 16,3 0 11-16,0 0-3 0,0 0-3 0,0 0-22 15,-7 0-4-15,7 0-8 0,-8-11-1 0,9 9-9 16,1 0-6-16,1-2 1 0,2 3-31 15,1-1 21-15,10 1-15 0,-2-1 7 0,1 2-11 16,-5 0 11-16,3 0-20 0,17 11-4 16,-15-2 7-16,-2-2 8 0,-1 4-4 0,-5 0 3 15,-2 3 4-15,-3-2-2 0,0-1-5 16,-2-11 5-16,0 9 1 0,0 3 7 0,-11 14-8 16,6-16 1-16,-3 0-1 0,-1 2-7 15,0 0 2-15,1-7 7 0,0 1-2 0,1-1 3 0,0-2-14 16,1 0 7-16,-1-1-3 0,2-1-2 0,0 1 7 15,1 2 2-15,-1-3-22 0,1 2 8 16,-1-2-8-16,2 0-5 0,0 1 19 0,0-1-1 16,1 0 4-16,1 0-1 0,1-1-13 15,0 0 4-15,0 0 3 0,0 0-1 0,12 2-12 16,-4-2 7-16,0 0-5 0,11 1-1 0,-10-1 3 16,6 0 8-16,2 0 3 0,-1 0-12 0,0 0 2 15,1 0-7-15,0 0-26 0,-2 0-24 16,-3 0-13-16,11-11 9 0,-14 11-108 0,-3-3-55 15,3 1 19-15,-5 0-275 0,0 0 6 16,0 1 16-16,-2-1 44 0,0 1 41 0,2-1 8 16,-2 2 39-16,1-1 8 0,-3 1 16 0,0 0 22 15,8 0 13-15</inkml:trace>
  <inkml:trace contextRef="#ctx0" brushRef="#br0" timeOffset="142940.74">12676 10382 247 0,'-5'16'532'0,"5"-1"-117"0,-1 2 3 16,1-8-16-16,0 1-37 0,0 2-39 15,0 0-27-15,0-3-21 0,0-1-20 0,0 0-24 16,0-1-15-16,11 5-5 0,-9-7-19 0,-2-1 0 15,0 0-13-15,2-2-16 0,-2-1-36 0,0-1 5 16,2-1-35-16,-2 0-6 0,2-2-15 16,-1-1-19-16,0-1-17 0,1 1-9 0,3-10-24 15,2-3-5-15,0-1-5 0,2 1 2 0,0 0 0 16,3-2-5-16,0 5 4 0,1 4-7 16,1 0 2-16,2 3 4 0,1 0-5 0,2 4 6 15,0 2-10-15,-9 1 3 0,4 0 17 0,18 13-6 16,-14-5 11-16,-2 4-5 0,-1 0 15 15,-2 0 0-15,0 0-15 0,-2 0 15 0,1-2 2 16,-4 2-3-16,-1-5-14 0,-3-3 15 0,-2-3-15 16,1 3 22-16,-1-2-9 0,-1 0 18 15,0-1-19-15,-1 0-6 0,-2-2-6 0,0 0 18 16,0 0-20-16,-1-1 8 0,-1-1-14 16,1 0 2-16,0-1-6 0,0-1-10 15,1 0-2-15,1-3-1 0,2 2-8 0,-1-2-4 16,0-1 6-16,15-15 9 0,-6 9-4 15,4 5-7-15,0-4 8 0,6 4 3 0,-2 6-2 16,5 1 4-16,-9 3 7 0,4 0 13 0,28 10 6 16,-20-3-3-16,-1 2 18 0,1 1 22 15,-3-1-20-15,-3 3 7 0,-1 0 12 0,-4 1-14 16,-1-1-5-16,-3-1 4 0,-3 0-17 0,-2-2-4 16,-5-1-3-16,0-8 19 0,0 0-18 15,0 6-20-15,-16 0-39 0,10-4-54 0,1-3-36 16,1 1 12-16,-3-3-177 0,1 0 26 15,2 1-333-15,-1-1 57 0,2-2 57 0,3-1-8 16,-2-2 70-16,4 2 39 0,7-10 44 0,7 2 16 16,2-3 13-16,4 5 14 0,-2 0 11 15,0-3 21-15</inkml:trace>
  <inkml:trace contextRef="#ctx0" brushRef="#br0" timeOffset="143229.51">13515 10332 1099 0,'-1'4'354'0,"-1"0"55"16,0 1-16-16,-3 10-7 0,3-3 3 15,1 0-28-15,0-2-11 0,1-10-57 0,0 9-13 16,0 2-26-16,16 10-23 0,-5-9-24 0,3-3-18 0,2-1-28 16,1-1-8-16,1-2-18 0,1-1 11 15,4-4-40-15,-11 0-3 0,4 0-22 16,4 0 6-16,21-16-30 0,-24 11-11 0,1-5-19 16,0 2-5-16,-2-3-7 0,-2-1-7 15,-3 1-11-15,0 0-20 0,-4-2-15 0,-5 4-9 16,-2 9-1-16,0-8-17 0,0 2 5 0,-23-8-27 15,10 8 7-15,-3 2-21 0,-2 1-26 16,-2 3 11-16,12 0-47 0,-2 0-29 0,1 0-16 16,-4 0-28-16,1 0-14 0,-6 12 25 0,10-10-139 15,3-1-33-15,3 3-63 0,3-2 29 16,4 1 40-16,7 5 33 0,3-4 32 0,11 3 6 16,4-1 33-16,2-2 6 0</inkml:trace>
  <inkml:trace contextRef="#ctx0" brushRef="#br0" timeOffset="143727.34">14039 10407 581 0,'28'-3'258'15,"-14"3"-31"-15,18-8 15 0,-10 1-19 16,-5-1 6-16,2-1-21 0,-6 2 12 0,-4-4 10 16,0-1-26-16,-6 3 20 0,-1-1-4 15,-2 2-10-15,0 8-7 0,0-9-15 0,-17-9-7 16,4 10-7-16,0 1-14 0,-7 4-13 16,11 3-7-16,-8 0-19 0,-3 0-2 0,-20 15-2 15,19-3-23-15,2 2 4 0,2 1-9 16,5 2-21-16,3-2 14 0,3 1-7 15,4 1-22-15,2-10 11 0,0 2-21 0,21 14-3 16,-8-12-2-16,3-3 3 0,1-1-21 0,4-2-21 16,-3-2-7-16,2-1-10 0,-10-2-22 0,3 0-11 15,20-14-23-15,-14 3 0 0,-2 0 8 0,-3-4-64 16,0-1-29-16,-2-5-28 0,0 0-31 16,-5-5-27-16,1-1 23 0,-2 0-157 0,-4-1-40 15,-2 13-24-15,0-6 54 0,0-4 73 16,0-2 57-16,-16-28 108 0,9 30 15 0,-3 2 197 15,1 1 21-15,-3 2 28 0,-1 3 8 16,1 0 14-16,-1 3-3 0,-1-1 12 0,3 5-6 16,0 3 5-16,1 2 0 0,4 1 9 0,0 3-16 15,6 1 36-15,0 0 2 0,-11 13 5 16,9 5 11-16,2 2 12 0,0-7 8 0,0 7-10 16,17 30 16-16,-9-18-2 0,3 3-28 0,1-1-8 15,2-1-20-15,-3 0-20 0,2-6-9 16,1 0-14-16,-1-2-12 0,1-1-29 0,0-4-35 15,-1 2-34-15,-2-8-19 0,-2-2-50 16,3-4-67-16,1-1 11 0,-5-5-147 0,-8-2 23 16,10 0-294-16,-4 0-6 0,7-9 56 0,-7 4 32 15,-2 2 36-15,1 0 17 0,8-6 60 16,3-3 17-16,1 2 22 0,4-4 20 16,1 4 20-16,2-1 6 0</inkml:trace>
  <inkml:trace contextRef="#ctx0" brushRef="#br0" timeOffset="144147.59">14908 10118 380 0,'-2'0'481'0,"-1"0"-72"16,1 2-59-16,-2 0 23 0,-1 3-57 0,-2 8-11 15,-2-2-39-15,5-2-20 0,-1 1-36 16,3-2-9-16,0-1-28 0,2 1-9 0,-2-3-14 16,2-5-8-16,0 0-6 0,0 8-15 0,11 4-20 15,2-4 12-15,5 0-3 0,-2-3-27 16,2-1 1-16,2-2-4 0,2-1-6 0,3 1-14 16,0-1-6-16,4 1-4 0,-2 0-13 15,2-2 19-15,-4 3-14 0,-3 1 7 0,-1 1-1 16,-3 2-3-16,-3-1 2 0,-3 1 18 0,-5 0 2 15,-1 0 0-15,-6-2 20 0,0-5-13 16,0 0-8-16,-15 22-13 0,1-10 11 0,-1-3-7 16,-4 1-14-16,-1-5-11 0,0 1 7 0,-2-5-16 15,1 4-28-15,-2 0-29 0,1-5-44 16,11 0-67-16,-2 0 13 0,-3 0-180 0,-14-13 26 16,15 7-301-16,4 1 31 0,-1-3 60 0,6 1 30 15,1-1 34-15,1 0 35 0,-4-5 32 16,6 1 9-16,0 2 42 0,0 1 39 0,0-1-50 15,2 1-1-15</inkml:trace>
  <inkml:trace contextRef="#ctx0" brushRef="#br0" timeOffset="144365.17">14905 10083 224 0,'0'-1'672'16,"0"0"-133"-16,3-2-69 0,3 1-46 15,12-2-37-15,3 1-51 0,5-1-37 0,3 2-38 16,6-1-27-16,-3 0-34 0,3 3-17 16,1-1-56-16,0-1-53 0,-3 0-51 0,-1 1-2 0,-1 0-190 15,-4 1 16-15,-4-1-344 0,-8 0 25 16,-7 0 45-16,-4 1 15 0,-4-2 53 16,-4 0 20-16,-1 2 35 0,-6 0 10 0,-12-1 13 15,8 1 31-15</inkml:trace>
  <inkml:trace contextRef="#ctx0" brushRef="#br0" timeOffset="144976.84">12145 9831 676 0,'-2'0'288'0,"1"1"-28"15,1 2-27-15,1 2 11 0,5 9-10 0,1-1 20 16,4 3-31-16,1 1 15 0,3 1 27 0,2 5-18 16,3 5 3-16,2 5-4 0,0 5-22 0,2 6 3 15,-1 0-24-15,-2 1 9 0,0 4-22 16,-1-2-30-16,-5 3-19 0,-5 3-10 15,-5-1-8-15,-4 2-12 0,-1-28-50 0,-16 49-20 16,-2-26-41-16,-5-3-80 0,-7 4 10 0,-6-3-192 16,-5-4 23-16,-7-1-310 0,-4-2 32 0,-6-2 24 15,-3-4 67-15,-6-1 50 0,-3-4-1 16,-3 1 34-16,0-2 25 0,0-1 38 0,-3-3-11 16,1 0 14-16</inkml:trace>
  <inkml:trace contextRef="#ctx0" brushRef="#br0" timeOffset="145656.6">8968 9963 780 0,'3'-4'277'0,"-3"1"-20"0,3 1-15 16,-2-1-14-16,-1 3-34 0,-1-1 15 0,-4 1 0 15,1 1-26-15,-11 6 13 0,-1 0-21 0,-2 4 0 16,-1 4 12-16,3 3-18 0,-3 4 13 15,1 7-4-15,3 7-2 0,-1 3-7 0,2 2-8 16,1 2-2-16,2 3-8 0,4 3-9 0,1 5-13 16,3 2-12-16,3-28-22 0,0 15-9 15,13 56 6-15,-1-45-15 0,4-1-26 16,5 0-36-16,-1-2-60 0,4-3 5 0,2 0-135 16,-1-3-64-16,3-6 23 0,-5 0-323 0,3-3 45 15,-3-3 23-15,1-5 41 0,-7-2 28 0,0-2 26 16,0-2 30-16,-3-1 30 0,2-2 25 15,-1 1 16-15,4-4-15 0</inkml:trace>
  <inkml:trace contextRef="#ctx0" brushRef="#br0" timeOffset="146104.84">8347 11863 1016 0,'0'-1'448'0,"0"-1"-27"0,1 0-25 0,3-1-30 15,10-4-9-15,2-1-27 0,4-1-28 0,5-1-10 16,3 1-50-16,0 0-20 0,1 3-24 15,2-1 2-15,3 4-41 0,-4 1-44 0,-5 2-47 16,-13 0-41-16,2 0-61 0,18 12 2 0,-16-5-120 16,-10 0-80-16,0-3 21 0,-4 3-307 15,-3 0 21-15,1-7 27 0,0 0 42 0,-13 23 29 16,-1-12 21-16,3 1 27 0,-6-3 51 16,3 3 1-16,-2 0-9 0</inkml:trace>
  <inkml:trace contextRef="#ctx0" brushRef="#br0" timeOffset="146270.29">8476 12079 1041 0,'-1'4'349'0,"1"-2"-47"0,1 0 34 0,3 1-40 15,2-1-65-15,1-1-11 0,12 3-28 16,5-3-33-16,-9-1 0 0,6 0-16 0,6 0-109 16,1 0-54-16,1 0-97 0,0 0 11 15,-1 0-331-15,1 0 38 0,-1 0 11 0,-2 0 33 16,-1 0 27-16,0 0 14 0,-2 0 30 0,2 0 21 15</inkml:trace>
  <inkml:trace contextRef="#ctx0" brushRef="#br0" timeOffset="146832.97">9260 11935 612 0,'-11'-5'396'16,"1"3"-21"-16,3-1-53 0,1-1 13 0,2 1-21 15,1-1-58-15,2-1-34 0,1 1-27 0,2 0-39 16,10-6 5-16,1 0-11 0,0 1-23 16,6 2-31-16,-1 4-3 0,0-1-10 0,-4 3 3 15,0 1-10-15,-6 0-15 0,5 0 22 16,16 15-28-16,-14-5-6 0,-1-1-4 0,-3 1-3 15,-3 3 6-15,-3-2-4 0,-2-1 10 0,-2-2-28 16,-1-8 5-16,0 9 7 0,0 3-8 16,-18 14-3-16,5-15 8 0,0 0-10 0,-1-1-16 15,-3 0 7-15,0-3 9 0,4 0-10 0,-2 1-7 16,2-4 0-16,1 1-2 0,3-2-24 16,1 0 22-16,2 1-3 0,-1-3 0 0,3-1 9 15,1 1-12-15,1-1-22 0,1 1 34 0,1-1-21 16,3-1 0-16,-2 1 31 0,3 1-20 15,3-1-19-15,-1 1 18 0,2-2 13 0,11 3-6 16,-9-2-1-16,6 0 7 0,22 9-3 16,-19-4-3-16,3 0 14 0,-3 0-16 0,-1 3 26 15,-2 1-9-15,-5 0 1 0,1 2 5 0,-7-3 21 16,-2 3 9-16,-3-2 4 0,0-9 3 16,0 10 6-16,-22 14-6 0,6-11-8 0,0-1-11 15,-4-3-4-15,-3 1-6 0,0-4-2 16,-2 2-13-16,-1-5-7 0,-2 2-38 0,2-5-4 15,-3 0-61-15,13 0 9 0,-7 0-99 0,-25-15-43 16,27 5-48-16,1-2 26 0,5-2-216 16,-1-1-29-16,7 1 29 0,4-2 15 0,2-2 61 15,3 11-11-15,0-5 59 0,12-18 52 0,-3 13-30 16,1 1-9-16</inkml:trace>
  <inkml:trace contextRef="#ctx0" brushRef="#br0" timeOffset="147420.53">9569 11514 668 0,'5'-5'358'0,"-1"0"-1"15,-1 1-30-15,0 1-50 0,-2-2-35 0,0 0-27 16,0 1-25-16,-1-2 43 0,0 0-28 16,-1 0-15-16,1 6-24 0,-12-17-9 15,1 8-13-15,-4 0-16 0,0 4-10 0,-2-1-26 16,0 4 11-16,6 2-18 0,-5 0-6 0,-3 0 9 16,-22 16-42-16,19-10 11 0,5 6-1 15,-4-2-18-15,7 1-1 0,2 2 6 16,3-1-7-16,3 1 3 0,5-2 6 0,1-2-18 15,0-9 7-15,10 20 0 0,2-10-24 0,6-1 11 16,0 1 3-16,1 0-4 0,2-4-1 0,1 3-12 16,1-2 13-16,2 3-18 0,-1-1 9 15,-1-2-13-15,-2 3 20 0,1-3-5 0,-3 0-1 16,-2 3-2-16,0-1-16 0,-4-2 0 0,-3 3 22 16,-3-2-9-16,-3-3 1 0,-3 2 17 15,-1-7-5-15,0 0-11 0,0 6 2 0,-17 10 4 16,3-10 6-16,-4 0-8 0,0-2 6 15,-2-1-8-15,-1 0 4 0,0-1-11 0,-1-2-1 16,11 0 0-16,-5 0 13 0,-1 0-14 16,-18-13 15-16,20 7-5 0,2-1-4 0,5 0-7 15,3 2 11-15,2-2-14 0,3 7 6 16,0-8-1-16,18-12-12 0,-5 6 0 0,6 2-21 16,1-2-8-16,1 0-26 0,2 4 7 0,3-2-65 15,-3 3-28-15,3 0-57 0,0 2-68 16,4 0 28-16,-3 0-262 0,-1 3 45 0,-2 1 30 15,-6 2 32-15,2 1 18 0,-6-1 53 0,-4 1 11 16,16 10 38-16,-5-4 10 0,0 4-61 16</inkml:trace>
  <inkml:trace contextRef="#ctx0" brushRef="#br0" timeOffset="148139.94">9982 11970 556 0,'2'1'474'0,"0"4"-91"15,1-2-50-15,1 1 34 0,6 9-27 16,-1-1-20-16,0-2-30 0,1 6-30 0,-4-3-14 16,4-1-18-16,-4 0-15 0,1 0-16 0,-1-2-14 15,-4-3-7-15,-2-7-16 0,0 7-4 0,0-7-28 16,0 7 14-16,0-7-20 0,0 0-9 16,0 5-12-16,-13 5 13 0,10-10-33 0,-1 0 7 15,0-3-22-15,0 2 9 0,1-4-12 16,1 0-1-16,-1-12-13 0,7 1-4 0,-4 7-10 15,12-18 6-15,-3 10-9 0,4 2 6 16,2-1-33-16,3 4 22 0,4-1-23 0,-4 4 13 16,6 2 6-16,1 1 1 0,0 3-27 15,-2 3 16-15,-11 0-2 0,22 11 6 0,-15-1-11 16,0 0 15-16,-3 0-6 0,-2 2 2 0,0-1-12 16,-5 2 14-16,-3-4 3 0,-2-2-18 15,-2 0 1-15,-1-1-2 0,-1-6 2 16,0 0 22-16,0 6-26 0,0-6 15 0,0 0-15 15,-12 13 20-15,8-13-9 0,0 1-3 0,-2-2 11 16,1-1-4-16,-5-6-18 0,-1 1-3 16,4-2-1-16,2 1-17 0,5 1 13 0,1 1-1 15,-1 6 17-15,0-7-8 0,13-9-19 16,-3 6 18-16,3 0-7 0,2 0 13 0,1 5 8 16,4-1-6-16,2 1-9 0,2 2 12 15,1 3 16-15,-12 0 5 0,6 0-6 0,3 0 3 16,25 17-4-16,-26-7-9 0,0 2 6 0,-5 3 0 15,-2-1 3-15,-3 0-17 0,-2 1 9 16,-5 0 4-16,-2-5-18 0,-2-10-11 0,0 9-28 16,0 0-2-16,-15 6-41 0,10-12-17 0,0-1-34 15,0 0-35-15,0-2 17 0,1 0-136 16,-2-2-49-16,2-2 30 0,-4-8-253 0,3 1 15 16,3 0 44-16,2 3 57 0,10-18 34 0,-3 9 8 15,6 2 37-15,1 1-2 0,2 1 44 16,2 2-13-16,-1 1 46 0,4 0 7 15</inkml:trace>
  <inkml:trace contextRef="#ctx0" brushRef="#br0" timeOffset="148419.75">10786 11928 357 0,'7'-2'311'0,"-4"3"-27"0,2 2-4 16,-3-3-26-16,0 3 8 0,-1-1 36 0,-1 3-35 15,1 1 34-15,0 0-20 0,-1 2 2 16,2 8-27-16,1 1 2 0,0-2-16 0,2-1-18 16,1 1-10-16,2-4-16 0,2 0-30 15,2-1-18-15,2-1 8 0,1-2-36 0,0-4-9 16,0-1-15-16,1 0 1 0,-6-2-2 0,5 0-15 15,20-9-7-15,-15 2-7 0,-3-1-25 0,0 0-9 16,-3-4-6-16,2 3-1 0,-4-8-20 16,1 0-15-16,-4-1-5 0,-1 0-15 0,-3 0-2 15,-1 2-9-15,-2 2-5 0,-2 14 7 16,0-13-9-16,-16-11-27 0,6 18 23 0,-8-3-5 16,2 8 7-16,-4 0-54 0,0 1-28 0,9 0-24 15,-4 0-30-15,-21 10-40 0,17-5-51 16,3-2 25-16,4 1-241 0,4 1 57 15,1-1 16-15,5-1 35 0,-4 1 30 0,5-1 32 16,2 1 0-16,4 0 20 0,12 1 22 16</inkml:trace>
  <inkml:trace contextRef="#ctx0" brushRef="#br0" timeOffset="148954.24">11395 11918 696 0,'2'-6'376'15,"2"0"-48"-15,-2 1-12 0,-1-2-28 16,-1 2-35-16,-1 0 1 0,-1 0 26 0,-2 1-42 0,-6-5 8 16,-4 3-32-16,-3 4 3 0,-4-1-14 15,11 3-21-15,-6 0-11 0,-26 14-15 0,19-6 2 16,2 4-23-16,0 0 10 0,3 5-12 16,4 1-14-16,3-2 7 0,3 7-22 0,6-2-14 15,2-12-11-15,14 21-1 0,-2-15 0 16,5-2-28-16,3-4-16 0,3-2-2 0,1-3-33 15,-12-4-7-15,7 0-13 0,24-15-18 16,-20 5-3-16,0-2-16 0,-5-2-12 0,-1-1-15 16,-3-4-3-16,2 0 6 0,-5-3-112 15,1-2-41-15,-5-1-29 0,1-2 25 0,-3-1-123 16,-3-4-40-16,1 0-10 0,-3 2-8 0,0 17 27 16,0-8 33-16,-12-25 57 0,5 24 52 15,-3 0 120-15,-1 5 111 0,-2-1 3 0,1 2 162 16,-1 1-8-16,0 4 37 0,-2-1 1 0,4 2-11 15,1 4 9-15,2 2 12 0,0 0-10 0,4 2 11 16,4 2-21-16,0 0 31 0,0 0 0 16,-10 15 15-16,11 4 4 0,-1-9-6 0,11 27 11 15,-3-11 6-15,2 2 7 0,2 1-21 16,-1 2-10-16,1-1-16 0,0 3-16 0,1 1-5 16,3-3-31-16,-2 2-18 0,0-3-2 0,0-1-43 15,1-4-6-15,-2-2-52 0,2-1-14 16,-1-5-46-16,0-3-44 0,0-4-51 0,3-5 14 15,-1-3-145-15,-9-2-58 0,7 0 29 16,19-12-247-16,-10 3 29 0,2 2 45 0,-3-3 36 16,6 2 53-16,-1 1 29 0,0-2 33 15,0 0-4-15,1 0-9 0,0 2 71 0,0 1-9 16</inkml:trace>
  <inkml:trace contextRef="#ctx0" brushRef="#br0" timeOffset="149360.85">12099 11793 781 0,'-4'-2'394'0,"0"-1"-21"0,-1 1-48 16,0 1 12-16,1 1-49 0,-2 1-8 0,0 2-13 15,-4 9-32-15,-1-3-4 0,4 2-22 0,1-3-20 16,2-1-1-16,2 0-34 0,2-7-17 0,0 0 6 15,0 6-21-15,0-6-12 0,12 12-11 16,-6-10-2-16,0 1-33 0,1-2 10 0,11 1-15 16,3 0-7-16,-2-1 1 0,2-1-7 0,-11 0-2 15,6 0-4-15,3 0-5 0,2 0-6 16,-1 0 2-16,-1 0 12 0,16 12-7 0,-22-7-1 16,-4 0 4-16,0 5 10 0,-4-2 12 15,-3 1 13-15,-2-9-8 0,0 8 7 0,-11 15 2 16,1-7 11-16,-5-3-32 0,-1-1 6 0,-3 0-17 15,-3 0 1-15,1-4-2 0,0 1-17 0,-1-7-42 16,1 2-17-16,1 0-41 0,13-4-39 16,-2 0 12-16,-5 0-170 0,2 0-97 0,-13-16 33 15,16 5-277-15,-1-1 84 0,5 1 40 0,0-2 43 16,2-4 31-16,2 0 36 0,-1-2 33 16,2 12 30-16,0-6-25 0,0-3 50 0,0-1 11 15</inkml:trace>
  <inkml:trace contextRef="#ctx0" brushRef="#br0" timeOffset="149581.94">12027 11739 1268 0,'1'-2'477'0,"-1"2"-34"0,2-1-38 0,2 0-22 16,4 0-38-16,12-4-34 0,3 2-40 15,4-1-24-15,0-1-29 0,1-1-28 0,3 3-37 16,-1 0-27-16,1 2-39 0,-2-3-66 0,0 0-43 15,-3 1 1-15,-6-1-191 0,3-1 20 16,-4 1-322-16,-1 0 41 0,2 0 26 0,0 1 26 16,5-2 31-16,0 5 51 0,0-4 26 15,4 1-32-15,1-2 72 0,3 5 20 0,-16 0-64 16</inkml:trace>
  <inkml:trace contextRef="#ctx0" brushRef="#br0" timeOffset="150118.48">13162 11650 605 0,'3'-3'461'0,"0"0"-48"16,2 3-43-16,-1-1 8 0,2 2-16 0,9 5-16 15,1-1-21-15,4 7-11 0,-3 0-10 0,0 1-45 16,0 0-24-16,-2 3-29 0,2-2-9 15,-4 2-17-15,1 0-13 0,-4-3-29 0,-1 0-31 16,3 2-43-16,-5-8-26 0,-1 0-34 16,-3-3-42-16,1 0-43 0,-1-2 8 0,0-1-120 15,-3-1-41-15,0 0 21 0,0 0-190 0,0 0-95 16,11-14 40-16,-11 9 29 0,0 1 23 0,0-4 43 16,-1 2 27-16,1-4-9 0,0-3 39 15,0-1 35-15,0-1-12 0</inkml:trace>
  <inkml:trace contextRef="#ctx0" brushRef="#br0" timeOffset="150303.52">13411 11671 810 0,'0'0'332'16,"-8"-7"-10"-16,8 7-28 0,0 0-5 0,-13-13-36 16,10 14 59-16,0 1 2 0,-2 3 6 0,-6 8-31 15,-2 1-7-15,2 0-30 0,0 2-20 16,-2 1-41-16,0 1-18 0,0-1-2 16,2-2-18-16,0 0-49 0,4-2-36 0,0-5-41 15,3 1-50-15,-2-3 3 0,3 0-124 0,1-3-66 16,0 0-84-16,1-2 30 0,1 1-247 0,-3-1 35 15,1-1 19-15,0 1 60 0,-1 1 26 16,2-1-13-16,-1 0 79 0,-2-1-29 16,2 2 68-16,-3-2-10 0</inkml:trace>
  <inkml:trace contextRef="#ctx0" brushRef="#br0" timeOffset="150532.59">13173 11805 222 0,'-1'-3'497'15,"-1"1"-107"-15,2-1-64 0,0 0-40 0,0 2 82 16,1 0-44-16,1-1-24 0,2 1-30 0,2-1-4 16,15 0-40-16,-4-3-21 0,2 2-23 15,2 1-16-15,0-2-11 0,-2 4-29 0,3-3-1 16,-1-2-29-16,0 1-50 0,2 0-5 16,3 0-127-16,-1-1-74 0,2-4-106 15,-3 2 21-15,4-1-264 0,-1 0 71 0,1 4 8 16,3-3 56-16,3-3 25 0,0 6 11 15,5-2-12-15,1-1 86 0,1 3 9 0</inkml:trace>
  <inkml:trace contextRef="#ctx0" brushRef="#br0" timeOffset="151162.31">14346 11558 764 0,'0'-3'408'0,"0"0"-47"0,1-1-46 15,1 2-11-15,0-4-37 0,2 2-31 0,4-6-2 16,4-2-15-16,1 4-19 0,4-1-19 0,-2 1-19 16,4 2-6-16,0 1-15 0,-1 4-18 15,-11 1 6-15,4 0-27 0,21 15 2 0,-17-4-17 16,-4 5 10-16,3 1-3 0,-10 2-11 0,1 2-9 16,-5-3-11-16,0-8-5 0,0 4-2 15,0 3-16-15,-16 18 11 0,9-19-6 0,-1 0-5 16,-1-3-6-16,-3-2 3 0,3-3-8 15,1-3 0-15,3 0-7 0,-4-3 3 0,4-1-10 16,-1 0 13-16,6-1-21 0,0 0 3 0,0 0-11 16,-7 0-12-16,7 0-6 0,0 0 4 15,-8-11-12-15,10 9 7 0,0-1-8 0,2 0 24 16,-1 1-10-16,3 0 11 0,0-1-10 16,9-1 1-16,2 1 5 0,1 1-1 15,1 1-11-15,-11 1 10 0,7 0 11 0,2 0 14 16,21 13 3-16,-20-5 11 0,0 1 10 0,0 3-6 15,-3-3 11-15,-3 1-8 0,-2 0 0 0,-5 0-6 16,-1-2 21-16,-3-1-13 0,-1-7 15 16,0 6-3-16,-14 9-3 0,1-8-8 0,-1-3-10 15,-3 3-10-15,-4-1 12 0,-1-2-27 0,-3-3-20 16,1 1-19-16,10-2-44 0,-7 0 7 16,-2 0-117-16,0 0-65 0,-25-16-53 0,28 10 28 15,2-1-275-15,7-1 51 0,2 2 47 0,-3-4 41 16,8 3 19-16,4-4 40 0,-2 1 10 15,2 0 33-15,0-6 16 0,15-25-34 0,-3 15 38 16</inkml:trace>
  <inkml:trace contextRef="#ctx0" brushRef="#br0" timeOffset="151619.52">14665 11284 623 0,'-4'-5'433'0,"1"1"27"16,1-2-42-16,0 2-39 0,2-1-42 15,-2-2-31-15,2 0-35 0,2 1-29 0,-2 0-24 16,18-13-32-16,-3 8-7 0,-1 5-23 0,6 0-6 16,-13 6-34-16,9 0-14 0,-1 0-2 0,3 0-16 15,0 0 3-15,14 15 1 0,-16-4-18 16,-6 0-5-16,0 3 1 0,-8 0 0 0,0-2-18 15,-2-12 0-15,0 12-1 0,0 1-5 16,-16 14-14-16,7-13 6 0,-1-2-5 0,0-1-13 16,-1-2 9-16,2-3 5 0,0 0-2 0,2-2-18 15,3-1 0-15,-3 0 4 0,5-2-8 16,-2 2 14-16,-2-2-1 0,4 1 0 0,-2-2-9 16,2 1 10-16,-1 1-11 0,2-2 0 15,0 1-9-15,1-1-6 0,0 0 3 0,2 0-2 16,3 0 12-16,-1 0-7 0,4 0 0 0,-1-1 5 15,1 1-6-15,3 0 0 0,5 0-1 0,4 0-12 16,0 0-19-16,1 0-25 0,-1 0-25 16,0 0 7-16,3 0-102 0,-1 0-31 0,-4 0-92 15,2 0 28-15,-3 0-258 0,-2-6 39 16,-4 6 45-16,1 0 31 0,-2 0 31 0,4 0 48 16,1 0 10-16,21 4 10 0,-13 0 41 0,-2 3 34 15,4 0-16-15</inkml:trace>
  <inkml:trace contextRef="#ctx0" brushRef="#br0" timeOffset="152282.82">15414 11468 851 0,'-1'3'364'0,"1"0"41"15,-2 2-26-15,2 1 6 0,0 2-14 0,2 13-20 16,-2-12-33-16,0 8-4 0,0 3-49 0,11 21 2 16,-9-20-37-16,1-3-17 0,1 1-23 15,-4-6-9-15,2-1-28 0,-2-3-8 0,0-2-15 16,0-2 6-16,0 0 15 0,0-5-34 0,0 0-8 16,0 0-10-16,0 0-10 0,-6 7-9 15,3-8-17-15,1-2 13 0,0 0-30 0,0-2 1 16,-2 1-17-16,1-10-8 0,-1-2-29 0,-1-1 0 15,5 0-8-15,0 8 6 0,0-4-4 16,0-1-4-16,12-15-2 0,-2 15 6 0,-1 2-14 16,1 1 1-16,5 2 8 0,1 3 12 15,-1 0-16-15,2 3 1 0,-2 3 15 0,-5 0 8 16,5 0-7-16,21 11 6 0,-18-4 15 16,1 0-1-16,-2 3 3 0,1 2 13 0,-3-1-15 15,4 0 9-15,-11 1-15 0,1-3 13 16,-1 0-6-16,-4-1 15 0,-2-4-3 0,0 2-14 15,0-1-8-15,-2-5 25 0,0 0-15 0,0 0-1 16,0 0-15-16,0 0-3 0,-13 6 10 0,8-6 8 16,1-1-10-16,0-1 7 0,1 1-12 0,-1-4 11 15,2 0 7-15,0-1-20 0,-1 1-1 16,3-2 5-16,0-4-31 0,0-2 15 0,16-17-11 16,-5 15-7-16,3 2 1 0,-1 0 25 15,5 3-25-15,0 2 35 0,0 1-25 0,4 3 9 16,-1 0-4-16,3 3 0 0,1 1 19 0,-13 0-6 15,3 0-2-15,23 15 17 0,-16-7 0 16,-3 1-2-16,0 3 1 0,-7 1 10 0,-3 0 1 16,-3 1-13-16,-6-4 27 0,1 2-33 0,-1-12 17 15,0 8 5-15,-13 11-38 0,4-8-18 0,-1-3-24 16,2-3-38-16,1-2-58 0,3 1 14 16,-4-4-151-16,8 0-39 0,0 0 29 0,0 0-311 15,-6 0 69-15,6 0 50 0,-7-12 13 16,9 9 33-16,9-6 35 0,5-4 59 0,3 1-17 15,0-1 35-15,2 2 21 0,-1 0 44 0,0-1-26 16</inkml:trace>
  <inkml:trace contextRef="#ctx0" brushRef="#br0" timeOffset="152578.29">16182 11501 298 0,'2'0'408'0,"-2"1"-40"16,2 1 4-16,0 2-51 0,-2-1 41 16,2 1 0-16,-2 0-20 0,3 2-20 0,4 7-15 15,0-1 6-15,3-2-19 0,2-1-26 0,1-1-27 16,0 0 9-16,4-1-28 0,-1-5-22 15,3 1-11-15,0-2-42 0,-2 2-1 0,-1-3-15 16,-7 0-14-16,7 0-24 0,0 0-11 0,19-14-7 16,-17 8-6-16,-1 0 0 0,-2-2-14 0,1 1-30 15,-3-5 28-15,-2 2-36 0,-3 0-17 16,-2 0 11-16,-1 2-24 0,-5 0 11 0,0 8-22 16,0 0 8-16,0-6-19 0,-19-7 1 0,4 3-16 15,-3 4-22-15,-2 0-15 0,-3 0-8 16,1 2-11-16,-1 3-37 0,12 1 14 0,-2 0-85 15,-5 0-32-15,1 0-50 0,4 0 26 16,2 0-236-16,0 0-8 0,11 0 44 0,-7 0 47 16,0 12 34-16,8-9 25 0,3 0 19 15,17 5-9-15,2 1 40 0,4-1 55 0,2-1-6 16</inkml:trace>
  <inkml:trace contextRef="#ctx0" brushRef="#br0" timeOffset="153095.24">16872 11501 882 0,'9'-5'309'16,"-3"0"3"-16,3-1 2 0,-6 1-29 0,3 0-36 16,-2 1 60-16,-3 1-16 0,1-2-15 0,-2 1-10 15,2-1-19-15,-2 5 6 0,0 0-21 0,0-7-21 16,-9-3-22-16,-7 8-14 0,1-1-19 16,-5 3-10-16,11 0-10 0,-7 0-6 0,-20 18-32 15,19-10 7-15,-2 3-30 0,4 0 8 16,1 3-4-16,5 1-11 0,2-1-9 0,2-2 6 15,5-3-28-15,0-9-5 0,0 9 18 0,16 10-23 16,-5-7 5-16,5-6-2 0,-2 0-19 16,1-5-11-16,-10-1 1 0,4 0-2 0,7 0-26 15,19-16-1-15,-17 8-15 0,-1-3-12 0,-1-1-13 16,-4-3-29-16,1-1-6 0,-2-2 12 0,2-3-102 16,-2 1-13-16,-4-4-24 0,-3-1-8 15,1 2 12-15,-3-5 14 0,-2 1 26 0,0 0 13 16,0 15 13-16,0-6 15 0,0-5 34 15,-13-23 31-15,8 24 8 0,-4-1 16 0,0 4 40 16,4 3 10-16,-1 1 9 0,-2 1 8 0,2 6 21 16,0 3 27-16,1 1 21 0,0 2-9 15,5 2 72-15,0 0-9 0,-11 11 17 0,7 4 0 16,-1 1 11-16,3 3 14 0,2-8-17 16,0 5-3-16,13 26 8 0,-3-16 12 0,-1 1-40 15,-1 0 1-15,4-3-24 0,-1-1 15 16,4 2-37-16,-3 2 1 0,1-4-48 0,-1 0-29 15,1-2-38-15,-2-1-33 0,0-6-38 16,0 2 8-16,-2-6-154 0,-5-3-90 0,0-1 29 16,0-3-274-16,0 1 43 0,0-3 47 0,-1-1 38 15,-3 0 27-15,0 0 23 0,7 0 33 16,13-10 14-16,-9 1 7 0,7 1 56 0,-7-4-7 16</inkml:trace>
  <inkml:trace contextRef="#ctx0" brushRef="#br0" timeOffset="153449.19">17380 11305 1021 0,'0'-1'359'0,"0"2"19"0,2 0-30 16,-4 1-31-16,2 1-18 0,0 0-16 16,0 1-44-16,0-1-27 0,0 2-19 0,0-1-13 15,0 2-22-15,2 0-16 0,0-4-10 16,0 5-15-16,5 6-3 0,0-5-11 0,-1-1-6 15,1-1-14-15,0-3-3 0,8 5 0 0,1-4-17 16,0-1-3-16,2 2-1 0,2-1 0 16,1 0-12-16,-1 2-4 0,0-1 2 0,-1 2 2 15,0-2-4-15,-2 2 2 0,-3 2 17 0,-1-2-14 16,-3 0 8-16,-5 0-3 0,-1 0-2 16,-2-2-6-16,-2 1 11 0,0-6-3 0,0 0-20 15,-18 20 8-15,5-11-12 0,-4-2-20 0,-2-2-23 16,-2-1-38-16,-3 0-52 0,2-1 9 15,-1-3-144-15,9 0-58 0,-3 0 26 0,-2 0-297 16,-17-11 49-16,18 2 46 0,-1 1 32 0,2 0 6 16,4 0 63-16,1 0 27 0,3-1 16 15,1 0 48-15,6 1 27 0,0-1-19 0</inkml:trace>
  <inkml:trace contextRef="#ctx0" brushRef="#br0" timeOffset="153643.7">17411 11275 967 0,'15'-6'481'0,"2"0"-37"0,4 0-35 16,2 2-44-16,2-1-42 0,4 3-42 0,0 0-22 15,1 1-42-15,2-4-24 0,1 3-27 0,-3 1-49 16,-2-2-60-16,-1 2-7 0,-7 0-162 16,-3 1-87-16,-6 0 16 0,-11 0-306 0,0 0 52 15,8 0 26-15,-2 0 29 0,-9 0 23 0,-6-1 12 16,1 2 41-16,-14-3 19 0,7 2 48 15</inkml:trace>
  <inkml:trace contextRef="#ctx0" brushRef="#br0" timeOffset="154308.98">14361 11153 776 0,'3'-5'309'0,"-1"3"-28"0,-2-1 9 15,-2 2-45-15,1-2-17 0,-1 1-29 16,0 1 43-16,-4 1-13 0,1 3-8 0,-2-3-13 15,-10 12-8-15,-2 1 8 0,0 5-7 16,1 4 15-16,1 3-4 0,-4 3-3 0,2 4-16 16,-2 7 3-16,-1 4-35 0,0 4-2 0,2 0-3 15,4 3-15-15,0 0-19 0,3 0-9 16,6 0-16-16,5-2-24 0,2-24 6 0,13 43-50 16,4-25-14-16,7-2-36 0,9-5-32 15,8-4-37-15,6-2-23 0,11-2 10 0,3-6-129 16,6-2-65-16,3-1 27 0,2-4-277 0,5 0 34 15,-1-2 45-15,3 1 6 0,1-2 62 16,3-1 20-16,1-3 31 0,3-1 36 0,3-1 18 16,-4-1-8-16,4 0 27 0</inkml:trace>
  <inkml:trace contextRef="#ctx0" brushRef="#br0" timeOffset="154845.9">17912 10757 629 0,'6'0'313'16,"2"-1"-8"-16,11-1-17 0,-7 2-1 0,6 0-7 15,31 10-35-15,-21 0 12 0,5 3 5 16,1 3-14-16,1 3-26 0,2 6 7 0,3 5-16 16,-1 4-21-16,-1 7-26 0,-1 4-6 15,-3 5-24-15,0 4-2 0,-7 1-12 0,-5 3-18 16,-1 0-9-16,-11 0-12 0,-5-4-11 0,-4-1-7 15,-1-28-10-15,-16 46-28 0,-1-29-52 16,-4-3-21-16,-6-3 5 0,-4-3-176 0,-5-4-101 16,-4-1 31-16,-3-4-230 0,-3 2 47 0,0-6 25 15,-9-2 42-15,-2 0 11 0,-5-2 41 16,-3 1 47-16,0-2 3 0,-10 0 42 0,-3 1-52 16</inkml:trace>
  <inkml:trace contextRef="#ctx0" brushRef="#br0" timeOffset="155861.14">8660 13387 365 0,'0'0'399'0,"0"0"-52"15,0 0-2-15,-14 0-58 0,14 0-37 0,0 0 18 16,0 0-29-16,0 0-31 0,0 0 32 0,0 0-9 16,0 0-6-16,0 0-7 0,24 19-12 15,-14-19-13-15,9 0 0 0,2 0-18 0,2 0-22 16,27-7-7-16,-24 4-21 0,-1-1-2 0,0 1-20 15,1 0-2-15,-3 0-4 0,0 0-36 0,-8 3-27 16,-3-1-34-16,2 1-38 0,-4-1 5 0,-2 1-121 16,-1-1-61-16,-2 1-77 0,-1-1 28 15,-1 0-262-15,-3 1 45 0,0 0 37 16,0 0 39-16,0 0 18 0,0 0 42 0,10 2-6 16,-12 0 5-16,0 0 45 0,-3 1 9 15</inkml:trace>
  <inkml:trace contextRef="#ctx0" brushRef="#br0" timeOffset="156061.22">8844 13542 598 0,'-1'3'440'0,"1"-1"-74"15,1-1 50-15,2-1-39 0,3 0-20 16,1 1-40-16,13-3-33 0,-9 2-24 0,6 0-34 16,29-14-15-16,-16 11-24 0,-1-4-23 15,2 1-30-15,-4-1-43 0,-1 2-32 0,-2 1-40 16,1 0-2-16,-4-2-110 0,1 3-51 0,-5 1-58 15,2-4 18-15,-5 2-293 0,4-1 10 16,-2-2 55-16,-5 4 45 0,-1-1 14 0,-3 1 4 16,0-1 28-16,-3 1 34 0,1 1-2 15</inkml:trace>
  <inkml:trace contextRef="#ctx0" brushRef="#br0" timeOffset="159185.83">10289 13182 599 0,'0'-15'236'0,"0"15"-3"15,-25-29 13-15,24 21-16 0,0 3 0 0,-1-1-14 16,1 0-19-16,1 6 27 0,0-7-34 16,0 7-24-16,0-7 46 0,-4-5-8 0,4 8-19 15,0 1-2-15,-1 1 0 0,0 3 21 0,1 2-3 16,-1 2 20-16,0 2-24 0,-1 15 6 15,1 4-14-15,1 2 1 0,-1 2-29 16,1 4-15-16,0-18 16 0,0 7-38 0,0 4-12 0,0 2-12 16,0-3-10-16,0-1-3 0,11 23-21 15,-8-28-1-15,-2-1-1 0,1-6 10 0,-2-13-19 16,0 9-11-16,0-2-12 0,0-1-31 0,0-6 6 16,0 7-20-16,0-7-33 0,0 0-23 15,0 0-36-15,7 11-34 0,-7-12 13 0,0 0-123 16,-1-2-24-16,0 1-46 0,2-1 29 15,-1 0-236-15,0-1-7 0,2-1 60 0,-1 0 45 16,2 0 32-16,0 0 6 0,6-7 19 0,3-1 14 16,3 2 53-16,0 2 17 0,5 1-41 0</inkml:trace>
  <inkml:trace contextRef="#ctx0" brushRef="#br0" timeOffset="159600.43">11048 13155 456 0,'0'-2'463'0,"1"-1"-91"0,0 1-47 16,-1 1-41-16,1 1 2 0,0 0 45 0,2 3 0 16,1-1-22-16,-1 3-11 0,8 9-7 15,-1-1-7-15,3 6-18 0,-1 0-6 0,0 1-16 16,1 1-22-16,0 2-25 0,1-1-9 16,-1 1-19-16,-2-5-34 0,1 0-6 0,-1-1-1 15,-4-2-20-15,1-1-12 0,0-4-9 0,-4-1-16 16,1-3-8-16,-1 1-19 0,-2-4-24 0,2 0-17 15,-3 0-44-15,-1-3-51 0,0 0-26 0,0 0 11 16,0 0-165-16,0-6-36 0,0 3 27 16,-1-4-224-16,-2 1-58 0,2-12 45 0,1 8 40 15,-6-19 46-15,2 9 38 0,4 9 28 16,0-4 26-16,0-5 14 0,0 2 39 0,0-1 17 16,11-16 7-16</inkml:trace>
  <inkml:trace contextRef="#ctx0" brushRef="#br0" timeOffset="159799.46">11253 13208 536 0,'0'-12'309'15,"0"0"-12"-15,0 7-20 0,1-2-10 16,0 1-21-16,-1 2 8 0,-2 3-30 0,2 1 4 15,-4-2 34-15,0 5 6 0,-4 7-3 0,-4 4-3 16,0 1 5-16,0 2-14 0,-2 4-22 16,1 1-10-16,-2 0-7 0,1-1-35 15,2 1-9-15,-2-2-14 0,1 3-15 0,1-3-29 16,3-3-10-16,0-2-45 0,2 0-30 16,2-6-25-16,1-2-44 0,1-3-57 0,2-3 10 15,1-1-239-15,0 0 29 0,-1-5-276 0,1 3 49 16,0-1 41-16,0-2 21 0,-1-2 19 15,0 2 67-15,1-2 43 0,-1 2-6 0,1-2 24 16,0-3 19-16,-10-8 18 0</inkml:trace>
  <inkml:trace contextRef="#ctx0" brushRef="#br0" timeOffset="160012.03">10972 13343 1242 0,'-2'0'477'16,"0"0"-30"-16,2 0-16 0,0 1-13 0,0 1-23 15,4-2-34-15,2 2-21 0,11-4-31 16,6 0-33-16,-11 2-13 0,29-8-30 0,-13 1-40 16,1 2-22-16,0-1-29 0,2 2-59 15,-1-5-31-15,-3 1-47 0,1-1-80 0,-2 1 6 16,-3 0-196-16,0 0-100 0,-5 0 33 0,-2 1-209 16,-6 2 26-16,-2 0 39 0,-2-1-1 15,-3 2 35-15,-1-3 50 0,-1 3 44 0,2-2 18 16,-3 2 33-16,1-2 17 0</inkml:trace>
  <inkml:trace contextRef="#ctx0" brushRef="#br0" timeOffset="165291.18">12084 13041 866 0,'0'0'388'0,"0"0"-58"0,0 0 53 16,0 0-27-16,8 17-14 0,-8-5-29 15,0 5-20-15,0 4-17 0,0 1-34 16,0 2-6-16,0-2-22 0,0 0-21 0,0-1-29 15,0-1-10-15,-9 19-8 0,6-23-13 16,-3-2-11-16,1 0 20 0,-6-3-21 0,3-1-9 16,-2 1 12-16,2-3-29 0,-1-3-18 15,2 0 13-15,0-1-5 0,0-1-10 0,2 0-22 16,0-2 21-16,1 0-1 0,0 2 0 16,0-3-3-16,1 0-7 0,3 0-2 15,0 0-10-15,0 0-12 0,-5-4-8 0,9 1 17 16,-2 2-6-16,3-1 15 0,0 0-20 0,8-3 2 15,5-1 7-15,0 2-14 0,-2 2 20 16,3-1-17-16,2 3-21 0,-10 0 18 0,4 0-5 16,4 0-3-16,0 0-19 0,3 0 17 0,-1 0 0 15,19-9-10-15,-20 7-1 0,-3 1-45 0,1-1-10 16,-5 0-26-16,-3 0-30 0,-3-1-34 0,-1 2-40 16,-1-2 16-16,0 1-133 0,-2-1-43 15,-2 0-47-15,0 0 34 0,-1-1-256 0,-1 1 75 16,1-1 26-16,0 4 31 0,0 0 29 0,0 0 41 15,0-8 27-15,-13-5 23 0,10 9 21 16,0 0 37-16,-3-9-19 0</inkml:trace>
  <inkml:trace contextRef="#ctx0" brushRef="#br0" timeOffset="165526.31">12276 13179 929 0,'-3'-3'464'0,"1"3"-44"0,-1 0 6 15,1 0-17-15,-1 2 9 0,1-1-30 16,0 3-14-16,-3 9-43 0,2-1 11 0,3 5-18 15,0-8-24-15,0 6-18 0,0 2-29 0,0 0-27 16,0 4-34-16,0 1-8 0,0-2-33 16,0 2-9-16,0-3-53 0,0 0-18 0,9 22-8 15,-7-29-79-15,-2 1-26 0,0-4-44 0,1-2-54 16,-1-7-36-16,0 6 18 0,0-6-149 16,0 9-60-16,-13 10 34 0,4-5-267 0,-1-1 57 15,1-2 34-15,-2 0 49 0,-3-2 8 16,1 4 74-16,-1-5 21 0,0 5 29 0,-1 2 31 15,-1-3 16-15,-1 2 35 0</inkml:trace>
  <inkml:trace contextRef="#ctx0" brushRef="#br0" timeOffset="166201.6">8741 14500 758 0,'-1'2'357'0,"-1"1"-24"0,0-1-18 0,-1-1-40 16,2 0 38-16,1 1-21 0,0-1 2 0,0 1-10 15,2 0-3-15,0 1-5 0,3-1-18 0,8 4 16 16,5-1 2-16,4-1-11 0,4-1-30 16,2-1 4-16,6 2-15 0,-3-3-10 15,1 1-33-15,4-2-7 0,-1 2-10 0,-2 0-14 16,0 0-22-16,-2 1-3 0,-3-2-22 0,-3 2-13 16,-2-3-19-16,-5 4-7 0,1-1-85 15,-6-1-34-15,-3 0-41 0,-4 1-33 0,0-2-35 16,-1 0-35-16,-2 1 20 0,-1 0-134 15,-2-1-51-15,0 0 30 0,0-1 30 0,0 0 29 16,0 0-267-16,-16 7 15 0,0-1 77 0,0-1 35 16,-2 2 10-16,-3 1 53 0,-2-3-14 15,-3 7 41-15,3-3 6 0,-2 0 21 0</inkml:trace>
  <inkml:trace contextRef="#ctx0" brushRef="#br0" timeOffset="166436.26">8809 14824 1079 0,'-1'3'383'0,"1"2"40"16,0-3-10-16,2 3-4 0,2-1-24 0,9 3-14 16,3-2-36-16,5 1-10 0,3-2-41 15,4-1 0-15,1-1-28 0,1-2-43 16,-2 0-14-16,-1 0-32 0,-12 0-1 0,5 0-17 16,0 0-59-16,2 0-24 0,1 0-49 0,-3 0-37 15,-2 0-53-15,-4 0-39 0,-1 0 12 0,-3 0-122 16,0 0-33-16,-2-6-50 0,-1 6 27 15,-1 0-258-15,-6 0 15 0,10 0 47 16,-3 0 41-16,-1 0 52 0,1 0 5 0,-1 0 20 16,2 0 11-16,-1 0 33 0,4 0 40 0</inkml:trace>
  <inkml:trace contextRef="#ctx0" brushRef="#br0" timeOffset="167765.76">10226 14466 813 0,'14'-15'413'0,"-14"15"-64"0,19-28-22 0,-18 23-13 15,1 3-29-15,-1-2-32 0,0 4 2 0,1 2 0 16,-1 2 10-16,2 3 6 0,3 5-15 16,1 10 2-16,0 1-19 0,0 2-12 0,0 0-20 15,1 2 6-15,-2 1-18 0,0-1-18 16,-3-4-19-16,-1 4 1 0,-1-4-8 0,-1-1-29 16,0-11-8-16,0 3-11 0,-12 20 8 15,9-18-19-15,-1-5-1 0,1 1-28 0,-2-3 10 16,1-2-3-16,1-1-16 0,-2-2-5 15,1 0 15-15,0 0-2 0,-12 1-13 0,10-1-16 16,0-1 9-16,0-2-18 0,0 2 5 16,1-2-15-16,2-1 10 0,0 0-5 0,-1 0 16 0,4 0 7 15,0 0-3-15,0 0-8 0,0 0 10 16,-7 0-20-16,9 0 22 0,0 0-31 0,2 0 16 16,3 0-2-16,1-1-6 0,13-2-10 15,-10 3 17-15,5 0-16 0,5 0 7 0,21-7-4 16,-16 5-7-16,-2 2-5 0,1-2 14 15,-4 0-18-15,4 0 21 0,-6-1-17 0,-2 1-9 16,-4 0 2-16,-3-3-30 0,-1 4 3 0,-2-1-63 16,-3-2-17-16,0 1-55 0,-1-2-28 15,-2 2-44-15,1 0 23 0,-2-1-84 0,0 2-27 16,0 2-35-16,0 0 32 0,0 0-178 16,0-8-63-16,-12-4 22 0,7 9 63 0,1-1 49 15,1-1 30-15,-6-3 30 0,0 2-13 0,0 0 58 16,-1-3 7-16,2 3 32 0,-3-2-20 0</inkml:trace>
  <inkml:trace contextRef="#ctx0" brushRef="#br0" timeOffset="168019.43">10433 14682 293 0,'-9'-8'373'0,"-3"-2"-4"16,5 1-10-16,2 2-45 0,-2 1 36 0,4 0-4 15,-2 3 12-15,2-2-7 0,1 3-23 16,0-1 0-16,1 0-23 0,0 1-33 0,0 2-22 16,3 1 9-16,0 1-29 0,1 4 25 0,5 7 6 15,2 6-8-15,0 1-13 0,-1 9-24 16,0-5-9-16,-1 1-15 0,0 4-22 0,0 0-21 15,-3-1-15-15,2 1-10 0,-4 1-10 16,1 1-18-16,-2-5-10 0,-2-2-44 0,1-4-21 16,-1-12-51-16,0 3 4 0,0 0-55 0,0-1-34 15,0-2-51-15,0-8-44 0,0 0 20 0,-3 10-161 16,1-12-53-16,1 0 35 0,0-4-249 16,-1 2 41-16,1-3 35 0,-2-8 24 0,1 4 32 15,0 1 78-15,0 1-1 0,1 0 36 16,0 2 29-16,0 2 38 0,1 0 6 0,0 5-31 15</inkml:trace>
  <inkml:trace contextRef="#ctx0" brushRef="#br0" timeOffset="169081.28">11191 14636 403 0,'0'0'449'0,"0"0"-61"16,14 0-63-16,-14 0-20 0,0 0-40 0,0 0 37 16,0 0 1-16,0 0-2 0,12 12-26 15,-23 10 3-15,0 1-18 0,-3 2-32 0,-3 3-12 16,0 2-26-16,-7 2-13 0,3 0-4 16,0 1-12-16,0 1-18 0,0 0-13 0,3-1-32 15,-2-3-11-15,1-2-22 0,1-1-28 0,1-3-47 16,3-2-32-16,0-3-46 0,3 1 10 0,0-3-104 15,6-9-28-15,1 1-28 0,1-3-33 16,2 0 28-16,1-3-228 0,0-3-4 16,0 0 13-16,0 0 56 0,12 4 30 0,-7-6 25 15,10-3 4-15,-5-5 26 0,8 0 17 0,-2-5 9 16</inkml:trace>
  <inkml:trace contextRef="#ctx0" brushRef="#br0" timeOffset="169295.35">11295 14875 684 0,'18'-14'486'0,"-3"4"-52"0,-2 0-45 16,-5 4-47-16,-3 4 13 0,-5 2-4 0,0 0-15 16,5 10 13-16,-8 8-44 0,-3 3-26 0,-5 4-15 15,-4 1-28-15,-4 6-25 0,-3 1-32 16,-5 3 6-16,-2 2-36 0,-1-1-62 16,-1 1-45-16,1-3-57 0,-1-1-60 0,5 0 7 15,0-5-158-15,4-3-62 0,3-6 26 0,-1 0-284 16,3-3 33-16,-4-1 41 0,8-5 34 15,1-2 33-15,3-3 14 0,3-5 27 0,0 0 61 16,6-1 17-16,0 0-10 0,0 0 11 0</inkml:trace>
  <inkml:trace contextRef="#ctx0" brushRef="#br0" timeOffset="171789.52">19567 11247 427 0,'0'0'485'0,"0"0"-84"0,0 0-58 0,0 0 4 16,0 0 14-16,0 0-20 0,0 0-25 16,19 4-15-16,-18 3-4 0,0-1-36 0,0 1-2 15,-1 1-24-15,0-8-38 0,0 7-18 0,0 0-1 16,0 1-19-16,0-3-14 0,0 2-18 0,0-7 21 16,0 8-23-16,0-2-10 0,-11 2-23 0,9-6 16 15,-1-2-16-15,0 0-14 0,0-2-11 16,-1 0 6-16,2-1-29 0,0-1 6 15,-3-8-7-15,3 2 1 0,2-2-22 0,0 4-8 16,0-4 8-16,15-14-1 0,-7 13-12 0,-2 3 4 16,0 4-20-16,6-2 7 0,1 3 14 0,-1 2-19 15,-1 2 4-15,-2 1 11 0,5 0-10 16,18 14 20-16,-14-5-8 0,0 3 7 16,-4-1 7-16,3 1-6 0,-5 2-11 0,-1-2 6 15,-2-1 6-15,-2-5 5 0,-3-1 16 0,-1 3-31 16,-1-4-1-16,1-1 37 0,-2-2 17 15,0 0-27-15,-1 2 17 0,0-3 1 0,0 0-28 16,-7-1-8-16,5-1 31 0,-1 2-35 16,1-1 2-16,-1-3 16 0,1 3-5 0,-2-5-23 15,3 3 20-15,-1-1 6 0,1 0-33 0,3-2-5 16,-1 1 10-16,2 1-4 0,5-9-8 0,3 1 10 16,3 3 19-16,1 1-25 0,2-1 15 0,3 1-6 15,1 4 5-15,0 0-16 0,3 4 12 16,-12 0-1-16,7 0 1 0,26 12 27 15,-21-5-29-15,-4 4 24 0,-3 1 6 0,1 0 11 16,-5 2-1-16,-3 1-13 0,-6-5 4 0,-1 0-8 16,-3-1 16-16,0-2-22 0,0-7 7 0,0 0-3 15,0 9-42-15,0-9-27 0,-11 15 3 16,7-12-126-16,0-3-57 0,2 0 24 0,-1 0-176 16,1-2-86-16,1 1 39 0,2-1-220 15,1-2 48-15,7-4 64 0,5-9 39 0,5 8 38 16,-1-2 4-16,5-1 65 0,1 3 25 15,-2-3 35-15,5 4-22 0,-5-6 75 0,-3 5-2 16</inkml:trace>
  <inkml:trace contextRef="#ctx0" brushRef="#br0" timeOffset="172059.75">20360 11223 874 0,'2'3'386'0,"-1"0"44"0,0-2-13 16,1 4-10-16,-5-1 3 0,2 0-38 0,1 3-9 16,0 0-23-16,0-2-14 0,0 2-34 15,0 3-2-15,10 9-9 0,-5-6-40 0,6-3-7 16,-3-3-31-16,6 1-9 0,0-1-35 0,1-3-3 15,-1-4-13-15,-1 1-28 0,-13-1-9 16,16 0-2-16,1 0-15 0,21-11-22 0,-21 6-35 16,-1-1-13-16,-4-2 4 0,1 0-1 15,-1 2-22-15,-2-4-26 0,-4 1 4 0,-1 3-32 16,-4-1-13-16,-1 7-7 0,0-7-7 0,0 7-19 16,-19-22-19-16,4 14-33 0,-1 1-13 15,-2 2 15-15,7 3-78 0,0 0-39 16,1 1-34-16,3-2-26 0,1 2 30 0,3 1-158 15,0 0-30-15,3 0 15 0,-1 4 39 0,4-1 12 16,1 1 49-16,13 4 11 0,3 2 55 16,4 0 5-16,4-3 0 0,-2 1 24 0</inkml:trace>
  <inkml:trace contextRef="#ctx0" brushRef="#br0" timeOffset="172555.07">20841 11296 312 0,'19'-2'369'0,"2"-3"-42"0,-14 5-10 0,16-4-1 15,-12 0-39-15,3-2-33 0,-7 0 49 0,0 1-4 16,0 1 0-16,-4-1-20 0,1 1-4 15,-3-1-18-15,-1 2-27 0,0 3-8 16,-11-14-5-16,2 6 14 0,-7 4-10 0,0-2-40 16,1 5 4-16,2 1-28 0,3 0 2 0,-20 9-9 15,11-2-18-15,-1 3 6 0,3 2-13 16,2 4 9-16,4 1-11 0,3 0-31 16,4 3-16-16,3-1-6 0,1-12-6 0,0 4-7 15,13 14-4-15,-2-12-7 0,0-4 6 0,3-1-29 16,0-8-4-16,3 3-18 0,-10-3-5 0,6 0-21 15,18-12-18-15,-13 4-31 0,-2-5-25 16,3 0-25-16,-5-2-15 0,2-2 16 0,-2 0-56 16,2-1-33-16,-5-5 0 0,1 1 4 15,-1-3 21-15,-4 2 1 0,-2-1 15 0,-3-3 27 16,-2 17 13-16,0-8 10 0,0-2 16 16,-16-20 37-16,4 21 40 0,5 2 39 15,-4 3-13-15,-2 2 37 0,2 2 18 0,-1 0-3 16,4 5 17-16,1 1 32 0,1 3 12 0,1 1 13 15,5 0 7-15,0 0 9 0,-14 21-8 0,11-3 24 16,1-1 12-16,2-6-13 0,0 4 14 16,17 25-2-16,-10-12 10 0,0-3-19 0,2-2-15 15,1 0 2-15,1 1-16 0,0-2-11 0,1-1-11 16,3 0-10-16,2-2-20 0,-2-1-7 16,1-3-87-16,-1-5-33 0,0-3-71 15,0-2-56-15,1-2 16 0,-2-1-136 0,-3-2-82 16,4 0 34-16,3 0-228 0,1 0 68 0,22-14 25 15,-20 7 27-15,2-1 46 0,0 0 8 0,2-1 69 16,-4-1 20-16,5 3 2 0,1 0 19 16,-1-2 9-16</inkml:trace>
  <inkml:trace contextRef="#ctx0" brushRef="#br0" timeOffset="172891.47">21590 11145 1111 0,'-1'-1'350'0,"0"-1"39"0,-1 2-42 15,0 0-27-15,0 0-25 0,-1 1-23 0,0 0-12 16,1 1-41-16,0 0-12 0,-1 3-23 0,0-4-14 16,3 1-9-16,-1 2-16 0,1 0-12 15,1 0 1-15,3-1-9 0,-1-2-9 0,2 3-15 16,7 5-4-16,6-2-13 0,-1 1-13 16,0-1 7-16,2 1-13 0,-1-1-17 0,2 1 2 15,-1 1-5-15,-1-2 1 0,-1 4-6 0,-4-4 10 16,-4 1-2-16,-1-2 3 0,-2 2-3 0,-6-1 16 15,0-7-17-15,0 7 6 0,-18 8-10 16,5-4 13-16,-2 0-11 0,-5-4-9 0,-1 1-16 16,0 1 25-16,-2-3-4 0,-2-5-40 15,0 2-35-15,1-2-62 0,12-1-53 0,-6 0 14 16,-22-13-215-16,21 7 30 0,6-3-278 16,3 4 64-16,5-2 32 0,0 0 37 0,3 0 35 15,2 0 51-15,0 7 18 0,0-10 43 0,14-19-2 16,-8 14 5-16,2 4 26 0,3-4 34 15</inkml:trace>
  <inkml:trace contextRef="#ctx0" brushRef="#br0" timeOffset="173122.58">21611 11093 860 0,'3'-3'590'16,"1"1"-60"-16,1-1-62 0,14-3-58 0,0 0-43 15,5 2-38-15,2-1-46 0,3 5-35 0,1-3-20 16,0 2-31-16,-4 0-8 0,-12 1-32 16,6 0-53-16,3 0-51 0,-1 0-65 0,-3 0 3 15,-2 0-182-15,-4 0-71 0,-2 0 25 16,4 10-292-16,-14-8 51 0,-2-1 26 0,-1 0 42 16,-3-1 46-16,-2 0 7 0,-16 3 24 0,-5-1 23 15,-6-2 38-15,0 0-8 0</inkml:trace>
  <inkml:trace contextRef="#ctx0" brushRef="#br0" timeOffset="173956.8">18285 10583 970 0,'-2'-1'364'0,"1"1"-70"0,2-2 7 0,1 2-37 15,0 0 47-15,8 2-45 0,7-2-1 16,-3 0-26-16,9 0-3 0,4 0-22 0,3 0 2 16,4 0-20-16,36 10-27 0,-29-10-7 15,3 0 0-15,-1 0-25 0,-21 0-17 0,9 0 9 16,5 0-25-16,-1 0-7 0,1 0-15 15,-4 0 7-15,-5 0-22 0,-1 0-3 0,-3 0-3 16,-5 0-5-16,-3 0-16 0,-6 0 1 16,-1 0 3-16,3 7 2 0,-10 1-8 0,0-1-2 15,1 11-2-15,-1 0-1 0,-1 4-7 0,1 1 0 16,0 2 18-16,0 2-2 0,2 1-8 16,2 2 0-16,0 0 16 0,1 0 10 0,0 4-26 15,2 4-2-15,-1 0 3 0,4 1 9 0,-1 2-12 16,2 1-21-16,0 1 21 0,2 4-2 15,-1 4-12-15,0 0 4 0,3 3-5 0,-5-1 20 16,3 1 5-16,-4-3-20 0,-2 0 12 16,-1-2-4-16,0-7-3 0,-4 1 15 0,-2-4-5 15,-1-4-11-15,0-19-2 0,0 8 13 0,-16 25-5 16,6-26 19-16,-2-1-6 0,-2-3 11 16,-2-3-26-16,-5-1-2 0,-1-3 7 0,-5-4-27 15,1 1 0-15,-3-1-35 0,-5-3-39 16,0 0-39-16,-5-5-57 0,18 0-54 0,-11 0 20 15,-5 0-139-15,-4 0-91 0,-4 0 38 0,-44-13-221 16,42 7 74-16,-4 3 35 0,3-2 21 0,-4 1 35 16,-2-2 37-16,0 2 39 0,-7 1 44 15,2 0-3-15,-6 1 37 0,-2 2-1 0,-4 0 13 16</inkml:trace>
  <inkml:trace contextRef="#ctx0" brushRef="#br0" timeOffset="175290.45">9039 11425 578 0,'0'0'319'0,"0"0"-18"0,0 0-31 16,0 0-20-16,0-15-7 0,0 15-26 0,0 0 0 16,0 0-31-16,0 0-16 0,0 0-23 15,0 0-14-15,0 0 13 0,0 0-45 0,0 0-19 16,0 0 6-16,0 0-8 0,-1-17-3 0,-18 20-9 16,9-3-7-16,-3 0-6 0,-16 5-3 0,18-4-16 15,0 1 6-15,1-1-9 0,1 2-16 16,0-1 3-16,2 0 0 0,0 0 7 0,-6 6-23 15,1-2-1-15,4-1 12 0,2-2 8 16,0 3-12-16,2-2 10 0,1 1 4 0,0-1 2 16,1 2-3-16,1 0-4 0,0-1 14 0,1-5-4 15,0 14-10-15,0 2-22 0,0 1 0 16,11 18 37-16,-7-17-1 0,1 2 3 0,0-3 2 16,-1 4-4-16,0 3 10 0,1-2 5 15,-2-1-14-15,2 4-6 0,-1-1 13 0,-1 1-11 16,-1-2 8-16,2 2-10 0,-2-1 18 0,1 1 2 15,1 0-14-15,-1 0 10 0,-1 1-5 16,-1 2 10-16,3-1-3 0,-2 1-14 0,0 1 16 16,-1-2-6-16,-1 1-4 0,0-13-3 15,0 6-4-15,0 4 7 0,0 1-12 0,0 2-3 16,-12 27-5-16,10-28 4 0,0-3-7 16,1-1-7-16,-1-2-1 0,2 0 3 0,0-11 7 15,0 4 4-15,0-1 0 0,0 0-15 0,0-2 14 16,12 10-8-16,-7-7 14 0,1 1-4 0,-1-2-3 15,4 1-3-15,-1-2 17 0,-1 0-18 16,0-4 0-16,0 1 11 0,-1-4-1 16,0 2-3-16,4 1-13 0,1-3 7 0,3 2-8 15,0-5 15-15,3 0-12 0,2 1 9 0,-1-2-11 16,-8-1-6-16,4 0-8 0,4 0-31 0,1 0-44 16,22-13-43-16,-21 10 12 0,1-1-103 15,3-1-47-15,0 0-37 0,2-2 26 0,-1 2-250 16,2 0-8-16,3 1 61 0,-1 3 9 0,2-3 40 15,-14 4 70-15,10 0 1 0,3 0 16 0,6 0 31 16,6 0 34-16</inkml:trace>
  <inkml:trace contextRef="#ctx0" brushRef="#br0" timeOffset="176403.94">12359 12758 571 0,'-3'-3'264'0,"-1"-1"-25"16,1 2-30-16,-1-1-18 0,1 0-1 0,-1 3-9 16,1-3-24-16,0 1 7 0,0-1-19 0,2 2 11 15,-2 0-18-15,2-1 17 0,-1 0 2 16,1 1-5-16,-1-1-21 0,0 2-15 0,2-3 10 16,0 2 10-16,-2 0-4 0,1-1-25 15,0 1 0-15,1 0-17 0,-1 1 5 0,1 0-12 16,1-1-2-16,0 1-7 0,1 0 5 0,2 0-15 15,0 0 10-15,1 0-3 0,2 0 2 16,0 1-21-16,0-1 17 0,2 0-2 0,7 0-1 16,-1 0-12-16,3 0-10 0,1 0 2 15,2 0 1-15,0 0-8 0,-2 0 0 0,1 0-8 16,-1 0 0-16,-3 0-3 0,-2 0 6 0,14-8-13 16,-18 8 2-16,-10 0-17 0,7 0 17 0,0 0-17 15,1 0 8-15,-2 0-6 0,-6 0-3 0,8 0 0 16,-8 0 2-16,8 0 2 0,0 0 0 15,-8 0-6-15,8 0-1 0,-8 0-2 0,7 0 8 16,-7 0 0-16,7 0-9 0,-7 0 8 0,9 0-2 16,-9 0 1-16,15 14-4 0,-11-11-1 15,0-1 4-15,1 1 0 0,0 0-6 0,6 6 3 16,-2-4-10-16,2 5 9 0,-3-3-3 16,0 3-6-16,-2-1 16 0,6 4-4 0,-4 1 5 15,1 0 13-15,0 0-5 0,-1 4 9 16,-2-4-3-16,2 4-5 0,1 1 4 15,-1 2-9-15,-1 1 0 0,0-2 18 0,0 2-14 16,1 2 15-16,-2 2 2 0,-2-2-19 0,1 1 16 16,2 4 5-16,-2 0-16 0,1 0 24 15,1 0-10-15,0-3 5 0,-1 3-20 16,0-2 0-16,1-1-3 0,0-1-2 0,1-1-4 16,-3 0 4-16,2 1-4 0,-3-4-4 15,-1-1 8-15,-1-2-4 0,-1-5 0 0,0-2 3 16,-1-3 5-16,0 0 11 0,0-8-13 15,0 7-6-15,0 2-3 0,-12 16 19 0,5-18-25 16,-7 3-2-16,2-4 8 0,-3 4-9 0,-3 0 16 16,-2 2-5-16,-1-2-24 0,-1 1-27 15,0 0-3-15,-4-1-18 0,5-1-18 0,-2-1-36 16,0-4-10-16,4 3 12 0,-2-2-92 0,1-2-40 16,7-3-36-16,13 0 26 0,-8 0-260 15,-2-9 0-15,8 3 50 0,3 1 24 0,5-12 31 16,3-2 43-16,2 2 11 0,6-2 33 15,3 2 39-15,-1 0 18 0,2 2-17 0</inkml:trace>
  <inkml:trace contextRef="#ctx0" brushRef="#br0" timeOffset="177019.13">13211 13218 517 0,'-1'0'447'0,"-1"1"-79"16,0 1 5-16,0 0-28 0,2 3-27 0,0 1 3 16,0 1-9-16,7 11-26 0,-4-3-14 15,0 0-21-15,2-4-19 0,-2 1-7 0,0-5-24 16,-1 0-7-16,0-2-22 0,0 2 3 0,0-4-31 16,-2 2 6-16,1-4-7 0,-1 2-12 0,0-3-13 15,0 0-18-15,0 0 8 0,0 0-18 16,-8 2-23-16,6-5 4 0,-1 0-19 0,-2 0-7 15,-1-10-21-15,3 1-6 0,-1-6-21 16,1 0-7-16,3-2-8 0,0 11 20 16,0-5-16-16,11-14-4 0,-1 15 15 0,-2 3 2 15,3 1-12-15,2 5-8 0,-2 2 6 16,-11 2 19-16,13 0 2 0,17 18-2 0,-14-6 17 16,2 2 12-16,-5 3-15 0,0-1 9 0,1 2-6 15,-1 0 0-15,0-1 7 0,-1-2-3 16,0-4-8-16,-4 1 10 0,0 1-22 0,-4-7 14 15,2-1-1-15,-5 0 18 0,0-3 0 0,1-2-1 16,-1 0-7-16,-1 0 6 0,0 0-22 16,0-7 1-16,0 3 8 0,-3-2-1 0,2-8-6 15,0-3-3-15,1 8 6 0,0-4-15 0,0-2-13 16,0-1 11-16,0 1-13 0,11-16 9 16,-4 18-11-16,2 0 17 0,3 1-11 0,-1 4 11 15,0 2-19-15,5 0 17 0,-8 5-5 16,6 1-1-16,-5 0-5 0,6 0 19 15,20 14-5-15,-18-4 3 0,2 1 10 0,-4 0-9 16,1 2-4-16,-3-1 3 0,-1 0 12 0,-7-3-12 16,-1 1 7-16,2 2-3 0,-3-2-27 0,-3 0-23 15,0-10-45-15,0 0-63 0,0 5 16 16,0-5-125-16,0 0-68 0,-11 9-48 0,8-11 33 16,0 2-242-16,2-3 47 0,1-2 65 15,-1 1 16-15,2-2 34 0,-1-2 29 0,6-10 42 16,3-2 10-16,1 2 46 0,3-2 16 0,0 0-13 15</inkml:trace>
  <inkml:trace contextRef="#ctx0" brushRef="#br0" timeOffset="177313.91">13906 13109 1012 0,'6'4'358'0,"4"7"58"0,-4 3-16 16,-1 2-7-16,1 1-13 0,-2 1-16 0,3 1-14 16,-1-2-42-16,0 3-26 0,2-1-18 15,2-3-19-15,-1-1-39 0,0-3-17 0,3-3-30 16,-1-1 9-16,2-3-24 0,0-1-14 15,-4-4-21-15,-9 0-6 0,8 0-3 0,4 0-31 16,13-18-6-16,-13 8-20 0,-2-2-28 0,0-1 11 16,-4-3-29-16,1-1-8 0,-3-1-3 0,-2-3 4 15,-2 4-22-15,0 2-9 0,0 8 15 16,0-4-1-16,-11-10-9 0,0 12 0 16,-2 2 7-16,-2 0-8 0,-4 1-13 0,0 4-3 15,9 2-13-15,-5 0-13 0,-1 0-37 0,-16 12 12 16,18-4-90-16,1-4-27 0,4-1-69 0,4 1 26 15,-1-1-200-15,5 1-39 0,-1-1 28 0,5 1 45 16,3 0 39-16,13 5 26 0,5 1 23 0,1-3 26 16,4 2-27-16,2-1 64 0,5-1-39 15</inkml:trace>
  <inkml:trace contextRef="#ctx0" brushRef="#br0" timeOffset="177818.75">14582 13249 499 0,'7'-3'448'0,"-3"-1"-80"15,-3-1 62-15,-2 2-18 0,1 1-39 0,-4-2-27 16,-6-4-13-16,0 1-19 0,0 4-34 0,1 1-2 16,-10-1-23-16,0 2-23 0,8 1-19 15,-3 0-13-15,-15 11-37 0,12-4 2 0,0 3-25 16,-2 2 3-16,7 5-20 0,1 2-7 0,-1 1-16 16,6 0-13-16,1-1-11 0,5 2 1 15,0-11-11-15,0 2 9 0,11 14-34 0,-1-13 15 16,3-6-31-16,-1-5-19 0,5 3-22 15,-3-5-33-15,-14 0-23 0,13 0-12 0,16-12-12 16,-15 2-26-16,2-2-7 0,-1 0 13 0,-3-5-74 16,-1 0-22-16,0-4-21 0,-4-4-7 15,2-1-24-15,-5-4-21 0,0 2 29 0,2 0-67 16,0-3 3-16,-3-1 6 0,-3 17 31 16,0-10 72-16,0-3 19 0,0 0 155 0,0-1 45 15,-14-24 31-15,7 31 22 0,1 3 3 0,-4 0 16 16,-1 4 31-16,4 0-7 0,-2 2 28 0,3 5-12 15,-2 2 20-15,4 4-17 0,-2 0 35 16,2 2-9-16,4 0 10 0,0 0 16 0,-7 23-2 16,4-5 8-16,3 6 2 0,0-12 6 0,0 10-3 15,14 27 1-15,-5-18-12 0,2 2-15 16,0 0-26-16,4 0 6 0,1 0-15 0,1-1-17 16,2-3 13-16,0-2-31 0,0-1-17 15,0-6-25-15,1 2-44 0,-4-7-51 0,4-2-53 16,0-2 10-16,-2-4-155 0,-4-5-68 0,3 1 27 15,-17-3-284-15,12 0 16 0,2 0 45 0,21-19 43 16,-16 9 32-16,0-2 33 0,0-2 42 16,1-1 13-16,-3 0 41 0,2-4 31 0,-2 1-7 15,-1-2 17-15</inkml:trace>
  <inkml:trace contextRef="#ctx0" brushRef="#br0" timeOffset="178147.64">15074 13091 627 0,'-3'0'434'0,"3"-1"23"0,0 2-20 0,0 1-35 16,-2 2-12-16,0 3-35 0,2 0-43 15,-2 8-23-15,2-7-31 0,0 5-30 0,0 2-11 16,0 2-15-16,0-5-38 0,0 4-1 16,10 14-17-16,-6-21-3 0,-2-1-10 0,0-2-4 15,2-3-28-15,1-1-9 0,-1-1-1 0,1-3-17 16,2 2-5-16,0-1 7 0,3 1-16 16,15-8-6-16,-8 7-1 0,0-2-22 15,-3 1 9-15,-1 1 9 0,-2 1-31 0,-11 0-1 16,9 0 12-16,2 0 10 0,10 14-19 15,-14-8 7-15,-1 1-1 0,-4 1 27 0,0 0-10 16,-2-8-5-16,0 6-2 0,-11 18 9 16,5-9-21-16,-6-2 2 0,-1 0 1 0,-3-3-18 15,1 0 11-15,-2-5-24 0,2 1-42 0,-3-3-63 16,3-3-62-16,15 0 16 0,-16 0-187 0,2 0 30 16,-17-12-295-16,17 3 20 0,1 1 51 15,-1-1 44-15,3-1 40 0,0 2 40 0,-1-3 29 16,3 1 26-16,1-2 30 0,5 0 29 15,1 0-7-15,0 1 29 0</inkml:trace>
  <inkml:trace contextRef="#ctx0" brushRef="#br0" timeOffset="178356.82">15040 13097 1041 0,'16'-5'539'0,"-3"2"-54"16,5 0-50-16,5-4-49 0,2 1-44 15,1-1-45-15,-1 3-33 0,4 0-16 0,1-4-30 16,-1-1-21-16,-2 5-49 0,-2 0-54 0,-2 0-77 16,0 1-3-16,-2-1-151 0,-1-1-69 0,-4 0 21 15,-4 0-311-15,-4 1-6 0,-3 2 73 0,-1 1 29 16,0-2 20-16,-4 3 40 0,2-2 35 16,-2-1 11-16,1 1 7 0,-1 2 30 0</inkml:trace>
  <inkml:trace contextRef="#ctx0" brushRef="#br0" timeOffset="179323.4">10056 12750 912 0,'0'0'391'15,"0"0"-38"-15,0 0-65 0,0 0-14 0,0 0-33 16,0 0-7-16,0 0-14 0,-8-24-30 0,3 22-12 16,-10-4-8-16,0 2-27 0,2-1-20 15,0 5 8-15,13 0-22 0,-16 0-6 0,0 0-18 16,-19 10 3-16,19-3-8 0,2 1-7 0,-1 1 1 15,3 2-7-15,0 0 5 0,0-1-17 16,3 4 0-16,0-2 5 0,0 1-25 0,3 1 0 16,0 1 14-16,4-3-7 0,0 5 6 0,2-8-17 15,0 6 24-15,0 4 7 0,14 24 5 0,-7-17-6 16,3 2 11-16,-1 1 7 0,1 2-18 16,0 1 7-16,0 1 5 0,0 1 5 0,-1 0-8 15,-2 1-16-15,3-2 11 0,-6 3 4 0,2-2-15 16,-2 2-14-16,-2 1 11 0,0-3 6 15,0-1-21-15,-2 1 0 0,2-1-11 0,-2-3-2 16,2-3 3-16,-2-15 6 0,0 5-12 16,0 2 2-16,0-2 5 0,10 16-1 0,-6-22-13 15,5 2 25-15,-3-4-24 0,4 3 20 16,2-5 7-16,-1-2-35 0,4 1 2 0,3-2 15 16,0 0 2-16,3-4-10 0,-9 0-1 15,7 0-1-15,2 0-11 0,4 0-29 0,2 0-55 16,-2 0-62-16,0 0 12 0,0 0-150 0,-3 0-101 15,-4 0 35-15,-3 0-253 0,-4 0 24 16,-2 0 65-16,-3 0 33 0,-6 0 46 0,0 0 58 16,7 0 26-16,-7 0 25 0,0 0 9 0,12 6-19 15,-10 0 54-15,0-1-4 0</inkml:trace>
  <inkml:trace contextRef="#ctx0" brushRef="#br0" timeOffset="182887.7">6127 16220 439 0,'-16'0'374'16,"-10"-21"-46"-16,17 17-34 0,2 0-14 0,1 0-24 16,-7-4-31-16,4 1 32 0,-1 0-11 15,2 0-20-15,3-1-9 0,1 3-15 0,1-2-17 16,2 2-34-16,1-2-21 0,0 7-4 16,0-10-7-16,21-11-21 0,-7 13-4 15,4 2-17-15,-1 2 3 0,6 2-8 0,-12 2-4 16,8 0-3-16,23 12-12 0,-15-2-4 0,-4-1-6 15,-4 6 0-15,-2 0-3 0,-2 2-7 0,-4 2-5 16,-4 0-6-16,-1 2-4 0,-4-1 6 16,-2-9 10-16,0 3-12 0,-15 20 10 0,8-15-18 15,-6-2-4-15,1 0 7 0,-3-3 5 16,-3-2-9-16,0 3-12 0,0-4 9 0,-1 0 2 16,2 0-7-16,-2-3 8 0,1-1-1 0,1-1-17 15,2 0 6-15,5-1 10 0,1-2-7 16,2-1 9-16,3 0-8 0,2-1 2 0,2-1 4 15,0 0-7-15,0-1-1 0,4 1-7 0,2-2 2 16,1 1 5-16,11 0-6 0,-7 1 3 0,4 0-3 16,5 0 5-16,2 0-2 0,22 12-6 15,-21 0 4-15,-3-2 3 0,-2 1-6 0,1 4 5 16,-1 1 1-16,-4 3-8 0,-4-4 5 0,-2 1 8 16,-2 2 19-16,-4-2 7 0,-2-8 6 15,0 3 2-15,-14 18 12 0,5-14-7 0,-1 2-5 16,-4-5-7-16,-1 1 15 0,-3-5-10 0,-4 2-12 15,0-2-8-15,-3-1 14 0,-3 0-16 16,-1-3 0-16,0 2-13 0,0-4-17 0,1 2-12 16,16-4-22-16,-8 0-9 0,-26-12-40 0,24 6 9 15,1-2-46-15,3-4-23 0,2-2-8 16,2-4-13-16,5 1-25 0,-1-2-23 0,7-3-19 16,3 5 23-16,0 6-117 0,0-4-98 0,0-1 5 15,0-1 23-15,14-17 40 0,-13 21 23 16,8-2 25-16,1 1 11 0,-2 1-18 0</inkml:trace>
  <inkml:trace contextRef="#ctx0" brushRef="#br0" timeOffset="183616.64">6423 15686 896 0,'1'-3'342'0,"0"-1"-13"0,-1 4-41 16,0 0-5-16,0 0-34 0,0 0-13 0,0 0-26 16,5-13-24-16,-3 13-16 0,0 5 0 15,-1 1 1-15,2 15 8 0,0-1-14 0,-2 3-14 16,1 3-10-16,0 2-18 0,0 5-6 0,2-4-4 15,-3 1-7-15,1-2-31 0,0-1 4 16,1-3 0-16,0-3-26 0,-1-3-36 0,4-4-5 16,-2-4-103-16,-1-3-58 0,2-5-53 15,-2 0-53-15,-3-2 22 0,0 0-266 0,7 0 29 16,9-20 14-16,-10 11 46 0,4-5 28 16,-2 0 27-16,-1-3 28 0,1 3 16 0,-2-1-14 15</inkml:trace>
  <inkml:trace contextRef="#ctx0" brushRef="#br0" timeOffset="183943.03">6616 15746 532 0,'1'-2'403'0,"-2"-1"-60"0,1 3 18 15,0 2-48-15,-1 1-4 0,0 2-12 0,0 2-24 16,-1 11-14-16,2-7-11 0,0 3-29 0,0 4-15 16,0 1-10-16,10 24-13 0,-3-23-21 15,2-2-8-15,0-3-18 0,1 0-9 0,1-2-1 16,-2-4-2-16,1-5-9 0,-1 1-16 0,-1-4-8 15,0-1 6-15,-8 0-10 0,0 0-8 16,25-13-20-16,-13 3 12 0,1-1-22 0,-2-3 1 16,-4-1-7-16,0-2 0 0,-2-3-1 15,-3 1-4-15,0-2-21 0,-1 4-8 0,-1 6-4 16,0-2-6-16,0-3 1 0,-15-12-3 0,7 16-5 16,-2 3-13-16,-5 3-7 0,4 2-14 0,-1 3-5 15,12 1-8-15,-15 0-28 0,-18 11 2 16,17-2 7-16,3 0-81 0,0 0-48 0,0 2-11 15,4 0-32-15,1 2 24 0,6-4-203 16,-4 0-69-16,4-1 17 0,2 0 34 0,0-2 51 16,0 2 34-16,0 0 20 0,11 18-6 0,-4-11 32 15,5 2-1-15</inkml:trace>
  <inkml:trace contextRef="#ctx0" brushRef="#br0" timeOffset="184619.06">7190 16424 259 0,'0'9'449'0,"1"8"-53"0,0 3-73 16,-1-11-20-16,0 6-19 0,13 17-32 15,-4-12-32-15,-4 0 19 0,-1-5-43 0,1-1 1 16,-2-3-44-16,0-4 16 0,-1 1-27 16,0 0-1-16,-1-6 14 0,2 3 15 0,-2-1 24 15,-1-1-15-15,0-3-7 0,0 0-29 0,-1 1-7 16,-2-1-9-16,1-3-30 0,0 1-9 0,-1-2 7 16,1-1-13-16,-2-10-8 0,3 2-8 15,1-5-12-15,0 8-14 0,0-4 8 0,17-18-5 16,-7 15-18-16,0 2-3 0,5 3 4 15,-2 1 0-15,6 3-3 0,-2 1-13 0,2 5-9 16,4 1 10-16,-14 1 4 0,18 12-12 16,-11-3 14-16,1 2-8 0,0 4-4 0,-1 2 12 15,-2 0-2-15,-1-1 3 0,-4 2-8 0,0-2-8 16,-3-1 23-16,1-1-14 0,-5-5 18 16,-1-1-9-16,-1-1 5 0,0-7 5 0,0 0 10 15,0 0-10-15,0 0-4 0,-10 12-14 16,6-13 16-16,1 0-28 0,-3-2 9 0,2 0 11 15,-5-5-12-15,3-1-2 0,1 0 9 0,1 2 4 16,2-2-23-16,1 3 4 0,1 6 14 0,0-7-12 16,0-3 8-16,13-14-15 0,-4 11 2 15,1 2 12-15,6 1-12 0,0 1-1 0,3 0 11 16,1 1 1-16,1 3 9 0,1 1-27 16,-1 3 23-16,-10 1-9 0,22 13 12 0,-14-5-10 15,-2 2 4-15,-6 3-12 0,0 1 14 0,-3 0 13 16,-1 5-15-16,-4-1 6 0,-3-6 6 15,0-12-22-15,0 10 23 0,0-1-19 0,0-1-40 16,0-1-32-16,-14 3-44 0,11-7-48 16,0-1 17-16,0 0-129 0,0-3-21 0,1-1-43 15,3-2 29-15,-2-1-206 0,3-1-19 16,-1-1 57-16,6-9 26 0,1-2 41 0,2-1 15 16,1 1 11-16,2 1 63 0,1 2 6 15,0 0 22-15,1 3-4 0</inkml:trace>
  <inkml:trace contextRef="#ctx0" brushRef="#br0" timeOffset="184919.86">7870 16472 524 0,'5'-1'297'0,"1"1"3"0,-4 2 4 0,2 1-32 16,-1 0-33-16,0 4 64 0,6 6 12 16,2 2-18-16,0 1 4 0,1 3 8 0,2-4-19 15,3-1-37-15,-2 0-6 0,4-3-25 0,-1-2-7 16,3 1-15-16,0-1-36 0,0-1-4 16,-1-1-15-16,1-2-5 0,-3 0-37 15,0 0 4-15,-5-2-15 0,-1 0-5 0,-3-1-19 16,-2-1 7-16,-1 1-9 0,-6-2 10 15,0 0-42-15,8 0 18 0,-8 0-20 0,13-11-2 16,-10 8-18-16,-1-4-10 0,-1 0-25 0,0 0-9 16,-1-1-23-16,0-6 7 0,0 0-12 15,0 1-9-15,-13-16-1 0,5 14 0 0,-5 1 4 16,2 4-13-16,-4 1-5 0,-1 2-13 0,-2 3 9 16,5 2-62-16,13 2 0 0,-12 0 0 15,-2 0-29-15,-2 0-10 0,-12 11-20 0,17-8-26 16,5 3 22-16,1-4-156 0,1 1-108 15,3-1 13-15,-1 1 31 0,6 0 30 0,0 1 50 16,11 1 15-16,6 1 29 0,4 2 20 16</inkml:trace>
  <inkml:trace contextRef="#ctx0" brushRef="#br0" timeOffset="185484.86">8493 16586 871 0,'7'-3'340'0,"-1"-1"-24"0,-2 2-29 16,0-4-4-16,-2 4-34 0,0-3 12 15,-2 0-18-15,1 0-22 0,-2-1 8 0,-1 1-21 16,2-1-9-16,-13-11-11 0,7 10-9 0,-5-1-12 16,1 3-9-16,0 2-23 0,0 1-6 0,2 1-2 15,-1 1-20-15,-3 0-1 0,-15 19-4 16,12-8-9-16,2 5 6 0,2 2 1 0,1 2-15 16,3 2-5-16,1 0-18 0,3-1-2 15,2-2-13-15,1 1 5 0,0-10-3 16,14 17-16-16,-6-13-1 0,4-2 19 0,-5-5-14 15,4-3-4-15,-1-1-32 0,-1-3-4 0,-9 0-18 16,12 0-23-16,15-14-26 0,-11 5-6 0,-4-2-33 16,2-2 12-16,-3-2-57 0,-1-3-21 15,-1-3-18-15,-3-1-21 0,0-2-16 16,-1-2-11-16,0-2 17 0,-3-1-21 0,1 1 23 16,0-3-2-16,1 0 15 0,-2-3 31 0,-2 2 1 15,1 3 16-15,-1 14 104 0,0-7 23 0,0-4 24 16,0-1 25-16,0 0 35 0,-12-23 7 15,7 26 16-15,2 4 13 0,-5 0 36 0,5 2-12 16,-2 4 33-16,0 3 3 0,3 3-4 0,-2 2-26 16,3 3 2-16,-2 0 18 0,2 4 2 15,0 1 4-15,1-2 18 0,-1 8 16 0,-1 9 4 16,2 4 2-16,0-7-1 0,0 6 24 16,12 35-16-16,-7-21-21 0,0 0 6 0,1 4-28 15,1 0 0-15,0 0-12 0,1-4-19 0,-1 2-4 16,-1-2-23-16,2-4-5 0,-2-1-7 15,2-3-8-15,-1 1-7 0,-1-3-69 0,-1-5-37 16,-1-4-45-16,0-6-31 0,-4-1-60 0,2-4 18 16,0-3-164-16,-2-1-61 0,0 0 33 15,0 0-237-15,7 0 35 0,16-13 54 0,-9 4 9 16,10 5 35-16,2-7 33 0,3 2 33 0,4 0 27 16,1-2 23-16,5 4 16 0,-2-2 4 15</inkml:trace>
  <inkml:trace contextRef="#ctx0" brushRef="#br0" timeOffset="185835.79">9281 16445 754 0,'7'-6'484'0,"-3"3"-57"0,0 3-64 15,-3 0-9-15,0 0-31 0,0 2-24 16,-2 0-22-16,2 2-22 0,-2 0-26 0,1 1-29 16,-1-1-15-16,1 1-21 0,0 2-23 0,1 1-2 15,0-3-10-15,-1-5-3 0,0 7-4 0,0 2-2 16,14 13-24-16,-3-14 2 0,-2-1-9 15,5 0-10-15,0 0 0 0,4 0-16 0,0 0 0 16,1-2-17-16,2 1 5 0,1 3-10 0,-3-1-4 16,2 0-5-16,0 0-12 0,-5 2-1 15,1-1 4-15,-5-2-14 0,-5 1 23 16,-1-1-17-16,-4 1 13 0,-2-3-16 0,0-5 18 16,0 0-7-16,-21 23-11 0,5-13-4 0,-2-2 17 15,-3-3-11-15,0 1-9 0,-2-1-4 0,1-4 19 16,-4 0-36-16,2 1-8 0,11-2-44 0,-6 0-54 15,-1 0 14-15,-1 0-127 0,1 0-60 16,-16-15 27-16,23 7-295 0,-1 1 5 16,5-3 53-16,3-4 54 0,1 0 28 0,2-3 44 15,0-3 7-15,3 11 44 0,0-6 4 16,17-18 10-16,-7 14-4 0</inkml:trace>
  <inkml:trace contextRef="#ctx0" brushRef="#br0" timeOffset="186084.96">9339 16361 329 0,'1'-3'659'0,"0"1"-99"16,0 0-69-16,1-1-61 0,1 0-56 0,0 1-48 16,3 0-23-16,11-6-35 0,2 1-34 15,5-2-32-15,6 4-21 0,-3 0-24 0,3 2-1 16,0-1-21-16,1 3-29 0,-1-1-37 0,1 0-49 15,-16 2-28-15,9 0 0 0,3 0-104 16,-1 0-73-16,0 0-35 0,0 0 23 0,-1 0-226 0,27 12-90 16,-24-10 59-16,2-2 32 0,4 0 30 15,-2 3 52-15,-2 1-5 0,12 1 56 16,-1 0-48-16,6 3 82 0</inkml:trace>
  <inkml:trace contextRef="#ctx0" brushRef="#br0" timeOffset="186463.12">11032 16451 1037 0,'-3'-2'360'15,"0"1"-48"-15,1 1 24 0,1 0-14 0,-1 0-15 16,2 0-12-16,3 0 3 0,0 0 2 0,3 1-13 16,12 3-21-16,-7-4-11 0,10 0-40 15,6 0 7-15,5 0-21 0,2 0-1 0,3 0-45 16,2 0-4-16,1 0-10 0,3 0 4 0,2 0-36 16,-2 0-9-16,1 0 8 0,-3 0-27 15,-2 0-14-15,0 0-3 0,-4 0-4 0,-3 0-43 16,-3 0-47-16,-3 0-21 0,-7 0-44 15,-3 0-66-15,-3 0 17 0,-3 0-110 0,-3 0-58 16,-7 0 27-16,7 8-304 0,-10-7 40 0,-4-1 55 16,-10 1 31-16,-2 1 32 0,-7 4 25 0,1 0 21 15,-1-3 20-15,1 3 61 0,-3-2-14 16,0 1 34-16</inkml:trace>
  <inkml:trace contextRef="#ctx0" brushRef="#br0" timeOffset="186694.74">11245 16600 623 0,'-14'4'444'0,"6"1"-63"16,2-1-52-16,2-2 45 0,1 0-12 0,2 1-7 16,2-1-2-16,2 0-21 0,2 1-31 15,2-1-16-15,12 2-39 0,5-1-27 0,4-2-4 16,2 1-16-16,2 0-27 0,-15-2-15 0,9 0-28 16,3 0 1-16,1 0-36 0,-1 0 1 0,31 9-48 15,-36-6-42-15,-13-3-70 0,4 0-56 16,1 0 11-16,-3 0-169 0,17-13 25 0,-24 11-322 15,-1-1 53-15,-1 0 29 0,0 0 49 16,-3 1 1-16,0-1 63 0,1 0 3 0,2 0 41 16,15-2 28-16,7 1-9 0,11 3 37 15</inkml:trace>
  <inkml:trace contextRef="#ctx0" brushRef="#br0" timeOffset="187603.23">12525 16214 673 0,'-1'-6'375'0,"2"1"-24"16,-1 0-59-16,0 1 4 0,2-2-66 0,-2 4-12 15,2-2-24-15,0 2-20 0,-1 1 52 16,3 1-15-16,0 3-1 0,0 1-9 0,5 10 6 15,-1 3 5-15,-1 4-11 0,-1 5-4 0,-1 3-18 16,1 2 7-16,0-3-29 0,-4 3-9 0,3-1-17 16,-1 2-3-16,-4-16-16 0,0 7 0 15,0 5-19-15,0-2-19 0,0 0 1 0,-11 18-2 16,9-25-2-16,0-5 2 0,-1-5-13 16,-1-1 7-16,1-2-31 0,-1-3 15 0,-3 0-18 15,3-1-2-15,-2-1 15 0,1-1-13 0,0 0-9 16,5 0 4-16,0 0-6 0,-12 0-13 15,-12-12 1-15,16 9 10 0,1 0-6 0,1 0 13 16,2-1-12-16,1 0 3 0,0 3-11 16,2-3 10-16,0 2-22 0,2 0 9 0,3-2-3 15,12 0 16-15,-1-1-23 0,7 1 3 16,6 1 0-16,-1 0 3 0,1 1 0 0,3-1 9 16,2 2-16-16,-16 1 10 0,9 0 16 0,3 0-22 15,3 0 2-15,-2 0 9 0,31 9-15 16,-38-7 3-16,-4-1-18 0,-5 1-16 15,-3-2-17-15,-11 0-22 0,8 0-11 0,-8 0-35 16,7 0-44-16,-7 0 14 0,0 0-79 0,8-8-39 16,-10 4-35-16,0 1-34 0,-6-8 29 15,-1 0-228-15,0-1 28 0,1 0 61 0,-2 0 26 16,-3 0 22-16,1 1 27 0,-2 0 45 0,1 3 26 16,-2-2-30-16,1 2 7 0</inkml:trace>
  <inkml:trace contextRef="#ctx0" brushRef="#br0" timeOffset="187828.83">12760 16444 537 0,'-4'-3'400'0,"2"1"-37"16,0 1-8-16,0-1-47 0,0 2 4 0,-1 0-23 16,3 0 1-16,0 2-2 0,0 0 14 0,2 5-1 15,3 8-27-15,1 7-22 0,2 2-10 0,0 3-2 16,-1 0-38-16,-2-1-4 0,-1 5-28 16,3-4-18-16,-1 0-12 0,1-1 13 0,-1 0-30 15,0 2-20-15,2-5-30 0,-2-1-49 16,-1-2-41-16,-3-1-47 0,1-7-43 0,-1-1 8 15,3-5-122-15,0-3-56 0,-2-1-79 16,2-2 33-16,-5 0-241 0,0 0 39 0,8 0 37 16,15-10 16-16,-10 5 30 0,2-6 50 0,1-2 42 15,4 5 35-15,2-3-8 0,-1 1-3 16</inkml:trace>
  <inkml:trace contextRef="#ctx0" brushRef="#br0" timeOffset="188223.88">13679 16433 368 0,'9'-13'498'0,"-3"0"-100"16,-3 5 52-16,0 1-73 0,0 2-34 0,2 5-37 15,-5 1 3-15,-3 6-13 0,-2 12 5 16,-3 3-34-16,-1 4 10 0,-3 2-37 0,0 2-15 16,-4 5-13-16,-2 3-11 0,0 0-18 0,-2 0-2 15,1 0-16-15,-2 3-42 0,3-1-8 0,-2-1-21 16,1-2-5-16,3-1-28 0,3-6-38 15,-1-2-53-15,4-6-52 0,-4 0-49 0,8-5 12 16,0-3-138-16,2-7-72 0,4-4 30 16,0-3-298-16,3 0 52 0,1-5 39 0,-2 0 66 15,9-5 33-15,1-4 32 0,3-3 4 0,0-2 17 16,3 2 47-16,-1-3-6 0,2-5 18 16</inkml:trace>
  <inkml:trace contextRef="#ctx0" brushRef="#br0" timeOffset="188436.94">13820 16613 270 0,'21'-22'509'0,"-1"4"25"0,-5 0-42 0,1 5-68 16,-3 1-39-16,-2 5-45 0,-4 4-5 16,-7 3 12-16,5 13-8 0,-7 8-24 15,2-9-33-15,-19 28 18 0,4-8-28 0,-5 7-42 16,-3 3-20-16,-4 5-9 0,-3 2-21 0,-1 4-30 16,-2-3-2-16,-1-3-31 0,7-3-13 15,0 0-119-15,-1-6-73 0,5-3-62 0,2-4 15 16,3-5-174-16,7-4-86 0,2-3 34 15,-4-6-234-15,5-1 48 0,3-5 40 0,2-2 38 16,1-5 33-16,2 0 36 0,0 0 34 0,-2-3 20 16,2-1 53-16,6 1 17 0,9-2 7 0</inkml:trace>
  <inkml:trace contextRef="#ctx0" brushRef="#br0" timeOffset="188624.94">14058 17202 1007 0,'6'3'508'0,"-1"-1"-66"0,0-2-35 16,-1 2-42-16,-1-1-30 0,1-1-41 0,-3 0-22 16,1 2-33-16,1-2-29 0,-2 0-44 15,1 0-68-15,0 0-79 0,0 0-3 0,-2-2-161 16,0 1 15-16,0 0-353 0,3 1-7 16,-6-3 32-16,3 1 40 0,-2 2 28 0,0 0 38 15,-3-2 28-15,-1 1 12 0,-1 1 46 0</inkml:trace>
  <inkml:trace contextRef="#ctx0" brushRef="#br0" timeOffset="-213573.79">22946 12859 602 0,'0'0'274'16,"0"0"-2"-16,14 0-35 0,-14 0-8 0,0 0 2 16,0 0-15-16,28-13-33 0,-28 12-1 0,3 1-2 15,-1-1-6-15,1 1-9 0,-2 0-17 0,1-1-16 16,-1 0-8-16,0 0-13 0,-1-1 9 15,-1 0-14-15,1 0-10 0,-1 0-1 16,-1-1-13-16,-2 2-4 0,0-3-6 0,1 0-5 16,-3 4-3-16,-6-7 2 0,-2 3-22 0,2 2 12 15,-1 1-38-15,-5 0 17 0,7 1-24 16,-4 0 5-16,-21 12 28 0,11-4-32 0,0 3-2 16,-1 0 18-16,4 3-6 0,1 0-5 15,0 1 2-15,2 2-2 0,0 0 1 0,1-1 13 16,4-1-12-16,3 3 3 0,4-1 6 15,1 0-10-15,3 1 4 0,3 0-2 0,0-9 2 16,0 5 7-16,15 18 15 0,-5-15-8 0,0 0-6 16,1-2 6-16,3 1-14 0,-3-1 1 15,3-3 0-15,-2 0 4 0,-1-2-12 0,3-1 8 16,-2-2-3-16,0-2-16 0,-1-3 19 0,-11-2-24 16,14 0-14-16,2 0-31 0,22-14 5 0,-17 8-94 15,2-2-30-15,2 0-22 0,-4-1-32 0,-1 1-41 16,-1 4 22-16,-3-3-265 0,-5 5 52 15,-1-1 29-15,-8 2 19 0,2 0 50 0,-4 0 2 16,0 1 40-16,0 0 7 0,-1 2 9 16</inkml:trace>
  <inkml:trace contextRef="#ctx0" brushRef="#br0" timeOffset="-213379.28">22816 13092 657 0,'-1'-1'394'0,"-1"-1"-82"0,0 0-37 16,2 2-48-16,0-3-37 0,3 2-11 0,-1 0-27 15,3-1-30-15,1 0-39 0,9-1-42 0,1 0-51 16,3 1-38-16,0-1 3 0,1-1-195 0,1-1-132 16,-1 2 15-16,3 1 36 0,-1-2 16 15,-3 1 13-15,3-2 3 0</inkml:trace>
  <inkml:trace contextRef="#ctx0" brushRef="#br0" timeOffset="-213119.59">23228 12956 267 0,'-2'-2'497'0,"1"-1"-61"16,0 0-69-16,0 1-10 0,0-1-47 0,0 2-27 15,1 1-16-15,0 0-27 0,2 0-7 0,1 4-6 16,0 0-14-16,9 8-11 0,3 2-11 15,-1 3-23-15,0 2-19 0,-1 0-14 0,1 0-22 16,-3-2 2-16,1 3-16 0,-1-3-23 0,-3 0-33 16,1-4-30-16,-3 3-42 0,-1-8-6 15,0 0 3-15,-3-1-105 0,1-2-34 0,-2-4-52 16,2-1 24-16,-3 0-201 0,0 0-95 16,0 0 46-16,8-10 6 0,2 0 32 0,-8-2 25 15,1-5 53-15,-2 2 4 0,2-3 25 0,1 1-20 16</inkml:trace>
  <inkml:trace contextRef="#ctx0" brushRef="#br0" timeOffset="-212937.11">23434 12978 464 0,'-1'-5'407'0,"1"3"-31"0,-1-3-58 16,-1 5-14-16,0 0-39 0,0 2 28 15,-3 1 5-15,-7 8-3 0,-1 0-25 16,-3 5-21-16,1 0-25 0,-2 2-15 0,2 0-24 16,-1 0-25-16,-1-1-10 0,1 0-31 15,-1 0-30-15,3 0-33 0,1-3-40 0,2-4-35 16,4-2 2-16,0-3-112 0,5-1-38 0,2-4-64 15,1-4 22-15,2 1-266 0,1 1 5 0,8-8 30 16,1 3 31-16,4-5 35 0,4 2 7 16,3-1 46-16,0 1 38 0,1 0 24 0</inkml:trace>
  <inkml:trace contextRef="#ctx0" brushRef="#br0" timeOffset="-212251.78">23692 13058 907 0,'-5'4'345'16,"1"-1"-58"-16,1 0 25 0,0 1-47 15,2-3-39-15,-1 1-25 0,1 2 36 0,1-1-6 16,1-1-21-16,1 0-14 0,1-1-26 16,1-1-1-16,0 0-19 0,4 0-33 0,-1-3 1 15,11-1-4-15,2-1-13 0,-1-5-12 0,-1 3-15 16,2-3 0-16,-2-3-10 0,-3 4 3 0,1-3-12 15,-4 2-6-15,-1-1-17 0,-2 3-3 16,-2-4 8-16,-3 4-9 0,-1 1-6 0,-2 0 1 16,-1 7-4-16,0 0-6 0,0 0 3 15,-15-8 7-15,7 9-10 0,-8 4 6 0,-4 3-20 16,1 3 15-16,0 1-14 0,3 1-6 16,1 1 18-16,2 3-15 0,6 2 10 0,0-4-7 15,3 3 5-15,4-10 2 0,0 3 5 0,16 13 3 0,-1-13 0 16,2 1 4-16,3-4-1 0,1-4-6 15,-1-3-4-15,-8-1 4 0,5 0-2 0,24-9 2 16,-20 2-9-16,1-2 14 0,0 0-9 16,-5-6-6-16,-2 2-9 0,0-1 3 0,-1 0-17 15,-4-3-2-15,0-2-13 0,-2 4-8 0,-1-2 13 16,-3 5 27-16,-1 2-17 0,-2 1-22 16,-1 2 12-16,0 2 20 0,0-1-7 0,0 6 5 15,0 0 6-15,0 0-24 0,0 0 17 0,0 0 18 16,0 0 0-16,2-9-12 0,-1 10-2 15,2 2 11-15,0 1 12 0,5 7 12 0,0 2-7 16,0 0 5-16,0 0 16 0,0 2 10 0,-2-3 5 16,0 2 2-16,0-1 4 0,-2-2-11 15,-3-2 15-15,0-5 6 0,-1 3-10 0,0-7 12 16,0 0 8-16,0 7-8 0,0-7-17 16,0 0-12-16,-13 12 5 0,9-12-15 0,-1 0-3 15,1-1-5-15,-2-2 20 0,0 0-21 16,-3-7 13-16,1-1-11 0,3-4-26 0,3-2-6 15,2 8-11-15,0-6-21 0,11-15-19 0,-2 14-3 16,3 0-16-16,0 2-11 0,4 2-32 16,1 5 12-16,0 0-71 0,0 2-22 0,1 3-24 15,-5 2-18-15,-13 0-53 0,12 0 31 0,3 0-237 16,20 17 27-16,-14-12 26 0,2 4 48 0,0-4 34 16,-1 2 30-16,1-2 5 0,-2 0 6 15,0 0 12-15,0 0 34 0</inkml:trace>
  <inkml:trace contextRef="#ctx0" brushRef="#br0" timeOffset="-211792.07">24565 12931 621 0,'-4'-4'395'0,"0"0"-35"0,-7-4-55 0,2 1-26 15,0 4-35-15,2-1 0 0,0 4-22 0,-1-1-9 16,8 1-32-16,-12 0-5 0,-15 15 24 0,11-4-14 15,4 2-14-15,3 2-9 0,1 4 10 16,0 1-8-16,4 1-18 0,2 0 0 0,1 2-15 16,1-13 0-16,0 4-27 0,17 19 7 15,-8-15-25-15,6-6 2 0,4-3-22 16,0-1 5-16,1-6-4 0,1-2-21 0,-10 0-2 16,6 0-17-16,21-12-15 0,-16 0-20 0,-2 2-11 15,-1-2-27-15,0-2 4 0,-3-1-15 16,-1-2 13-16,-2-1-20 0,-1 3 29 0,-1 2-8 15,-3 1 11-15,-3 2-4 0,1 3 10 16,-4 0-6-16,0 3 1 0,-1 2 9 0,0 1 14 16,-1 1-14-16,-2 2 21 0,1 1 12 0,0 1 0 15,1 1 19-15,-3 14 14 0,3-10 2 16,0 2 8-16,0 4 10 0,0 2-10 0,0 2 4 16,12 17-8-16,-7-20-4 0,4-2-4 15,1-3-8-15,-1-4-9 0,0-3 1 0,0 0-24 16,-9-4-30-16,12 0-45 0,19-15 7 15,-14 3-125-15,-3-2-29 0,1-3-58 0,-1-3 24 16,-4-2-202-16,1 0-63 0,-3-2 40 0,4 0 38 16,-4 1 34-16,-1 1 31 0,-4 0 36 15,0 3 8-15,-3 10 24 0,0-4 6 0</inkml:trace>
  <inkml:trace contextRef="#ctx0" brushRef="#br0" timeOffset="-211665.73">24928 12840 759 0,'-12'-7'283'0,"-4"3"-22"0,1 0-15 15,2 2-25-15,13 2-10 0,-11 0-48 0,-1 0 5 16,-13 11-26-16,12-3-19 0,4-2-8 0,5 1-23 15,0 2-22-15,2-1-57 0,1-1-22 16,1 1-33-16,10 13-32 0,1-11-33 16,4-3 11-16,1 2-154 0,2-2-56 0,4-1-38 15,-2-2 30-15,3-4-11 0,1 3 37 0,1-3 53 16</inkml:trace>
  <inkml:trace contextRef="#ctx0" brushRef="#br0" timeOffset="-211094.21">25063 12941 827 0,'17'-4'263'0,"-1"-2"7"15,-4 0-9-15,-5 4-29 0,0-3 6 0,-2 3-25 0,-3 0 10 16,0 1-25-16,-3 1 32 0,-1 2-12 15,-2 0-20-15,1 1-8 0,-2 0-12 0,1 1-31 16,-4 8-12-16,3-3-7 0,1-1-16 16,2 2-2-16,2-3-12 0,0 0-9 0,0-7 6 15,0 11-22-15,13 12-1 0,-4-11-2 0,0 0-10 16,1-1-8-16,1-1 1 0,1 3-9 0,-1-3 3 16,2 0 0-16,-1 1-10 0,-1-3-10 15,-3-1 6-15,1 3-2 0,-4-5-2 0,-3 1 16 16,0 0 8-16,-2-6-4 0,0 0-6 15,0 0 2-15,-15 13-14 0,-3-7-2 0,-2-1 5 16,-2-2-7-16,-1 1-6 0,-1-4-8 0,1 0-20 16,12 0-35-16,-6 0-42 0,-15-12 8 0,18 7-101 15,4 0-27-15,4 1-18 0,2 0 4 16,5 0 10-16,1 1 29 0,3 0 6 0,1 0 38 16,1 3 17-16,10-3 10 0,2 1 23 0,-1-3 24 15,1 3 41-15,2 2 22 0,2-3 25 16,-1 3 24-16,-1-3-4 0,1-4 37 0,1 4 12 15,-1-1 6-15,0-3-9 0,2-3-4 16,0 1-11-16,1-2-18 0,-4-2 11 0,4 1-7 16,-2-3-3-16,4-1-25 0,-1 0 19 0,-4 1 11 15,-1 1 20-15,2 1-11 0,-5 0 18 0,-3 4-1 16,-5 3-8-16,-6-1-18 0,-4 7-8 16,-2-1 4-16,0 4-18 0,-2 2 10 0,-6 7-13 15,-1 4-2-15,2 2-5 0,0 1 2 0,-1 1-7 16,2 2-1-16,5-1 0 0,3-12 0 15,0 7 5-15,0 0-1 0,0 1 11 0,17 19 25 16,-6-22-8-16,6 0 3 0,2-5-19 16,2-2 18-16,3-2-15 0,3-1-3 0,-1-2-17 15,5-1-39-15,-3-1-51 0,-12 0-44 0,5 0 9 16,2 0-134-16,25-9-52 0,-29 5-40 16,-6 1 28-16,-4 0-255 0,-4 1 48 0,-2 1 37 15,-3-2 14-15,-4 1 41 0,0 1 38 16,-13-2 37-16,-4-1 15 0,-12 1 12 0,-1 3 15 15,-1-3 32-15</inkml:trace>
  <inkml:trace contextRef="#ctx0" brushRef="#br0" timeOffset="-210655.55">22086 13592 743 0,'-30'5'320'16,"15"-5"-25"-16,-21 9-8 0,27-4 18 0,7-1-32 15,6 0-35-15,19 2 28 0,12-2 9 16,-13-4-6-16,26 0-22 0,18 0-2 15,15 0-9-15,18 0-28 0,17 0-11 0,13 0-13 16,14 0-32-16,11 0-6 0,63 0-14 0,29 0-13 16,-14 0-23-16,17 0-12 0,211-13 0 15,-281 9-23-15,-24-1 9 0,2-1-18 0,1-1-5 16,-3 0 8-16,-7 0-16 0,-9-2 4 0,-12 2-18 16,-10 1 1-16,-15-1-1 0,-13 2-9 15,-13 1 15-15,-10-1-8 0,-12-1-4 0,-12 1 3 16,-9 1-21-16,-6-1-21 0,-9 1-8 0,-12 1-35 15,-6 3-24-15,0 0-29 0,-26-6 11 16,3 1-217-16,-6 2 28 0,-4 0 27 0,3-1 25 16,-5-1-290-16,4 0 32 0,-1 1 40 15,0 3 67-15,2-3 7 0,8-1 41 0,10 4-20 16,7-1 37-16,5 2 68 0,0 0 5 0</inkml:trace>
  <inkml:trace contextRef="#ctx0" brushRef="#br0" timeOffset="-210486.6">26734 13493 1218 0,'9'0'427'0,"-3"0"-75"16,1-2-60-16,-1 4-33 0,-2-2-118 0,-1 0-61 16,1 1-76-16,-2 1-107 0,-1-2 9 0,0 1-305 15,-2 0 22-15,0-1 43 0,-2 1-2 16,-1-1 46-16,-2-1-3 0</inkml:trace>
  <inkml:trace contextRef="#ctx0" brushRef="#br0" timeOffset="-208930.9">22972 14311 672 0,'-15'0'373'0,"15"0"-65"0,0 0-3 0,0 0-39 16,0 0 49-16,0 0-7 0,0 0-27 0,-15 15-12 15,15-4-10-15,0 6-25 0,0 4-24 16,0 1-23-16,0 1-15 0,0 1-18 0,0-2-19 16,0 0-21-16,0-2-3 0,0-3-11 15,0-4-17-15,0-1-18 0,0-3-35 0,0-1-44 16,0-8 0-16,0 5-157 0,0-5-55 0,-1 8 24 15,0-10-254-15,2-1 36 0,-3-2 35 16,2 2-73-16,0-5 35 0,-3-10 56 0,3 9 0 16,0-6 52-16,-8-22 17 0,3 15 6 15</inkml:trace>
  <inkml:trace contextRef="#ctx0" brushRef="#br0" timeOffset="-208768.97">22920 14221 792 0,'1'-5'351'0,"0"1"-62"0,1 0-20 0,-2 0-36 16,0 2-36-16,0 0-35 0,0-1-7 16,0 3-27-16,0-2-32 0,-2 2-37 0,2 0-49 15,-2 0-50-15,-1 2-68 0,0 1 10 16,-1-3-281-16,1 2 18 0,-2 2 19 0,1-1 19 16,0 2 9-16,0-1-1 0</inkml:trace>
  <inkml:trace contextRef="#ctx0" brushRef="#br0" timeOffset="-208462.65">22766 14225 448 0,'-7'-8'379'0,"-5"0"-42"0,0 5-53 0,2 2-36 16,-2 3-30-16,3-2 1 0,-17 19-19 0,8-4-3 15,3 4-23-15,-2 5-19 0,2 5-16 16,0 3 43-16,3 6 18 0,2 2-4 0,0 3-17 16,5 0-28-16,1 3-10 0,4 0-7 0,0-26-16 15,0 12-18-15,16 41 2 0,-4-37-10 16,4-3-20-16,2-2-1 0,1-6-17 0,2-1-80 16,3-6 3-16,2-6-126 0,2-1-35 15,5-4-58-15,-1-2 24 0,3-4-293 0,-15-1 42 16,9 0 36-16,37-11 33 0,-32 5 15 15,-1-2 22-15,-1-3 26 0,-3 0 19 16,-1-3 14-16</inkml:trace>
  <inkml:trace contextRef="#ctx0" brushRef="#br0" timeOffset="-208182.41">23414 14175 360 0,'10'-1'421'16,"-1"2"-26"-16,10 6-33 0,-2 4-47 0,4 5 27 16,-2 0-20-16,1 7-2 0,1 6-31 15,-2 3-16-15,-1 3-26 0,2 3-25 0,-5 0-14 16,0 2-36-16,-6 1-6 0,-2-1-13 16,-4-1-13-16,-2-1-17 0,-1-19-23 0,0 10-11 15,-15 36-46-15,6-31-57 0,-1-4 2 0,-2-4-132 16,-5-4-83-16,4-2 19 0,-4-4-321 15,1-4 25-15,2-4 21 0,5-6 76 0,9-2 12 16,0 0 36-16,-7-11 7 0,16 0 66 0,6-1-3 16,9-1-4-16</inkml:trace>
  <inkml:trace contextRef="#ctx0" brushRef="#br0" timeOffset="-207564.26">24386 14582 653 0,'-7'-6'368'16,"-1"0"-52"-16,2 3 17 0,0-2-30 15,-3-5-39-15,3 1 5 0,1 4-11 0,2-1 11 16,1 0-23-16,1-1-26 0,1 7-31 0,0-10-3 16,21-6-24-16,-6 6 8 0,2 6-8 15,2 0-12-15,2 4-5 0,-10 0-6 0,5 0 7 16,21 18-19-16,-17-6-12 0,-1 7 4 16,-2-2-9-16,-2 3-29 0,-1 3 2 0,-5-3-17 15,1 4 13-15,-5-1-26 0,-3 0 11 0,-2-4-3 16,0-9-23-16,0 4-5 0,-17 16 4 15,5-16-2-15,0-3 5 0,-2-3-26 0,-1-1 9 16,4-3 8-16,-1-1-15 0,1-2 8 16,11-1-11-16,-9 0 7 0,1 0-4 0,0 0-21 15,8 0 8-15,-7 0-4 0,-2-11-19 16,7 10-6-16,2 0 19 0,2-2-7 0,1 1 4 16,0 0 1-16,2 0 5 0,2 2-2 15,0 0-1-15,13 0-11 0,-11 0 3 0,6 0 15 16,19 10 1-16,-15-3-14 0,-3 0 16 0,1 5-8 15,-2-2 5-15,-1 3 3 0,-2-2 3 16,2 3-9-16,-10-1 13 0,2 0-17 0,-2-2 18 16,-3 2-7-16,-1-13 0 0,0 9 9 0,-16 15-13 15,3-12 9-15,-1 1 8 0,-7-2-17 16,0-2 19-16,-4-1-14 0,-2 0 13 0,-2-1-23 16,-3-2 17-16,0-2-36 0,0-2-14 0,1 0-37 15,14-1-56-15,-4 0 13 0,-25-10-121 16,24 0-35-16,2 0-57 0,4-2 29 0,1-2-267 15,4 2 48-15,3-5 31 0,2 2 53 0,5-3 25 16,1 9 28-16,0-5 25 0,12-18 34 16,-3 16 29-16,5-4 11 0</inkml:trace>
  <inkml:trace contextRef="#ctx0" brushRef="#br0" timeOffset="-206993.75">24720 14241 748 0,'-3'-2'342'0,"1"1"-24"16,0-3-34-16,1 2-26 0,0-1-38 0,-1-1 8 16,2 0-12-16,0-1-26 0,1-2-14 15,1 3-1-15,6-9-35 0,2 1 34 0,2 0-23 16,4 0 2-16,1 3-5 0,2 1 8 16,-1 3-20-16,3-1-3 0,2 3-11 0,-13 3-10 15,6 0-1-15,18 12 4 0,-17-1-17 16,-2 4-3-16,-4 0-18 0,-7 2 4 0,3 2-14 15,-5 0-4-15,-2 2-7 0,0-10 0 0,-14 21-18 16,8-11 6-16,-3-1-9 0,-4-3 1 0,1 0-12 16,0-1 12-16,-1-5-9 0,0 2-1 15,0-3-9-15,-1-3 4 0,1-2 6 0,2 0-10 16,3-2 2-16,-1-1-6 0,2-2-7 0,2 1 9 16,-1-1-7-16,6 0-1 0,0 0-5 0,0 0-3 15,0 0 4-15,-6 0-7 0,6 0-2 16,0 0 5-16,-7-6-3 0,10 4 6 0,1 2-8 15,2 0 0-15,0 0 10 0,1 0-9 16,14 0 11-16,-10 0-11 0,6 0 10 0,3 0-17 16,4 0-12-16,1 0-22 0,0 0-29 0,0 0-18 15,-1 0 8-15,-3 0-129 0,-1 0-27 0,-3 0-43 16,0 0 26-16,-3 0-265 0,-2 0 14 16,-3 0 39-16,-2 0 34 0,6-4 36 0,-9 0 43 15,-1 0 17-15,-1 1 14 0,2-1 3 0,-2 1 5 16</inkml:trace>
  <inkml:trace contextRef="#ctx0" brushRef="#br0" timeOffset="-206636.7">25202 14221 291 0,'0'-4'429'0,"-2"1"-76"0,0 1-5 16,0 2-21-16,-1 0-43 0,0 0 17 0,1 2 6 15,-1 3-19-15,-6 7-10 0,3 3-16 16,0 1 0-16,1 3-13 0,1 1-33 0,2 0 5 15,1 1-27-15,1-12 1 0,0 6-24 16,0 1-3-16,12 17-23 0,-5-19-8 0,0 1-24 16,3-5 7-16,3 0-16 0,4-2-20 0,0-5-14 15,-3-2 3-15,-8-1 2 0,6 0-18 16,20-10-16-16,-14 1-3 0,-1-1-9 0,-3-5-12 16,-1 0-7-16,1-2 1 0,-3-4-16 15,-1 6-11-15,-3-5 5 0,-3 1-2 0,-2 1-5 16,-2 9-7-16,0-2 1 0,-14-13-5 15,2 15-10-15,-3 2-16 0,-5 1-6 0,0 3-22 16,-1 1 3-16,-2 0-35 0,12 2 12 0,-6 0-68 16,-23 12-69-16,17-5-22 0,5 1 23 15,0-1-248-15,3 2 41 0,3 1-68 0,7-3 37 16,-3 0 50-16,3 1 29 0,3-1 25 16,2 1 27-16,16 18 27 0,-2-7 16 0</inkml:trace>
  <inkml:trace contextRef="#ctx0" brushRef="#br0" timeOffset="-205954.34">25804 14669 1198 0,'9'16'418'16,"1"2"-8"-16,-1 1-40 0,0 3-21 0,0 0-34 16,-2-1-25-16,0-1-32 0,2-1-27 0,-6-1-12 15,2 0-30-15,-3-1-10 0,0-6-17 0,-2-1-18 16,0-3-8-16,1-2 9 0,-1-5-16 16,0 0-9-16,0 0-9 0,0 0-11 0,-7 10-12 15,4-12 5-15,0 0-22 0,0-3-5 0,-5-7 7 16,2-2-21-16,3-3-9 0,-1 0-15 15,4-2 1-15,-3 1 2 0,3-3-13 16,0 14-11-16,0-6 5 0,12-13-16 0,-4 14 1 16,2 1 2-16,2 2-3 0,3 0 4 0,3 4-5 15,2 1 5-15,2 1 0 0,-10 3 0 16,6 0 0-16,5 0 14 0,22 16-6 0,-23-6 9 16,-1 2 8-16,-2 3-3 0,-2 0 20 15,-2 1-1-15,1 1-19 0,-6 1 10 0,-1-4-19 16,-5 2 10-16,-2-3-1 0,1-5 17 15,-1 1-13-15,-1-5-7 0,-1 3 4 0,0-7-8 16,0 0 14-16,0 0-6 0,0 0-9 16,-13 8 14-16,9-10 2 0,0 1-1 0,0-3-23 15,-5-7 9-15,3 0-16 0,0-6-5 16,5 4-1-16,1-5-2 0,0 8-3 0,0-5-8 16,15-18-5-16,-4 15 9 0,1 2 3 15,0-1-11-15,3 5 14 0,2 0-2 0,1 4-9 16,1 1 21-16,1 3-19 0,-1 1 18 0,-10 3 16 15,7 0 6-15,19 12-1 0,-16-2 7 16,-1 1 16-16,0 6-10 0,-5 0-10 0,-1 2 2 16,-1-1 13-16,-5 2-16 0,-2-3-5 0,-4-2 0 15,0-7-3-15,0 6-4 0,-12 13-21 16,3-14-25-16,1-1-44 0,0-4-47 0,1-4-37 16,-1-1 15-16,2-3-168 0,6 0-40 15,0 0 30-15,-7 0-286 0,-1-15 53 0,7 10 45 16,5-12 39-16,4 0 36 0,2 0 29 15,5-3 28-15,1 4 40 0,1-1 29 16,2 0 16-16,1 3-11 0</inkml:trace>
  <inkml:trace contextRef="#ctx0" brushRef="#br0" timeOffset="-205665.08">26600 14686 967 0,'0'1'385'0,"0"2"-52"0,0 0 50 16,-1 0 19-16,0 4-19 0,-1 10-2 0,2-8-25 15,0 5-18-15,0 3-28 0,0 2-22 16,0 2-16-16,14 19-29 0,-8-22-8 0,3-1-39 15,0-2-18-15,0-4-13 0,3 0 6 16,-1-4-48-16,1-1 0 0,-2-4-25 0,3-1 1 16,-5-1-20-16,6 0-10 0,19-16-7 0,-12 8-46 15,-2-4-12-15,-1-2-14 0,0-2-14 0,-2-2-14 16,-3 0 6-16,0 0-3 0,-2-1 1 16,-5 0-10-16,-2 1 7 0,-4 5-5 0,0 13 3 15,-11-24-16-15,-1 12 7 0,-3 2-13 16,-3 2-19-16,-3 2-19 0,1 2-27 0,-1 4 14 15,2-1-88-15,-2 1-50 0,13 0-27 16,-2 0 25-16,0 0-268 0,2 0 46 0,-6 10 38 16,12-6 32-16,4-1 32 0,8 9-43 15,6-3 30-15,7 4 26 0,-1-4 24 0,4 3 27 16,2 0 8-16</inkml:trace>
  <inkml:trace contextRef="#ctx0" brushRef="#br0" timeOffset="-205352.2">27106 14837 283 0,'7'-2'423'0,"6"-4"-57"0,-3-2-38 16,-4-1-21-16,-1 2-42 0,-3 0 36 0,-1-1-37 16,-1 8-17-16,0-7-9 0,0 0-21 15,0 1-14-15,0-4-25 0,-12-11-8 0,5 10-19 16,-2 3-6-16,4 2-24 0,-4 3-8 0,1 0-15 16,-2 3-8-16,3 0-9 0,7 0 2 15,-12 0-15-15,-14 17 14 0,16-5 0 0,-4 1-1 16,5 3 2-16,2 1 5 0,0 4-13 15,5-1-7-15,2-1 1 0,0-11-21 0,0 6 0 16,0 0 0-16,14 14-11 0,-6-19 1 16,1 1 4-16,4-3-22 0,-2-4-25 0,1-3-24 15,-12 0-27-15,12 0-27 0,20-15 8 0,-14 6-97 16,-3-4-26-16,2 1-21 0,-4-5-41 0,0-1-5 16,0-2 23-16,-2-3-152 0,-1-3-45 15,-3 2-10-15,-3-1 12 0,0 4 47 0,-4-2 16 16,0 9 51-16,0-4 15 0,0-3 28 15,-17-24 71-15</inkml:trace>
  <inkml:trace contextRef="#ctx0" brushRef="#br0" timeOffset="-205118.58">27186 14517 581 0,'-10'-23'202'0,"2"-2"10"0,1 6 19 16,2-1 2-16,-1 5 9 0,3 4-30 0,1 2-4 15,2 3-34-15,-3 3 56 0,0 0-28 0,0 3 22 16,1 0 17-16,2 0 18 0,0 0-6 16,-4 16 12-16,4 3-4 0,0-9-3 0,0 9 1 15,0 4-28-15,11 28 18 0,-4-21-15 0,6 2-21 16,-2 0-37-16,-1-2-20 0,2 2-11 15,1 2-15-15,0-6-13 0,-1 1-7 0,1-2-22 16,-1 1-8-16,-2-5-73 0,2 1-39 16,-3-4-27-16,-2-3-43 0,2-1-44 0,2-6 13 15,0-3-142-15,-1-5-35 0,-4-1-68 0,-6-1 33 16,7 0-244-16,0 0 48 0,12-17 53 0,-6 7 50 16,4-2 14-16,1 1 30 0,3-3 25 15,3 2 50-15,-1-2-11 0,1 1 12 0,4-3 19 16</inkml:trace>
  <inkml:trace contextRef="#ctx0" brushRef="#br0" timeOffset="-204755.62">27954 14604 662 0,'6'-3'430'0,"-2"2"-73"16,-3 2 57-16,-1 0-25 0,0 4-36 16,-1-1-19-16,1 1-31 0,-1 2-38 0,0 0-21 15,0-1-14-15,0 2-30 0,1-8-18 0,0 6-19 16,0 1-9-16,0-2-24 0,0 2-5 15,0-7-8-15,0 8-7 0,0-1-12 0,0-7-11 16,0 0-11-16,8 14-18 0,-1-13-2 16,0 0 4-16,0-1-18 0,14 1 4 0,-1-1-8 15,-1 1-14-15,-3-1 0 0,4 1-2 0,-1-1-4 16,-1 2 5-16,0 4-9 0,-2 0 6 16,-2 2 3-16,-3 1 16 0,1 3-16 0,-5 3 16 15,-2 0 2-15,-2 2 17 0,-3-4-4 16,0-4-13-16,0 2 4 0,-17 16 6 0,7-13-9 15,-1-1 2-15,-5-1-2 0,-2-2-4 16,1 1-15-16,-3-2-18 0,-1-6-38 0,2-2-33 16,8-1-56-16,-4 0 10 0,-19-13-189 0,15 4-72 15,2-2 32-15,2 1-254 0,3 0 55 16,3-5 41-16,2 3 34 0,0-2 48 0,5-3 14 16,-2 2 48-16,1-2 14 0,3 0 44 15,0 9-30-15,0-1 23 0</inkml:trace>
  <inkml:trace contextRef="#ctx0" brushRef="#br0" timeOffset="-204540.04">27896 14575 869 0,'3'-3'455'15,"3"1"-49"-15,8-6-36 0,3 3-33 0,4-1-42 16,3 3-47-16,5 0-16 0,2-1-21 15,2 2-47-15,2 1-44 0,-1 1-12 0,3 0-129 16,0 0-62-16,-3-2-52 0,0 2 13 0,-4-2-331 16,-7 1 30-16,-3 1 6 0,-7 0 20 15,-13 0 37-15,9 0 44 0,-1 0-16 0,-2 0 34 16</inkml:trace>
  <inkml:trace contextRef="#ctx0" brushRef="#br0" timeOffset="-203674.74">22897 15917 710 0,'0'0'392'0,"0"0"-62"0,0 0-5 16,0 0-41-16,0 0 47 0,14 0 17 16,-14 0-10-16,0 0-19 0,26 8-32 0,-22 9-11 15,-2 6-22-15,0 1-14 0,-2 2-23 16,0-12-13-16,0 6-28 0,0 6-26 0,0-1-11 16,0 1-15-16,0-2-19 0,0-1 1 0,0-1-22 15,0-4-38-15,0-3-44 0,-10 9-29 0,8-16-20 16,2-8-25-16,0 0 8 0,0 0-140 0,0 6-36 15,6-1-38-15,-5-6 23 0,0-3-208 16,1 0-50-16,0-2 24 0,6-8 34 16,-1-1 33-16,2-4 36 0,0 5 25 0,-1-7 25 15,5 1 10-15,-2 0 20 0</inkml:trace>
  <inkml:trace contextRef="#ctx0" brushRef="#br0" timeOffset="-203459.15">23110 15945 869 0,'1'-8'409'16,"3"4"11"-16,-1 0-50 0,0 0-19 15,-2 4-1-15,0 2-3 0,1-1-23 0,0 5-23 16,0 1-18-16,-1 11-9 0,4 4-32 0,0 0-23 16,-2 2-16-16,2 2-10 0,0-4-40 0,-1 3-17 15,-2-3-3-15,2 1-32 0,-2-2-6 16,2-2-39-16,-3-2-42 0,0-6-35 0,0-1-60 16,0-3-20-16,0-1 10 0,0-4-132 15,-1-2-56-15,0 0 22 0,0 0-316 0,0 0 35 16,-5 3 40-16,2-7 37 0,-1 3 40 0,-1-3 29 15,-8-3 24-15,-1-1 45 0,-5 3 4 16,2-1 24-16</inkml:trace>
  <inkml:trace contextRef="#ctx0" brushRef="#br0" timeOffset="-203085.66">22650 15809 777 0,'3'-3'318'16,"-1"1"-42"-16,0 0-40 0,-2 0-6 15,0 2-25-15,-3 0-5 0,0 4-9 0,1 1-19 16,-8 8 16-16,-2 3-21 0,-1 5 40 0,0 1 12 15,0 1 0-15,0 6-9 0,-1 1 1 0,1 5-4 16,0 4-12-16,1 4-12 0,6 0-32 16,1 3-9-16,5-24-9 0,0 12-10 15,12 43-23-15,0-35-11 0,3-3-18 0,2-3-19 16,5-6-37-16,2 0-49 0,-1-4-48 0,3-5-4 16,3-2 9-16,2-4-105 0,-3-4-47 15,6-3-32-15,2-1 26 0,1-5-210 0,-1-2-71 16,-19 0 37-16,9 0 35 0,36-13 38 0,-23 2 36 15,-3 1 30-15,2-7 17 0,2 0 26 16,-3-1 5-16</inkml:trace>
  <inkml:trace contextRef="#ctx0" brushRef="#br0" timeOffset="-202817.46">23773 15782 512 0,'25'-7'441'0,"3"5"-78"16,-13 2 50-16,27 17-18 0,-14-5-19 16,0 6-23-16,1 9-14 0,0 1-33 0,-2 3-22 15,0 4-18-15,-3 3-34 0,-2-2-26 16,-5 3-27-16,-3-2 0 0,-5 3-35 0,-6-2-1 16,-3-19-31-16,0 9-37 0,-14 35-40 0,3-30-56 15,-3-4-43-15,1 0 5 0,-4-4-152 16,1-4-86-16,-1-1 29 0,-2-3-279 0,4-2 41 15,0-6 38-15,6-2 43 0,3-2 29 0,4-3 26 16,1 0 25-16,1-2 22 0,0 0 14 16,13-2-19-16</inkml:trace>
  <inkml:trace contextRef="#ctx0" brushRef="#br0" timeOffset="-201990.39">24752 16102 303 0,'-2'-2'386'0,"1"1"-33"16,-3-1-43-16,0 0-12 0,-1-1-32 0,1 1-33 16,-1 0 21-16,-8-6 3 15,3-2 7-15,-2 1-21 0,4-2-6 0,2-1-21 16,0 3-9-16,4 0-24 0,2-1-14 16,0 10-14-16,0-12-17 0,17-15-22 0,-5 15-5 15,1 2-10-15,5 1-14 0,1 1-2 0,4 3 0 16,0 3-8-16,-1 2-11 0,-11 0 9 15,20 12-7-15,-11 0 19 0,-5 5-14 0,0 0 18 16,-6 8-4-16,-3 2 5 0,0-1-14 0,-5 0-19 16,-1-9 11-16,0 4-4 0,-13 28-4 0,4-22-26 15,-1-1 3-15,-1-1-2 0,-3 1-3 16,0-4-2-16,-2 0 9 0,-2-3-5 0,0-2-22 16,-1-5 14-16,-2 2-19 0,-2-3 19 15,-2-2-21-15,4-3 12 0,-2-3-11 0,0 0-22 16,0 0-19-16,14-3 11 0,-4 0-17 0,-16-14-6 15,14 8-8-15,4-3-7 0,6 2 10 0,1 1-9 16,2-1 11-16,2 0 9 0,0 7 1 16,12-17 6-16,-3 8 0 0,4 1 9 15,2-1 4-15,5 5 15 0,-3 0 0 0,0 0 7 16,-2 4 4-16,-5 0 10 0,3 0-3 16,20 18 26-16,-15-6 10 0,-2 2 4 0,3 0-12 15,-3 3-2-15,0-2 0 0,2 1-2 0,-2-2 4 16,1 0-13-16,-3 1 10 0,1-4 7 15,-3 0-30-15,0-5 19 0,1-2-4 0,-2-2-12 16,0-2-10-16,-3 0-4 0,5 0-20 16,16-14-41-16,-14 2-26 0,-1 0-41 0,1-3-26 15,-1-4 13-15,1-1-144 0,-7-3-31 16,4 3 30-16,-1-3-250 0,-3 2-26 0,0-2 54 16,-5 2 41-16,1-1 31 0,-4-1 19 15,0 13 37-15,0-4 26 0,0-3 22 0,0 0 17 16,-13-20 6-16</inkml:trace>
  <inkml:trace contextRef="#ctx0" brushRef="#br0" timeOffset="-201263.42">25097 15440 229 0,'1'-3'398'15,"-1"0"-63"-15,1-1-46 0,1 0-19 0,-1 0-34 16,1-1-33-16,1 0 13 0,5-7-5 0,2 2-11 16,0 0-17-16,0 1-31 0,4 1-17 15,1 3 35-15,0-2 13 0,-2 6-11 0,4-2-4 16,-8 3-9-16,3 0-20 0,20 16-3 0,-15-4 1 15,-1 1-13-15,-3 4-5 0,-2 1-12 16,-2 3-10-16,-4-3-8 0,-1 1-18 0,-3 2 9 16,-1-3-8-16,0-8-13 0,0 1-6 0,-11 16 1 15,3-13-11-15,2-2-2 0,0-3-3 16,-1-4-4-16,1 2-5 0,-1-3-1 0,2 0-3 16,0-2-10-16,0-2 0 0,0 2 1 15,1-1 7-15,-1-1-16 0,5 0 9 0,0 0-12 16,0 0-6-16,-6 0-3 0,6 0 3 0,0 0-1 15,-7-12-6-15,9 10-1 0,1 1-1 16,1-1 8-16,1 2-11 0,4-2 12 0,-2 4 1 16,13 0 5-16,-12-2-13 0,18 10 20 15,-9 0 4-15,-1-2 8 0,-2 1 11 0,-4 1-7 16,1 1-6-16,-6-2 10 0,-1 0-12 0,-1-3 4 16,-2 2 4-16,-1-8-3 0,0 0 3 15,0 9-13-15,-15 10 12 0,8-12-9 0,-7 1 4 16,1-3-8-16,-4-2 3 0,0 2-15 15,-4-3-18-15,0 1-17 0,10-3-30 0,-6 0-30 16,-3 0 10-16,-21-10-86 0,22 7-37 16,0-3-27-16,2-1-51 0,6-2 26 0,2-3-195 15,5 2 37-15,4-2 32 0,0 12-69 0,0-12 32 16,12-14 6-16,1 11 25 0,-3 3 52 16,5-2 0-16,4 3 45 0</inkml:trace>
  <inkml:trace contextRef="#ctx0" brushRef="#br0" timeOffset="-200647.23">25554 15464 1002 0,'0'-3'337'0,"0"0"-6"0,1 3-28 16,-3 0-37-16,1 1 39 0,1 3 1 0,-2 3-16 15,1-1-1-15,1 14-25 0,0-9-9 0,0 5-18 16,0 4-20-16,0 2-19 0,0 1-17 0,0 0-17 15,8 20-7-15,-6-20-6 0,-2-7-28 16,1 0-18-16,-1-3-8 0,0-2 7 16,0-4-16-16,0-7-6 0,0 0-18 0,0 6-5 15,0-6-3-15,0 0 8 0,-10 12-16 0,6-12 1 16,0 0-24-16,0 0 8 0,0-2-20 0,1-3-7 16,-6-5-10-16,3 2 9 0,2 0-19 15,2 0 12-15,-1 3-6 0,3 5-1 0,0 0-13 16,0-7 12-16,0 7-3 0,0 0-2 15,14-14-4-15,-10 13-3 0,4 0 3 0,-1 0 17 16,13 1-16-16,-10 0 6 0,7 0 1 0,2 0-11 16,1 0-18-16,1 0-26 0,0 0 4 0,-2 0-21 15,-2 0-41-15,-4 0 17 0,0 0 10 16,-4 0-60-16,-2 0-39 0,-7 0 0 0,7 0-12 16,4-5-8-16,-10 2 0 0,0-1 3 15,-2 0 24-15,0 0-8 0,-1-1-7 0,1 0 50 16,-1-1-18-16,-6-5 38 0,3 1 43 15,0 2 17-15,-3-3 28 0,1-2 50 0,1 2 24 16,1 5 12-16,1-4 28 0,2 3 29 16,-1 1-5-16,1 4 3 0,0-2 17 0,0 1-12 15,1 1 23-15,1 1 32 0,-2 1 24 0,2 0 13 16,0 0-8-16,0 0 15 0,-2 14-13 16,6 4-3-16,-4-9 6 0,0 8-21 0,10 22-23 15,-6-17-18-15,0 5-6 0,0-3-23 0,1 2 0 16,-1 1-8-16,0-2-28 0,-1-7-32 15,-1 0-42-15,-1-4-37 0,-1-6-40 0,0 1 8 16,1-1-154-16,0-1-40 0,0-2-31 0,1 0 30 16,1-1-297-16,1-1 47 0,11 6 25 15,-1-4 36-15,1-2 31 0,5-1 55 16,3-2 26-16,3 3 30 0,3 0 4 0,4-2 26 16</inkml:trace>
  <inkml:trace contextRef="#ctx0" brushRef="#br0" timeOffset="-200039.13">26293 15950 392 0,'0'2'500'0,"1"1"-96"0,-1 1 66 16,1 2-20-16,0 1-39 0,1 11-25 0,-2-10-47 16,0 6-25-16,6 19-52 0,-3-16-10 15,-2-4-24-15,1-2-26 0,0-2-33 0,1 0-3 16,-2-4-27-16,-1-5-7 0,0 0-5 0,0 7-20 15,0-7-18-15,0 0-6 0,-2 10-11 16,1-10 5-16,-1-2-15 0,0 1 0 0,0-2-16 16,-1-1-12-16,0 0-20 0,3-2 3 15,-4-12-30-15,3 0-15 0,1 6-2 0,0-2-4 16,0-3-1-16,13-15 2 0,-5 18 8 16,0 2-5-16,-2 2 3 0,7-1 7 0,1 5-2 15,1 1 3-15,0 5 15 0,-8 0 11 0,6 0-2 16,20 10 17-16,-14 0 5 0,-1 2 5 15,2 0 10-15,-5 2-3 0,1 2 1 16,-3-2-1-16,-2-2-1 0,-2 0 5 16,-4 0-4-16,-2-5-16 0,0 0-4 0,-1-2 22 15,-2-1-6-15,0-4-1 0,0 0-17 0,0 0-5 16,0 0 2-16,0 0 11 0,-12 6-9 0,10-8-7 16,-2-1 0-16,2-2 10 0,0 0-16 15,0-12 17-15,0 0-25 0,2 9 3 0,0-4-4 16,10-15 1-16,-2 11 2 0,1 4 3 15,2 0-2-15,0 2 8 0,5 3-12 0,1 0 1 16,1 2 7-16,3 3 16 0,0 2-1 16,-8 0 7-16,4 0 6 0,5 0 16 0,21 14 7 15,-22-1-11-15,-1-4-3 0,-4 2-6 16,-2 2-2-16,-3-1 21 0,-5 1 6 0,1 1 0 16,-5-3 4-16,-2-11-7 0,0 8-6 0,0 0 5 15,-15 11-19-15,5-10-21 0,-1 1-1 16,-1-3-69-16,0-1-57 0,-2-4-57 0,6 0 17 15,-1-1-149-15,0-1-41 0,1 0-60 16,8 0 33-16,0 0-248 0,-8 0 56 0,8 0 44 16,-11-11 45-16,13 7 40 0,2 1 28 0,8-6 13 15,2-2 19-15,4 0 26 0,0-1 14 16,-1-1 30-16</inkml:trace>
  <inkml:trace contextRef="#ctx0" brushRef="#br0" timeOffset="-199727.8">26945 15958 409 0,'3'-4'412'0,"1"4"-45"16,-2-4-51-16,1 3-12 0,-2 1-39 0,2 1 54 15,-2 1 18-15,0 0 6 0,0 3-20 16,-2 1-9-16,2 0-30 0,2 13-21 0,-3-9-3 16,11 16-37-16,-3-7-19 0,1-2 0 15,4 1-32-15,-3-3-8 0,0-1-20 0,2-2-24 16,-1 0-2-16,2-4 6 0,1-1-32 0,-4-3-4 16,3-2-6-16,-3-1-15 0,-10-1-6 0,14 0-16 15,18-10 7-15,-16 4-16 0,0 0-31 16,-2-5-14-16,0 0-1 0,-3-1-26 15,0-1 0-15,-1-3 5 0,-4 4 4 0,-3 0-12 16,-3 2 5-16,0 10-1 0,0-11 8 16,-19-12-4-16,6 12-8 0,-5 1-3 0,1 2-21 15,-6 1-17-15,1 2-10 0,0 0-12 0,-1 3 10 16,2 2-90-16,11 0-44 0,-3 0-25 16,0 0-15-16,2 0-43 0,1 0 32 0,3 0-201 15,7 0 37-15,-11 12-48 0,13-9 42 0,11 5 24 16,4 1 25-16,3 0 54 0,4 1 16 0,1 0-13 15</inkml:trace>
  <inkml:trace contextRef="#ctx0" brushRef="#br0" timeOffset="-199215.44">27391 16070 439 0,'19'0'315'0,"-4"-4"-13"0,2 0-4 16,-6 0-28-16,2-3 12 0,-1-1-33 0,0 0-3 16,-2-2-29-16,-2 0 28 0,-3 1-42 15,-1 1 1-15,0 1-9 0,-3-1-2 0,-1 3-9 16,0 5-14-16,0 0-20 0,-16-21-9 0,4 14-4 15,-6 1-21-15,2 2-1 0,0 4-18 16,7 0 0-16,-4 0 7 0,-16 16-4 0,13-2-7 16,0 2-10-16,5 3 3 0,3 0 2 15,2 2-10-15,3-1-10 0,1-1-3 16,2-9-13-16,0 2 3 0,0 2-18 0,17 14 4 16,-9-16-4-16,1-5 4 0,1-2-26 0,-1-3-12 15,0-2-6-15,-9 0-27 0,13 0-14 16,17-12-22-16,-14 4-16 0,2-2-30 0,1-4 10 15,-2 0-81-15,-2-2-7 0,-3-3-15 0,-1-4-4 16,-1 2 4-16,-2-1 3 0,-2-2 13 16,-4-1 23-16,0 0 13 0,-2 12 19 0,0-7 28 15,0-2 1-15,-14-25 22 0,8 21 27 16,-2 1 36-16,2 3 16 0,-1 2 29 0,1 3 28 16,0 0 12-16,2 7 9 0,1 1 2 0,1 2 1 15,0 1 4-15,1 3-8 0,0 0 58 16,1 3 25-16,0 0 5 0,0 0 5 15,-2 16 3-15,4 6 0 0,-2-11 22 0,0 9 0 16,10 32-12-16,-4-24-33 0,-1 0-4 0,1 2-28 16,0 1-3-16,1-3-7 0,1 0-19 15,-2-1-23-15,2-2-45 0,-2 1-40 16,1-2-47-16,-2-6-28 0,1-2 10 0,-1-1-124 16,2-4-54-16,5-2-35 0,-4-3 27 0,0-4-209 15,2 1-43-15,-1-3 41 0,1 0 35 16,0 0 29-16,5 0 17 0,21-14 24 0,-13 6 26 15,2-4 20-15,-1 2 9 0,1-1-2 0</inkml:trace>
  <inkml:trace contextRef="#ctx0" brushRef="#br0" timeOffset="-198865.01">28156 15933 269 0,'15'-8'514'0,"-2"3"-122"0,-3 0-70 16,-4 3-40-16,-3 1 46 0,-1 1-16 0,0 2-15 15,-2 0-17-15,-1 2-34 0,0 1-13 0,0 0-16 16,-1 2-27-16,0-2-8 0,0 1-21 15,1 0-17-15,0-1 1 0,-1 2-14 0,1-3-2 16,1-1 3-16,-1 2-9 0,0-2-2 16,1-3-16-16,0 0-1 0,0 0-20 0,12 14-9 15,4-9-5-15,-3-5-2 0,8 5 0 16,-2 2-7-16,1-2-23 0,3 0 2 16,-2 0-11-16,0 0 15 0,-1 1-28 0,-3-1 0 15,-2 2 9-15,-4-1 4 0,-1 5-17 0,-6-3-1 16,-4 0 14-16,0-8-4 0,0 8-10 15,-13 11 4-15,5-13 0 0,-4 6 8 0,-1 0-7 16,-3-4 4-16,-3 0 2 0,-1-1 0 0,1-1-2 16,-1-2-12-16,-1-2-4 0,1-2-45 0,1 0-46 15,11 0 7-15,-5 0-163 0,-11-12-52 16,10 4 27-16,2 1-360 0,-2-1 70 16,8 1 44-16,-2-7 39 0,5 2 42 0,2 2 14 15,-2 0 36-15,-1-4 19 0,2-3 60 0,2 17 8 16,0-11 10-16</inkml:trace>
  <inkml:trace contextRef="#ctx0" brushRef="#br0" timeOffset="-198662.97">28162 15899 1158 0,'3'-1'485'0,"2"-1"-47"15,2 2-35-15,14-1-35 0,-10 1-41 0,7 0-43 16,6 0-34-16,3 0-17 0,1 0-30 15,2 0-53-15,1 0-47 0,32 9-56 0,-31-7-4 16,-7-2-165-16,-5 2-79 0,-3-2 19 0,-7 1-323 16,-4 1 40-16,-6-2 32 0,0 0 31 0,0 0 45 15,0 0 2-15,0 0 40 0,7 0 15 16,5-12 19-16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5T02:57:45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1279 427 835 0,'-15'-14'301'0,"15"14"-8"0,-16 0-26 0,-1-18-25 15,9 17 17-15,4-1-26 0,1 4-28 16,-3-8 8-16,6 2 2 0,-2 4-51 0,2-7 13 16,-2 0-12-16,2 2-44 0,2-2 9 0,4-3-18 15,1-1-1-15,7 0-18 0,3-1-14 16,4 1 4-16,-6 2-14 0,9 2-18 0,0 5-7 15,-2 2 10-15,-3 5-17 0,3 2 3 0,-3 7-8 16,-1 2 6-16,0 2-10 0,-5 4-19 16,-5 3 5-16,-1 0 28 0,-1 0-19 0,-4 3 19 15,-2-15-21-15,-15 23-2 0,8-9 8 16,-4-1 10-16,-3-3-9 0,-3 6 5 0,-4-7-19 16,4-1 21-16,-7 0-11 0,-3 1-7 0,-1 0 12 15,2 1-6-15,-5-5-3 0,4-4-11 0,3-2 9 16,2 3 1-16,-1-9-12 0,0 1 5 0,8-6 0 15,0 2-1-15,15-3 3 0,-8 0-4 16,1 0 2-16,-1-18-4 0,8 7-3 0,6 0 3 16,5-4 1-16,5-1 1 0,4 2-6 0,2 2 8 15,-1 2-11-15,1 3-5 0,1 8 4 16,2-4 8-16,-1 4 5 0,1 2-4 0,-1 3-1 16,1 2 11-16,-2 3-4 0,-2 1-13 0,-4 5-1 15,-1-2 6-15,-3-1-7 0,-1-2 13 0,-2 2-11 16,-1 0 7-16,3 0-1 0,-8-3-7 15,1-1-17-15,-3-4-36 0,5 3-35 16,-7 1 8-16,0-6-102 0,0-4-32 0,0 0-53 16,-13-3 28-16,9 0-274 0,1-3 40 0,-2 2 34 15,2 0 34-15,0-9 28 0,0 0 3 0,1-5 31 16,4-1 9-16,-2-9 15 0,2 4 5 16</inkml:trace>
  <inkml:trace contextRef="#ctx0" brushRef="#br0" timeOffset="354.94">1405 94 394 0,'-7'-13'391'0,"7"4"-46"0,-2 3-40 16,2 1-33-16,0-1-13 0,0 2-23 15,2-1-13-15,-1 1-26 0,7 4-22 0,6 3-1 16,1 4-18-16,10 3 25 0,7 4-9 0,4 7-1 16,2 5-10-16,2 3-12 0,2 4 8 0,4 9-13 15,1 3-6-15,5 5 1 0,-1 0-17 16,-5 1 3-16,-6 2-14 0,-6-3-10 0,-7 1-16 16,-9 3-11-16,-7-2 0 0,-11-25-9 0,-12 51 3 15,-8-25-19-15,-7-2-1 0,-3-3-30 16,-4 1-44-16,-5-1-32 0,3-2 5 0,-4-7-105 15,6-10-42-15,3-5-77 0,6-8 24 0,0-1-262 16,-2-1-5-16,5-1 38 0,-6-3 53 16,8-3 24-16,-5 0 10 0,7-2 67 0,-3 0 15 15,6-3 5-15,7 1 7 0</inkml:trace>
  <inkml:trace contextRef="#ctx0" brushRef="#br0" timeOffset="504.34">1612 1255 581 0,'4'-3'426'0,"-2"1"-65"0,3-3-27 0,-7 3-61 16,7-2-46-16,-10 0-52 0,12-1-38 16,-7-4-42-16,0 1-55 0,0 1-68 0,0 7 3 15,0-11-270-15,0 3 22 0,0 1 20 0,0 0 20 16,0 7 18-16,-9-15-104 0,9 12 11 0,-3-1-18 16</inkml:trace>
  <inkml:trace contextRef="#ctx0" brushRef="#br0" timeOffset="4285.48">2815 245 333 0,'0'0'359'15,"0"-11"-40"-15,0 11-54 0,0 0-15 0,0 0-35 16,0 0-27-16,0 0-23 0,0 0-18 16,0 0-10-16,19 9 27 0,-17 11-19 0,-1 7 31 15,1 3-19-15,0 8 2 0,2-1-9 0,-4 4-4 16,3 1-5-16,0-3-6 0,0 3 12 0,-1 1-23 15,-2-4 5-15,2-2-33 0,0 4-14 16,-2-21 7-16,0 5-4 0,0 2-14 0,0 1-23 16,0-5 6-16,0 0-1 0,0-7-34 0,0-3-19 15,0-1-20-15,0-2 1 0,0-10-95 16,1 7-59-16,-1-14-60 0,6-1 22 0,1-6-227 16,-4-2 34-16,-1-2-62 0,-2-6 32 15,0 0 29-15,1-1 15 0,-1-4 28 0,1 1 25 16,0 0 20-16</inkml:trace>
  <inkml:trace contextRef="#ctx0" brushRef="#br0" timeOffset="4556.7">2897 220 227 0,'-2'-7'469'0,"0"-1"-44"0,1 5-97 0,-3-3-39 16,4 2 31-16,0 0-31 0,-1 1-11 0,1 0-42 15,0 1-22-15,1 0-35 0,3 2-10 16,6 2-14-16,5-2-22 0,6-3 4 0,9 4-16 16,1-1-11-16,3 0-5 0,2-1-23 0,3 5-19 15,-22-4 16-15,10 0 0 0,37 7-14 0,-34-4-24 16,0 0-17-16,-2 0-3 0,-2 2-112 0,-7-2-23 16,-2-3-26-16,-5 4-79 0,1-1 22 15,-8-3-174-15,-1 0-92 0,-4 0 35 16,-2-1 31-16,-2 0 24 0,-3 1 27 0,-4-1 24 15,0 3 18-15,-4-3 9 0</inkml:trace>
  <inkml:trace contextRef="#ctx0" brushRef="#br0" timeOffset="4801.88">2755 569 660 0,'-2'5'325'0,"2"-2"-26"0,4 4 18 0,-1-2-42 16,1 0-32-16,4 0-31 0,2-1 67 0,2-1-29 16,4 1-2-16,6-4-47 0,0 0-9 0,2 0-33 15,1 0-6-15,2-1-14 0,-2 1-18 16,-12 0-42-16,6 0-36 0,4 0-4 0,1 0-105 16,1 0-46-16,-2 0-41 0,24 14 14 0,-30-13-237 15,2 1 29-15,-2-2 29 0,-3 1-109 0,-4 2 31 16,0 1 22-16,3 0 19 0,-1 1 39 15,2-1 8-15</inkml:trace>
  <inkml:trace contextRef="#ctx0" brushRef="#br0" timeOffset="5567.92">3346 877 620 0,'-7'0'333'16,"4"3"-28"-16,-1-1-36 0,4 0-17 0,-2-2-30 16,1-1 9-16,1 0-37 0,0 1-38 0,3 1 13 15,4-3-16-15,6 3-19 0,3-5-6 0,-9 4-9 16,23-8-12-16,-3 3-11 0,3-3-16 16,-6 0 0-16,4 0-3 0,-2-5-5 15,-5 6-17-15,5-4-21 0,-5-1 14 0,3-4-29 16,-8 7-30-16,-3-2 5 0,-4 2 11 0,-1 0-20 15,-3-5 9-15,-2 6-15 0,-3-4 21 0,-1 3-13 16,-2-1 5-16,-3 4-16 0,-5 2 30 0,1-2-12 16,-3 3 7-16,-5 2-10 0,1 1-7 15,-3 0-2-15,2 6-4 0,-2 1 36 0,0 3 3 16,-2 0-3-16,5 4 21 0,4 2-6 16,-2 3-18-16,10 1 21 0,2-2 19 0,1 4-6 15,2-11 28-15,0 3 8 0,21 21 2 0,-4-17-3 16,2-3 6-16,7-2-1 0,2-3-19 15,5-2 7-15,1-2-19 0,1-1 12 0,-2-3-12 16,-17-2-3-16,7 0-4 0,30-12-15 0,-28 4-3 16,1-4 2-16,1 2-18 0,-7-2-1 0,-1-3-33 15,-6-1-9-15,2 0 5 0,-3-2 2 16,-6-3-38-16,0 5 14 0,-6-8 5 0,3 3 5 16,-3 13-20-16,0-6-4 0,0 2 13 15,-18-10 6-15,12 14-26 0,-8 1 18 0,4 5-8 16,1-2 31-16,8 3-10 0,-7 4 4 0,4-2 9 15,0-2 8-15,4 2-4 0,0 2-8 0,2 4 16 16,3 1-7-16,2 3 8 0,3 0 0 16,2 4 8-16,0 3-1 0,0 1 41 15,5-3 21-15,2 11-18 0,4-3 22 0,0-2-43 16,-2 0 26-16,-1-4 17 0,-5-3-15 0,-2 0-17 16,-4-1 7-16,1-3-1 0,-3-5-5 0,-1 0 10 15,-6-2 22-15,0-4 17 0,3 0 6 16,-6 0-6-16,-2-1-1 0,-5 0-11 0,0-1-4 15,1-1-3-15,-2-5-1 0,0 0-17 16,0-1 5-16,1-3 2 0,2 0-7 0,1 1-9 16,1 1-9-16,2-5 1 0,4 0-14 0,-2-1-12 15,2 8-12-15,8-15-18 0,1 5-4 0,1-1-25 16,-1 4 2-16,2-1-12 0,3 4-6 16,2 1 9-16,1-3-65 0,0 0-36 0,-3 5-51 15,-2 2-44-15,2 3 27 0,-3 5-277 16,0-1 25-16,-1 1 35 0,3 4 14 0,-4 10 14 15,4-10 24-15,-3 0 71 0,5 2 25 16,-2 0 12-16</inkml:trace>
  <inkml:trace contextRef="#ctx0" brushRef="#br0" timeOffset="6165.2">4290 810 684 0,'0'9'395'0,"0"0"-12"16,3 4-51-16,0 6 19 0,-3-12-16 15,0 3-33-15,6 18-27 0,-5-14-17 0,0 2-28 16,-1-3-8-16,0-1-21 0,1 0-19 0,-1-12-17 16,0 9-18-16,0-2-4 0,0-7-8 15,0 10-4-15,0-10-15 0,0 4-2 0,0-4-2 16,0 0 9-16,-8 6-27 0,4-12 10 0,1 2-19 16,-1-5-9-16,0-1 1 0,-1 0-5 15,4-2-40-15,-1-2 5 0,2 5-31 16,0-5 1-16,12-19-7 0,-1 19-1 0,1-2-5 15,7 5-5-15,1 3 7 0,3 1-9 0,5 4 3 16,2 1 11-16,-15 2-15 0,27 10 10 0,-9-2 5 16,-3 3-14-16,-2 2 8 0,0-4 10 15,-2 6 6-15,-4 2-12 0,-3 0 2 0,-4-3 16 16,-2-2-6-16,-2 1 8 0,-4-2-13 0,0-1 1 16,-5-1 24-16,0-2 23 0,-2-7 10 15,0 0 9-15,-16 14 2 0,7-12-3 0,-2-2-2 16,-2-3-16-16,13 3-6 0,-29-12-7 15,13 5 26-15,3-2-23 0,2 0-9 16,3-2 14-16,0 0-4 0,8-3-5 0,0 0-25 16,0 7-10-16,0-4 2 0,17-12 13 0,-2 7-16 15,4-4-3-15,6 5-12 0,0 6 12 16,3 1-6-16,1-4 16 0,4 12-10 0,-2-5 1 16,1 5-13-16,-17 0 13 0,6 0-3 0,25 12-11 15,-21-3 5-15,-3 1-8 0,-4-4 13 16,-2 6 11-16,-2 2-10 0,-4-1 2 0,-4 1 11 15,-4-3-16-15,-1 1 13 0,-1-6-11 16,0 4-13-16,-12 11 16 0,5-9-36 0,-4-3-21 16,0-2-27-16,-2 1-40 0,-1-1-23 0,4-3 13 15,0 3-141-15,5-5-42 0,-2 0-51 16,7-2 31-16,0 0-214 0,10 8 2 0,11-3 40 16,2-4 38-16,-9-1 33 0,10 0 19 0,37-14 9 15,-22 10 23-15,4-1 62 0,-6-1 10 16</inkml:trace>
  <inkml:trace contextRef="#ctx0" brushRef="#br0" timeOffset="6823.45">5399 906 804 0,'2'-12'331'0,"4"2"-41"0,-4 1-8 0,-4-1 6 15,2 10-33-15,-11-19 11 0,5 9 11 0,-2 5-10 16,-2-4-31-16,-3 6-7 0,-1-4-17 0,6 7-26 16,-17 10-18-16,7-1 0 0,-2 2-17 15,-1 0-17-15,5 7-13 0,-1 3-7 0,5-1-7 16,-1 1-7-16,5 1-15 0,1-4 6 0,5 3 1 15,-4-2-13-15,6-10-3 0,0 3-21 16,17 14-3-16,-10-13 6 0,5-5-7 0,-1-2-7 16,4-3 6-16,1-3-8 0,3 0 1 0,-10 0-10 15,21-11-2-15,-12 3-23 0,0-3-21 16,0-2-5-16,-1 0-6 0,-2-4-27 0,-2-2-15 16,0 2 8-16,0-5-23 0,-5 3 15 0,-3 2-5 15,0 2 14-15,-1-1 8 0,-1 8 25 0,0 1-32 16,-2 5 30-16,0-3-1 0,-1 4-15 15,-1 9 30-15,-1 1 22 0,1 2 21 0,0 6 9 16,1-10 26-16,0 5-5 0,0 2 2 16,0 1-12-16,8 21 17 0,-1-24 6 0,1 5-22 15,4-2 3-15,1-5-4 0,3-1 11 0,-1 1-1 16,-1-5-17-16,0-3 7 0,-5-2-18 0,4 0 8 16,18-10-19-16,-14 3 19 0,-3 4-26 0,2-10 2 15,-3 2 2-15,-3-3-5 0,2-4-23 16,-3 0-19-16,-2-6-18 0,4-1-4 0,-4-12-27 15,-4 4-11-15,0 2 16 0,2-1-5 0,-3 0-1 16,1 0 15-16,-2 1 9 0,3 2 5 0,-3 2-8 16,-1-1 13-16,0 7 2 0,1-1 14 15,-1 11-6-15,0-2 30 0,0 0 20 0,-12-14 15 16,8 13 15-16,0 4 16 0,-1 1 2 0,5 2-4 16,-2 7-14-16,0-6 13 0,2 6-11 15,0 0-4-15,0 0-15 0,0-2-4 0,-1 11 20 16,2 6 0-16,-1 5 28 0,0 5 9 0,1 5 6 15,3 6 9-15,-4-16-11 0,0 9 21 16,7 45 6-16,0-32 5 0,-1-8-22 0,1 2-16 16,1-2 7-16,3-4-18 0,-1-2-8 15,-3-3-18-15,-1-4-5 0,7-2 15 0,-5-5-24 16,0-1-3-16,0-3-64 0,2-3-33 0,-1-4-52 16,-9-3-66-16,12 0 21 0,14-11-138 0,-16 3-82 15,1-2 36-15,1-1 29 0,0 0-312 16,-6-7 56-16,7 4 61 0,-7 6 23 0,4-3 47 15,-2-1 59-15,-7-1 27 0,3 3 23 0,-2 2 2 16,-2 8 33-16,0-7 10 0</inkml:trace>
  <inkml:trace contextRef="#ctx0" brushRef="#br0" timeOffset="7013.98">5839 812 938 0,'-7'-7'538'15,"2"1"-45"-15,1-1-32 0,0 0-26 0,4-1-48 16,-2 4-19-16,0 2-44 0,2 2-41 15,2-2-26-15,-4-1-39 0,10-2-25 0,1 0-64 16,4 0-38-16,1-2-58 0,0 2-82 0,2 1 5 16,4 1-171-16,-4-2-73 0,2 3 30 15,2 3-267-15,-1-1 34 0,2 0 16 16,0 1 59-16,-7-1 26 0,7 0 15 0,3 0 49 16,5 0 13-16,2 0-4 0,1 0 48 0</inkml:trace>
  <inkml:trace contextRef="#ctx0" brushRef="#br0" timeOffset="7418.05">6517 661 591 0,'0'-9'570'0,"0"-3"-60"16,1 2-62-16,-4 1-32 0,1 2-49 0,-2 2-18 16,-2 6-46-16,-1-2-34 0,-3 1-41 0,-7 4-11 15,0 4-25-15,-3 4-19 0,-1 6-28 16,3-5 0-16,0 4-22 0,1 3-7 0,3-5-32 15,4 3 14-15,2 0-22 0,3-1-14 0,2 1-5 16,0-5 3-16,3-13-10 0,0 10 3 16,0 0-12-16,17 6-5 0,-2-10-21 15,0-4-10-15,3 0-17 0,3 1 0 0,-11-3 0 16,8 0-23-16,2 0 13 0,25-10-4 0,-21 6-4 0,-2 3-2 16,-10 1 8-16,2 0-1 0,2 0-3 15,-2 0 9-15,13 18 3 0,-19-10-4 16,0 0 9-16,-4 2 5 0,0 2 13 0,-4-6 18 15,0 3 4-15,-19 12 7 0,13-10 14 0,-9-3-2 16,3 4-11-16,-8-2 3 0,-4-1-4 0,-3-1-8 16,1-3 13-16,-1 1-21 0,0-3-20 15,-2-3-43-15,16 0-51 0,-7 0 9 16,-21-11-131-16,20 8-62 0,3-5-59 0,5-2 30 16,1-1-240-16,1-2 48 0,5-6 11 0,-1-2 41 15,3-4 60-15,2-3 33 0,-3-5 23 0,5 10 24 16,0-8-8-16,0-6 52 0</inkml:trace>
  <inkml:trace contextRef="#ctx0" brushRef="#br0" timeOffset="7645.66">6216 75 1028 0,'-1'-3'501'0,"2"-3"-84"0,-1 5-53 16,1 8-61-16,-1 1-20 0,0 6-53 15,2 2 4-15,-1 5-35 0,1 3-14 0,1 1-32 16,0 0-12-16,-1 4-20 0,0-3-15 0,0 0-55 16,-2 0-30-16,3-3-3 0,-3-13-174 0,0 5-46 15,0 1 17-15,0-1-308 0,0-3 47 16,0-2 9-16,12 8 21 0,-8-14 27 0,2-3 26 16,1-2 68-16,5 1-5 0,5-3 21 15</inkml:trace>
  <inkml:trace contextRef="#ctx0" brushRef="#br0" timeOffset="8030.68">7512 362 354 0,'-4'-10'468'0,"0"2"-91"16,1 2-8-16,0-3-48 0,4 6 6 0,0 3-20 15,5-4-18-15,-3 0-26 0,10 2-21 16,5 0 3-16,8-2-13 0,6 5 0 0,6-2-20 15,3-1-22-15,-18 2-19 0,11 0-20 16,7 0-13-16,4 0 2 0,0 0-36 0,47 10 1 16,-48-5-41-16,-8 1-26 0,-5 0-65 0,-7-1-27 15,-3-4 4-15,-5 3-136 0,-8 2-40 16,-9-2-49-16,-4 0 28 0,-5 1-265 0,-5-3 18 16,-3 1 35-16,-7-3-8 0,1 0 30 0,-3-2 63 15,-1-3 32-15,1 2 50 0,0-1 7 16</inkml:trace>
  <inkml:trace contextRef="#ctx0" brushRef="#br0" timeOffset="8257.31">7675 334 1037 0,'0'13'350'16,"1"2"51"-16,1 8 8 0,0 2-13 16,1 4-28-16,2 8-16 0,1 3-45 0,-1 2-2 15,0-1-46-15,-5 2-35 0,3 3-17 16,-3-24-16-16,0 8-18 0,0 3-8 0,-14 33-40 15,11-38-19-15,-3-1-44 0,3-6-58 0,0-5-56 16,3-7-21-16,0-1 5 0,0 1-111 16,11 3-48-16,-1-12-53 0,2-2 28 0,-2 2-256 15,17-10 11-15,-3 0 38 0,2-9 40 0,4 2 17 16,-2-3 41-16,1-4 41 0,1-7-22 16,-5 8 67-16,4-9 13 0</inkml:trace>
  <inkml:trace contextRef="#ctx0" brushRef="#br0" timeOffset="8899.56">8132 326 640 0,'-7'-3'428'0,"3"2"-103"0,-5 7-30 0,-1 4-14 16,1 4-37-16,0 4-27 0,2 5 43 0,0 1-2 16,0 8-23-16,-1 2-1 0,3 2-13 15,-1 5-13-15,2-2-16 0,3 2-7 0,-3 0-23 16,2-4-8-16,0-3-18 0,2-18-1 15,0 6-10-15,0-1-17 0,0 1 4 0,0-4-26 16,0-4 11-16,0-1-24 0,0-1 3 0,0-8 11 16,0-4 11-16,0 7 6 0,3 0-17 15,-1-9-14-15,-2 1-4 0,0-6-29 0,1-9 14 16,0 4-35-16,-1 12-7 0,0-14-19 0,4-21-32 16,1 14-13-16,-1-1-18 0,0 5 3 15,2 0 2-15,2-2-19 0,-2 1 24 0,2 3 13 16,1 0-21-16,0 10 13 0,-1-2-5 15,2 1 15-15,2 10 2 0,-1 0 7 0,1 3 2 16,-2 3 36-16,1 2 2 0,6 7-2 0,-3 1 25 16,1 6 18-16,-6-4 4 0,2 1 0 15,2-1 16-15,-2 2-2 0,1-1 19 0,-1-2-6 16,0-5-10-16,-1-1 8 0,-2-2 2 0,-1-5-1 16,0-1 0-16,5 2 15 0,-4-8-12 15,-8-1-3-15,10 0-11 0,14-13-6 0,-10 6 13 16,1-1-8-16,-1-6-30 0,0 1-12 15,0-5 13-15,-3 3-31 0,2-6 10 0,0-4-32 16,-2 0-7-16,-3 4 18 0,1-5-8 0,-6 7-11 16,2 1 16-16,-3 4-19 0,-2 0 26 0,0 14-20 15,0-9-3-15,0 0 19 0,-13-8-12 0,4 15 14 16,2 3-5-16,-2 5-12 0,-1 4-3 16,-1-3 7-16,1 5 23 0,5 3-15 0,-5 2 24 15,0-4 10-15,3 12 2 0,2-5-4 16,1 0 2-16,4-4-12 0,0-7 20 0,0 5-14 15,12 16 8-15,-3-17-7 0,1 2-6 0,3-9-6 16,0 9-21-16,3-9-40 0,-2-2-31 0,2 0-47 16,3-1 12-16,3-1-143 0,-2-1-67 15,-10-1 31-15,3 0-289 0,4 0 20 0,2 0 51 16,-3 0 55-16,2 0 20 0,-2 0 19 16,1 0 58-16,2 0 28 0,17-6-1 0,-13 2 29 15,3-1 5-15,-2-2 42 0</inkml:trace>
  <inkml:trace contextRef="#ctx0" brushRef="#br0" timeOffset="18425.42">9036 718 359 0,'0'0'343'0,"0"0"-43"0,0-15 22 0,0 15-47 16,8-22 29-16,-10 17-42 0,-1 0-24 0,-3 1-28 16,0 0-13-16,0 3-23 0,0 3-18 0,-2-2-14 15,-1 3-3-15,0 1-14 0,0 11-14 16,-3-5 21-16,-1 4-22 0,4 3 1 0,-4 4 1 15,6 1-1-15,-1 3-11 0,3-3 5 0,3-3 1 16,-1 3-9-16,3-12-15 0,0 3-7 16,0 2 3-16,16 15-12 0,-7-16 19 0,4-4-6 15,0-2-1-15,3-1 3 0,-2-3-9 0,-5-4-20 16,7 0-1-16,19-14 3 0,-17 3-3 16,2 0 1-16,-1-6-21 0,-1 0 1 0,-5-4 5 15,0-3-6-15,-2-2-12 0,-2 3 4 16,-3-4 9-16,-1 4-11 0,-1 0 1 0,-4 1-14 15,0 14 14-15,0-4-18 0,0 0 11 0,-11-10-16 16,1 15 11-16,-3 1-3 0,-3 9-9 16,-4 3-10-16,-2-3-21 0,-2-2-7 0,6 6-27 15,-4 1-6-15,2 2-28 0,4-3 10 16,3-2-73-16,2 1-34 0,3-1-36 0,1-1-41 16,9-4 26-16,0 4-267 0,5-3 16 0,-1 4 35 15,7-6 36-15,5 3 28 0,3-3 4 0,0 5 25 16,10-9 62-16,0 7 10 0,0 1 7 0</inkml:trace>
  <inkml:trace contextRef="#ctx0" brushRef="#br0" timeOffset="19692.33">9312 935 602 0,'1'2'395'0,"-4"1"-51"16,-1-2-44-16,4-2-39 0,0 1-32 0,-3 3 77 15,3-2-16-15,0-1-12 0,3-3-30 0,3-7-14 16,1 2-42-16,2-1-15 0,3-4-23 0,2-1-6 16,-2-1-4-16,5-6-22 0,3 1-6 0,0-5-15 15,0 1-6-15,-1-3-10 0,0 4-4 16,-3 0-16-16,-3 0 6 0,-3 6-24 0,-2 0 7 16,-3 3-12-16,-5 4-4 0,2 5 1 0,-2 5-8 15,-13-13-4-15,1 12-4 0,-2 8-4 16,-3-6-8-16,3 8-1 0,-3-8-9 0,6 0-11 15,0 3 5-15,6-2-18 0,0 2-1 0,2 4-5 16,1-2 11-16,0-3 6 0,4 3-17 16,3 0 11-16,2 3 1 0,3-1 16 0,1-2-13 15,2 2 6-15,1 4 7 0,4 0-13 0,-3-4 9 16,3 4-2-16,-4-1-8 0,2 2 3 0,-5 1 2 16,1-2 8-16,-4 2-1 0,-2 0-11 15,-3 1-7-15,-2 1 32 0,-1 0-18 16,0-10 5-16,0 5 4 0,0 1 0 0,-13 11 1 15,7-16 11-15,1 2-18 0,1 0-6 0,1-5-3 16,3-4 17-16,0 0-4 0,0 7-4 0,0-7 8 16,11 7-8-16,-4-10 4 0,3 0 1 15,3-1 10-15,3-4-6 0,0-1 5 0,2 0-3 16,2-6-2-16,-1-2-2 0,2 0 3 0,1-2-5 16,-1-3 2-16,0-2 9 0,0 2-14 0,-3 0-6 15,2-2 9-15,-4 3 7 0,-4 2-9 16,-3 2 20-16,-2 2-19 0,-1 1 18 0,-2 4 0 15,-3 0 8-15,-1 4-17 0,0 6 14 16,-13-5-17-16,2 8 3 0,-3 2 0 0,0 3-7 16,0 8 2-16,0 1-5 0,3 3 14 0,-1 2-3 15,5 8 2-15,0 0 4 0,6-1-11 16,1-15-1-16,0 7 0 0,20 23-3 16,-5-22-1-16,6-3 13 0,2-2-10 0,3-4 6 15,-1-4-9-15,-1-4 6 0,5 1-28 0,-15-6-13 16,6 0 1-16,30-18-99 0,-30 9-21 15,0-8-42-15,-3-1 1 0,-1-5-35 16,0-1-38-16,-2-5 25 0,-4 1-137 0,-1 2-31 0,-1 3-2 16,-3 2 25-16,-3 0 58 0,-1 10 94 15,0 0 139-15,-1 11 9 0,0 0 210 0,0 0 24 16,-15-6 21-16,9 12 22 0,3 2-12 16,-4 5 13-16,0 0-23 0,3-4 31 0,0 6-2 15,-2 2-20-15,4 3 14 0,-2-1-1 0,1 0 3 16,3 1-9-16,0-3 1 0,0-2-7 15,0-6-23-15,0-1 12 0,0 0-4 16,0-1-12-16,0-1 4 0,0-6-1 0,0 8 16 16,0-8-16-16,0 0 8 0,-6 6-18 15,6-13-24-15,-1 0-14 0,0 0-9 0,1-6-21 16,0 4-2-16,0-6-47 0,3-22-12 16,1 16-19-16,2 2-2 0,6-1 0 0,-4 4 7 15,5 1-21-15,0 10 15 0,5-2-4 0,-7 2 5 16,8 3-16-16,1 2 18 0,-1 2-14 0,3 6 11 15,1 1-10-15,-3 4 8 16,-1 2-4-16,-4-1 5 0,0 2 4 0,-5 1-1 16,0-7 4-16,-5 7-13 0,1-5 11 0,-4 2 3 15,-2-5 7-15,0-9-1 0,0 8-5 0,0-8 12 16,-19 15-5-16,14-14 27 0,-3-1-1 16,0 0-6-16,1-2-11 0,7 2 18 0,-18-14-11 15,9 6 4-15,1-1 1 0,-1-5-8 0,7-3-14 16,0-2-1-16,4-6-15 0,-1 7-1 15,5 0-15-15,6 0 14 0,6 2-14 0,1 1 11 16,3 2-1-16,2 3 8 0,1 2-1 16,0-3 5-16,-2 8-15 0,-4 0 12 0,6 4 1 15,-15-1-14-15,21 8 22 0,-14 2-10 16,-2 3-6-16,-1-2-2 0,-5 5 16 0,-6 5 10 16,-1 3-5-16,-2 2 14 0,0-16-1 15,0 5 11-15,-18 16-14 0,12-11 11 0,4-3-9 16,0-1 2-16,2-1-10 0,0-9 7 0,0 2-12 15,13 10 2-15,-5-11 18 0,5-3 1 16,9-1-18-16,2 0 5 0,8-2 4 16,2-1 13-16,-15 0-35 0,10 0 5 0,5 0 3 15,44-14-9-15,-37 10-25 0,-1-7-11 0,-7 7-9 16,-4-1-28-16,-6-1-24 0,-8 3-24 0,-3-2-33 16,-1 5 14-16,-4-6-110 0,-7 6-70 15,-12-9 30-15,-5 9-294 0,-3 0 32 0,9 0 43 16,-7 0 38-16,-8 0 58 0,-6 0 17 0,-4 0 39 15,-5 0 23-15,0 0 24 0,-45 9 17 16,36-6 20-16</inkml:trace>
  <inkml:trace contextRef="#ctx0" brushRef="#br0" timeOffset="21353.89">2888 1475 732 0,'0'0'264'16,"0"0"-15"-16,0 0-23 0,0 0-5 16,0 0 2-16,9-17-36 0,0 17 23 0,9 1-30 15,-6-1-22-15,3 0 0 0,4 0-25 16,4 0 1-16,3 0-5 0,31-11-17 0,-28 11-1 16,4 0-9-16,-15 0-20 0,9 0-7 0,4 0-15 15,1 0 6-15,1 0-7 0,30 12-18 0,-28-7 9 16,1 1 2-16,0 0-7 0,1-1-9 15,1 2-26-15,2-2-4 0,1 1 23 0,-1 0-3 16,2-1 24-16,1 1-15 0,4-2-11 0,-1 1-3 16,0 0-3-16,3-1-3 0,1 1-1 0,0-3-2 15,3 4-3-15,-1-4-2 0,3 0 17 16,-2 2-11-16,2-1 13 0,-2-1 3 0,-2-1-24 16,-2 1 11-16,0 1 0 0,-4-1-2 15,0-2-2-15,-25 0 0 0,12 0-2 0,3 0-2 16,2 0-9-16,2 0-6 0,0 0 2 0,2 0 1 15,0 0-6-15,1 0 0 0,-1 0 29 16,2 0-13-16,1 0-1 0,0 0-20 0,0 0 2 16,43-11 1-16,-45 9 2 0,-3 2 1 0,2 0 0 15,-5 0 14-15,-19 0 1 0,10 0-22 0,5 0 4 16,0 0 22-16,-1 0-1 0,0 0-2 16,0 0-1-16,-2 0-22 0,0 0 3 0,-2 0 24 15,1 0-11-15,1 0 13 0,1 0 14 0,2 0-21 16,1 0-6-16,0 0 7 0,37-10-6 15,-33 6 0-15,0 2-17 0,-18 2 1 0,10 0 35 16,3 0-12-16,3 0-8 0,0 0 3 16,-1 0 8-16,0 0 7 0,0 0-14 0,1 0-12 15,1 0 1-15,-2 0 0 0,0 0 1 0,1 0 12 16,0 0-5-16,0 0-1 0,-1-6 1 16,1 6-3-16,-2 0 10 0,2 0-3 0,36-15 0 0,-35 14 0 15,3 1-1-15,1-4 0 0,1 3-7 16,0-1 0-16,1 0 1 0,-2 2-1 0,0-3-1 15,-4 3 8-15,1-1-1 0,-3-2-1 16,-1 3-6-16,4-2 10 0,-2 1-1 0,-2-1 12 16,1 1-17-16,-2-3-10 0,-1 3 3 15,1-1 21-15,-1 2-16 0,3-4-1 0,-2 4 1 16,3-1 0-16,2 0 1 0,-4-2 9 16,0 3 10-16,3-3-23 0,-1 2 20 0,1 0-19 15,-1 1 2-15,3 0 1 0,-4-2-1 16,-16 2 2-16,9 0-1 0,3 0-3 0,4 0-5 15,2 0 3-15,-2 0 0 0,1 0 3 0,1 0 4 16,-2 0 15-16,-1 0-16 0,1 0-6 16,1 0 11-16,-1 0 1 0,1 0-20 0,1 0 2 15,0 0 14-15,1 0 2 0,-1 0-3 16,1 0 1-16,-1-6 1 0,0 6-3 0,0 0-10 16,35-10 10-16,-37 10 5 0,-17 0 14 0,9 0-19 15,5 0 0-15,2 0 0 0,0 0 14 16,3 0-10-16,-1 0-5 0,-1 0-10 0,1 0 12 15,-2 0-3-15,1 0 2 0,0 0 2 0,0 0-2 16,0 0-2-16,1 0 1 0,1 0 4 0,3 0 6 16,2 0-18-16,0 0 7 0,0 0 4 15,2 0-4-15,0 0 4 0,1 0-2 16,-1 0-5-16,1 0 17 0,2 0-9 0,-1 0 5 16,3 0-7-16,2 0-2 0,-1 0 7 0,3 0-7 15,53 13 0-15,-50-11-1 0,0 3 10 0,0-2-2 16,-1 0-2-16,-3 0 0 0,1 0 13 0,-1 2-1 15,-3-2-23-15,0-1 31 0,-2 1-12 16,-4 1 15-16,-4-1 8 0,-1-1-18 0,-3-2 5 16,-4 3 15-16,-4 1 6 0,-3-2 0 0,-14-2 16 15,3 0-3-15,-2 0-6 0,0 0 9 16,-2 0-10-16,0 0 7 0,-8 0-2 0,7 0-12 16,-7 0 0-16,8 0 0 0,-8 0-4 15,8 0-3-15,-8 0-13 0,0 0 1 0,7 0 0 16,-7 0-29-16,0 0-21 0,0 0-72 0,7 0 10 15,-7 0-178-15,6-3 25 0,-8 1-320 0,-2 0 15 16,0-2 71-16,-6-3 33 0,0 1 8 16,0-4 70-16,1 1 11 0,0-1 20 0,4-4 33 15,0 5 25-15,3-1 7 0</inkml:trace>
  <inkml:trace contextRef="#ctx0" brushRef="#br0" timeOffset="27524.78">12147 959 966 0,'0'0'375'0,"0"0"-49"15,0 13-47-15,0-13-7 0,0 0-32 0,7 17 3 16,11-14 19-16,4-2 0 0,10-1-13 16,3 1-10-16,9 1-32 0,11 3-15 0,6-5-3 15,0 5-22-15,-1-2-28 0,0 3 2 16,1-4-18-16,-2 5-23 0,-1-3-1 0,-6-1-19 16,-2 0 1-16,-4-1-16 0,-9-1 1 0,-2 0-1 15,-3 0-15-15,-18-1-9 0,4 0-16 16,1 0-3-16,-4 0-15 0,-1 0 0 0,-3 0-14 15,-1 0 1-15,-4 0-13 0,-6 0-14 0,0 0-5 16,7-12-56-16,-9 9 9 0,-5 3-67 16,-6-6-14-16,1 1-43 0,-2-2-61 15,4 3 27-15,-2 0-232 0,2-8-14 0,-1 5 23 16,-4 2 71-16,1-2 6 0,4 0 28 0,4-1 46 16,-3 3-10-16,2-5-9 0,2-1 74 15</inkml:trace>
  <inkml:trace contextRef="#ctx0" brushRef="#br0" timeOffset="27915.33">12896 716 298 0,'-5'-6'486'0,"4"1"-61"16,-4-1-66-16,5 1 1 0,0 5-52 16,-5 2-9-16,5-5-38 0,-1-2-25 0,4 5-27 15,-3 6-27-15,1-4-11 0,4 1 17 0,1 3 14 16,5 4-17-16,6 1 20 0,2 0-21 0,2-2-2 15,7 1-38-15,2 2-9 0,1-2 5 16,5 3-29-16,3-1-11 0,1 6-9 0,2-5-16 16,-2-1 18-16,0 0-9 0,-4 1-18 0,0 1-1 15,-3 0-15-15,-3-2 6 0,0 0-19 16,-5 5 5-16,-2-6-14 0,-3 0-4 0,-4 1-10 16,0 0 6-16,-5 0 7 0,-9-1-3 15,2-3-5-15,-2 2-15 0,-2-10 19 16,0 12-13-16,-17 10 15 0,4-7-10 0,-3-3 5 15,-4-2-20-15,-4 0 18 0,-2 1-17 0,-6-1 14 16,-3 1-3-16,0 1 1 0,-2 1-16 0,-5-8-31 16,3 5-15-16,1-3-32 0,2 2-15 15,-1-3-22-15,8-2 10 0,3 1-97 0,2-2-33 16,3-1-46-16,6-1 25 0,7-1-239 0,-1 0-35 16,9 0 41-16,-17-14 6 0,15 5 34 15,0 4 77-15,8-2 3 0,3 2 13 0,10-2 22 16,14-3 13-16,-2 1 43 0</inkml:trace>
  <inkml:trace contextRef="#ctx0" brushRef="#br0" timeOffset="28592.67">14627 519 510 0,'-2'-7'428'0,"2"1"-19"0,4 1-81 16,-6 0-23-16,2 2-40 0,0 2-29 0,0-1-32 15,0 6-22-15,2 14 0 0,0 4 43 16,-4 9-6-16,0 6 23 0,2-16-25 15,0 12-6-15,0 5-20 0,0 6-28 0,0 0-7 16,0 1-17-16,0-3-14 0,0-1 3 0,0-3-22 16,0-2 2-16,0-5-32 0,0-2 5 15,0-4-1-15,-14 16-5 0,14-34-11 0,0 1-2 16,0 1-10-16,0-2 2 0,0-7-9 16,0 10-9-16,0-10-18 0,0 9-27 0,-2-14-23 15,0-2-38-15,2 2-26 0,0-3 7 0,-3-2-85 16,1-1-49-16,0-3-45 0,0 2-33 0,-2-7 28 15,1 4-252-15,3 7 35 0,0-3 35 16,0-1 31-16,0-2 31 0,0-4 8 16,0 3 24-16,0-2 23 0,0 3 41 0,0-1-13 15</inkml:trace>
  <inkml:trace contextRef="#ctx0" brushRef="#br0" timeOffset="28937.6">14577 517 442 0,'-4'-1'300'15,"-3"-3"-37"-15,5 4-36 0,-2 0-9 0,-2-2-31 16,4 1-31-16,2 2-5 0,0 0-25 0,2-2-1 16,-2 1 1-16,3 0-16 0,2 0-4 15,-1-2-23-15,-1 1 0 0,5 0 1 0,4-3 0 16,1 7 14-16,3-2 1 0,2-4-11 15,-2-1 22-15,1 2-19 0,6-1 1 0,-2 1-9 16,2 2 6-16,2-2-7 0,2-3 3 16,0 2 4-16,-1 0 0 0,0 2-23 0,-13 1-9 15,6 0-6-15,3 0-25 0,1 0-4 0,19 12 27 16,-26-10 7-16,-4 2-23 0,-3 1-3 0,1 0-71 16,-5-3-30-16,-5 2-27 0,-2 1-24 0,-3-3-61 15,3 6 18-15,-7-7-274 0,-2-1-1 16,2 3 3-16,-2 0 44 0,4-3 54 0,-7 0 19 15,1 1 22-15,-3 5 12 0,-11 1-7 16</inkml:trace>
  <inkml:trace contextRef="#ctx0" brushRef="#br0" timeOffset="29174.72">14480 820 649 0,'0'4'376'0,"1"-1"-34"0,1-2-24 16,-2 5-39-16,4-4 18 0,6 1-6 0,-1 0-28 16,6-1-5-16,1 0-37 0,-1 0-21 0,8 1-15 15,4 0-38-15,2-1-7 0,-1-1-15 16,3 2-50-16,-16-3-9 0,10 0-111 0,0 0-45 16,-1 0-75-16,-1 0 16 0,-1 0-283 0,-1 0-43 15,-3 0 54-15,-1 0 43 0,0 0-7 0,0 0 19 16,-1 0 55-16,-1 0 19 0,4 0 2 15</inkml:trace>
  <inkml:trace contextRef="#ctx0" brushRef="#br0" timeOffset="29593.83">15096 935 212 0,'-2'3'409'0,"0"-1"-90"0,2-7-32 0,0 5-28 15,0 3-21-15,0-1-14 0,0-2 3 16,0 0-6-16,6 3-4 0,6 1-24 0,-7-1 12 16,6-3-12-16,2 1-13 0,-6-1-19 0,4 0-41 15,5 0 23-15,3 0-36 0,2 0 2 16,22-11-30-16,-23 6 13 0,-2-4-13 0,0 6-12 16,-2-2-8-16,-3-1-9 0,1 2-11 0,-5-2-34 15,-1 1 26-15,-2-5-31 0,-4 0 0 16,4 1-5-16,-6-2 1 0,0 11-1 0,0-11 1 15,-16-9 18-15,5 13-17 0,-2-2 2 16,-3 6 0-16,-5 1 16 0,2-1-1 0,9 3-29 16,-3 0-11-16,-27 12 2 0,18-2 4 0,-1 4 1 15,0 2 55-15,5 3 4 0,2 0 7 16,1 5 14-16,5 0-21 0,2-5-3 0,4 3 18 16,1-2 0-16,3-12-24 0,13 18 6 0,-1-9-5 15,3-5 11-15,6 0-12 0,2-6-36 16,0-3-39-16,7-1 3 0,-16-2-117 0,11 0-43 15,6 0-60-15,36-21 25 0,-27 15-274 0,0-7 38 16,-3 6 35-16,1-1 48 0,-6-1-13 16,-5-1 43-16,0-1 31 0,-7 3 20 0,-4-1 33 15</inkml:trace>
  <inkml:trace contextRef="#ctx0" brushRef="#br0" timeOffset="29932.73">15491 855 988 0,'-2'5'349'0,"3"-5"-32"16,-2 5-30-16,3 6-34 0,6 0 13 0,-1 3 12 16,6 4-32-16,1 0-9 0,3 2-20 0,1 0-12 15,-2 1-30-15,8-4-3 0,-9 0-24 16,-2-2-4-16,-3 1-11 0,-2-3 0 0,-1-4-20 16,-3 1-5-16,-4-10 1 0,0 0-11 0,0 8 7 15,0-8 3-15,0 8 15 0,-7-7-27 16,-1-2 10-16,-4-3-23 0,-1 2-2 0,-1-1-16 15,3-7 1-15,-5 3-10 0,5-4-8 0,0 1-12 16,1-2 2-16,4-1-18 0,1 1 4 16,3 0-21-16,0-1 2 0,2 13-18 0,0-10-23 15,21-11-18-15,-6 7-17 0,3-1-18 16,6 4 8-16,7 3-107 0,-3-5-12 0,-4 2-31 16,4-1-40-16,-4 2-32 0,1 2 30 0,-3-1-268 15,-3 2 38-15,1 0 77 0,-9 1 29 16,-2 0 26-16,-2 3 26 0,0-2-13 15,-3 5 67-15,-4 0 1 0,0 0-11 0</inkml:trace>
  <inkml:trace contextRef="#ctx0" brushRef="#br0" timeOffset="30471.67">15836 887 291 0,'0'16'441'16,"2"2"-1"-16,-2-10-70 0,0 7 3 0,13 20-27 15,-8-13-6-15,2 0-30 0,-3-5-39 0,1-1-23 16,-3-4-23-16,4-1-22 0,-3-2-14 0,-3-2-19 15,2 0-9-15,-2 0-7 0,0-4 8 16,2 0-20-16,-4-3 10 0,2 0-16 0,-2-3-7 16,0 0-19-16,-3-1 9 0,-1-4-12 0,-1 1-34 15,0 0 3-15,0 0 3 0,3-8-26 16,1 3 1-16,3 5-28 0,0-5 6 0,0-2-24 16,0 1 1-16,16-9-17 0,-4 13 8 0,3 2-12 15,3 0 15-15,0 5-17 0,-4 2 5 0,4 0 0 16,4 0 0-16,25 13 7 0,-24-4-2 0,-1 4 5 15,-2-1 6-15,-1 1-14 0,0 3 10 16,-5-1-8-16,-1-3 4 0,-2 0 2 0,-5 0 1 16,-2-1 14-16,-2 2-7 0,0-4 5 15,-2-9 10-15,0 0-5 0,-9 15 5 0,0-15 12 16,2 0 7-16,-1 0-6 0,-4-4-17 0,12 4 11 16,-18-8-1-16,6 0-9 0,2-1-7 15,3-1 20-15,1-1-13 0,1 1-7 16,5-2-1-16,0 4-2 0,0-1-1 0,15-11-18 15,-6 6 8-15,5 7 5 0,1-1 14 0,2-1-31 16,2 4 26-16,4 3-17 0,2 1 4 0,-12 1-6 16,8 0 2-16,31 10-1 0,-26-2-6 15,-1 0 21-15,-3 3-5 0,-5 1 6 16,-2-5-12-16,-4 6-8 0,-6 1 10 16,-1-4-12-16,-4-10 21 0,0 12-18 0,-13 7 12 15,1-10-45-15,1-1-9 0,-9-2-40 0,7-2-75 16,-1 3 16-16,-1-6-116 0,5-1-79 0,1 0 30 15,1 0-268-15,-5-11 45 0,9 10 24 16,8 1 44-16,11-4 35 0,5 2 28 0,6 2 27 16,-7 0 36-16,8 0 32 0,8 0 16 0,-1 0 7 15</inkml:trace>
  <inkml:trace contextRef="#ctx0" brushRef="#br0" timeOffset="31302.48">16690 1051 672 0,'2'-11'431'0,"-2"2"-78"0,-2 2-43 16,-2-1 16-16,-11 5-11 0,-2-1-16 0,-2 3-13 15,-1 1-25-15,7 0-10 0,-5 0-26 0,-22 19-6 16,17-8-11-16,3 2-14 0,2 1-30 16,0 0-6-16,9 2-14 0,2-1-17 0,3 4-5 15,4-5-11-15,0-6 4 0,0 1-30 0,15 12 8 16,-3-13-8-16,3-5-22 0,2 0-2 16,0-1-7-16,-5-2-4 0,5 0-18 15,21-14-35-15,-17 7-27 0,-3-5-15 0,3 1-6 0,-6-3-38 16,7 4-10-16,-13 0 12 0,2 0 8 15,-3 1-7-15,-6 1 8 0,2 1 8 0,0 4 8 16,-1-1 5-16,-1 4-2 0,-4 1 6 16,6 3 12-16,-4 3 4 0,6 1 21 0,-6-3 17 15,2 7 10-15,4-1 15 0,-2 1-7 0,1-2 17 16,1 2 3-16,3-2 2 0,0 0-7 16,4-5 12-16,2 2-15 0,-3-5 11 0,5 0-11 15,2-2 5-15,-12 0-11 0,7 0 3 0,17-14-18 16,-10 5-7-16,-6-4-37 0,-4 1 4 15,5-2-27-15,-2-3 5 0,-3 0-34 0,0-7-40 16,3 1 1-16,-5-3-7 0,4-3-10 0,-5-5 12 16,0 3 16-16,3 1 1 0,-2 4 23 15,-4-3 20-15,3 1 25 0,-6 6 34 0,3 2 36 16,0 5 26-16,-4 1-6 0,-1 3 34 0,0 5-13 16,0 6 8-16,0 0-3 0,-4 0 29 15,-2 6-6-15,-5 5 20 0,7 6 0 16,-2 4-2-16,0 2 33 0,-1 7-20 0,3 1 37 15,-1 4 15-15,0 1-26 0,1-1-15 0,4 1-14 16,0-19-13-16,12 32 19 0,-6-19-9 0,5-3 10 16,1 0-14-16,3-5-12 0,1-3-20 15,1-4 9-15,0-3-29 0,-2-4-11 0,4-2 17 16,10 1-32-16,0-4 14 0,-14-3-3 0,6 0-25 16,31-15-2-16,-27 7-39 0,1-3-16 15,0-4-7-15,-2 0-3 0,1-1-4 0,-3-8-5 16,-3 4-2-16,3 1 0 0,-9 2 11 0,0 0 3 15,-4 4-13-15,0 0 9 0,-9 5-1 0,0-1 15 16,0 9 8-16,0-8-9 0,-9-4 15 16,-2 12 1-16,0 0-11 0,-2 3 4 0,6-3 7 15,-14 9 8-15,10-2 2 0,0 1 6 16,2-3-13-16,0 4 15 0,4-2-17 0,0 1 18 16,1 2-20-16,4-10 9 0,0 9 4 15,0-1 13-15,20 13 3 0,-8-14-3 0,4-2-19 16,1 3 19-16,4 1-17 0,-1-5 7 15,3 4-6-15,-4 1 16 0,4-4-14 0,-8-2 5 0,0 7 1 16,-3-1 6-16,2-1-15 0,-9-2 18 16,-3 1-10-16,-2-1 0 0,0-6-20 15,0 0-6-15,0 5-28 0,-18 7-20 0,6-12-50 16,-2 2 11-16,4-2-115 0,-6 0-42 0,-22-11 26 16,11 6-313-16,-1-5-12 0,0 3 46 15,1-5 46-15,0-5 53 0,-4 2 26 0,8 1 49 16,0-6-6-16,4 4 24 0,-4-6 13 0,1 2 12 15</inkml:trace>
  <inkml:trace contextRef="#ctx0" brushRef="#br0" timeOffset="31475.44">16989 793 310 0,'-2'0'672'15,"4"5"-140"-15,-2-5-66 0,8 0-74 0,1-3-44 16,5 1-35-16,-1 1-44 0,-2 1-44 0,28-8-75 15,-7 8-17-15,5 0-188 0,1 0-124 16,6-3 17-16,3-2-304 0,-27 5 32 0,14 0 39 16,2 0 28-16,44-10 23 0,-37 3 26 0,5 0 21 15,5 1 48-15</inkml:trace>
  <inkml:trace contextRef="#ctx0" brushRef="#br0" timeOffset="31961.23">17656 439 692 0,'-2'11'329'0,"2"3"-37"15,-6 1-36-15,2 3-11 0,-2 1-32 0,3 0-35 16,-7-1-26-16,4-1-9 0,-2 3-25 15,4-4-49-15,-5-4-54 0,7-4-68 0,8 0 6 16,-6-4-318-16,2 1-31 0,1-3 47 0,-2-1 52 16,8-2-7-16,-1-1-5 0</inkml:trace>
  <inkml:trace contextRef="#ctx0" brushRef="#br0" timeOffset="32483.11">18754 641 940 0,'-5'31'412'16,"5"-15"-23"-16,-11 44-1 0,2-17-13 0,1 2-14 15,-2 0-19-15,6-3-32 0,-3 0-23 0,4-5-36 16,-3-2-7-16,-4-3-29 0,3-1-12 16,0-5-22-16,-1-4-21 0,-5-3-9 15,10-4-21-15,-2-1 0 0,0-7-15 0,-2-1-10 16,0-5-13-16,7-1-3 0,-7 0-19 0,-8-9-7 15,10 0-3-15,-3-1-10 0,-4-5-35 0,6-1-13 16,1-2-7-16,3 1 6 0,2 2-13 16,0 15 4-16,0-11-1 0,0 1 11 0,11-6-22 15,-4 12 4-15,6 8 6 0,4-4 6 16,-9 0-1-16,26 12 3 0,-6-7 13 0,4 2 3 16,9 0 0-16,-2 3 3 0,0 0-13 0,1-1-6 15,1 1-3-15,0-3 23 0,-1-3-30 16,-6-1-35-16,-2-3-32 0,-18 0-54 15,7 0 13-15,0 0-141 0,13-14-58 0,-17 2 28 16,-2-1-267-16,1 4 26 0,-7 1 24 0,-3 1 55 16,2 0 32-16,-7 2 29 0,1-2 27 0,-2 7-3 15,0 0 19-15,0-8 30 0,0 1 56 16</inkml:trace>
  <inkml:trace contextRef="#ctx0" brushRef="#br0" timeOffset="32681.64">19214 994 368 0,'2'-2'489'16,"-1"-1"-95"-16,1 3 49 0,0-2-20 0,-2 1-53 15,2 2-54-15,-1 1-14 0,-1 4-18 16,2 1-22-16,3 4 3 0,-2 1-45 0,0 2 1 16,-2 3-34-16,-1 0-30 0,0-8-1 0,0 2-4 15,0 4-33-15,-15 15-35 0,11-17-51 16,-1-4-47-16,1-3-47 0,4 2 6 0,-2-5-178 16,1-6-78-16,4-2 31 0,-1-4-244 0,4 0 35 15,2-2 31-15,2-5 41 0,-1 1 3 16,4-1 74-16,-2-4 9 0,-4-4 9 15,2-2-13-15,-1 4 71 0</inkml:trace>
  <inkml:trace contextRef="#ctx0" brushRef="#br0" timeOffset="32833.1">19304 823 310 0,'-7'-6'503'0,"-2"3"-110"0,2-1-34 16,-1 7-70-16,2-4-45 0,-2-1-19 0,3 2-77 15,5 0-41-15,0 0-68 0,-7 0-63 16,7 0-44-16,0 0 5 0,-9 9-260 0,15-9-50 15,3 0 40-15,5 0 15 0,2-8 8 16,3 6 18-16</inkml:trace>
  <inkml:trace contextRef="#ctx0" brushRef="#br0" timeOffset="33067.73">19541 790 746 0,'0'0'379'0,"5"1"-64"0,-1 7 14 0,0-5-33 15,1 4-38-15,-3 7 89 0,-2-6-1 16,0 7-25-16,0 4 18 0,-13 25-42 15,3-18 1-15,5 5 0 0,-1-3-28 0,4 2-30 16,1-3-26-16,-5-2-23 0,2-3-34 0,1 2-16 16,2-3 1-16,1-11-13 0,0 2-23 0,0 3-5 15,0-1-19-15,17 6-8 0,-13-16 6 0,7-1-5 16,4-1-7-16,-5-2-83 0,4 0-65 16,21-17-63-16,-16 9 14 0,-3-6-189 0,3 2-95 15,-2 0 35-15,-4 0-235 0,-3 3 54 0,-3-3 30 16,-2 2 39-16,1 0 49 0,-6 10 31 15,0-7 55-15,0-3 17 0,-16-6 7 0,5 9 25 16,1-1 6-16</inkml:trace>
  <inkml:trace contextRef="#ctx0" brushRef="#br0" timeOffset="33237.68">19430 1002 360 0,'-5'0'511'0,"2"-1"-23"15,0 5-46-15,1-7-59 0,4 4-67 0,3 1-21 16,6-4-36-16,4 4-36 0,-5-2-26 15,7 0-19-15,4 0-20 0,5 0-40 0,0 0-49 16,2 0-9-16,2 0-151 0,-1 0-79 16,33-11 17-16,-36 6-260 0,2 0-51 0,-3-2 33 15,-2-1 29-15,-1-2 21 0,1 1 30 0,-5-1 43 16,-2 3 8-16</inkml:trace>
  <inkml:trace contextRef="#ctx0" brushRef="#br0" timeOffset="33497.37">19976 806 1017 0,'1'0'423'0,"-1"0"-15"0,1-1-66 16,-1 5-35-16,-1 1 19 0,2 6 10 16,-7 2-21-16,2 2 7 0,-4 5-18 0,1 6-11 15,1-2-31-15,-1 0 17 0,-3 3-44 16,5 0-2-16,-1 0-41 0,0-1-16 0,3 0-2 16,3-4-5-16,-2 0-45 0,1-1 7 15,1-3-13-15,-1-4-10 0,1-8-27 0,0 2 5 16,10 10-7-16,-1-13-21 0,3-1-5 15,5-3-113-15,-7-1-39 0,16-13-93 0,-6 11 18 16,0-10-154-16,-5 1-97 0,2-3 37 16,5 2-221-16,-8-4 55 0,0 3 37 0,-6-3 33 15,0 2 51-15,2 3 34 0,-6-1 12 0,0-1 24 16,-4 13 42-16,0-8 15 0,-15-13-1 0</inkml:trace>
  <inkml:trace contextRef="#ctx0" brushRef="#br0" timeOffset="33678.35">19878 984 1174 0,'-6'2'457'0,"1"-1"-30"0,3-1-60 0,1 0-34 16,1 2-47-16,1-2-30 0,5 0-20 15,6 2-36-15,5-2-11 0,-8 0-25 0,9 0-54 16,5 0-63-16,5 0-6 0,4 0-144 0,2 0-54 16,36-11-69-16,-34 8 20 0,-6-3-255 15,2 0 18-15,-4 0 31 0,-1 2 47 0,-7-9 13 16,1 6 6-16,-12-2 10 0,4-3 42 15</inkml:trace>
  <inkml:trace contextRef="#ctx0" brushRef="#br0" timeOffset="33916.5">20311 740 935 0,'-7'-6'464'0,"4"2"-39"16,0 1-56-16,-3 6-37 0,3 0-26 0,-1 8-19 15,-5 1 1-15,3 3-2 0,-2 5-1 16,2 6-15-16,3 6 8 0,-3 0-17 0,5 2-28 15,-3 2-26-15,4-6-22 0,-2 4 21 0,2-18-21 16,0 9-41-16,0 1 18 0,0-1-40 16,0-1-3-16,0-4-11 0,0-1-82 15,13 10-33-15,-12-18-69 0,0-7-67 0,4-2 16 16,3-6-210-16,5-2 29 0,-2-1-297 0,2 2 53 16,-1-6 47-16,-3 1 9 0,4-1 36 0,0-3 34 15,4 0 19-15,3 1 53 0,-1 1 7 16,4 3 54-16,-2-1 3 0,-1 5-2 0</inkml:trace>
  <inkml:trace contextRef="#ctx0" brushRef="#br0" timeOffset="34250.39">20490 1090 259 0,'-2'2'465'0,"2"-2"-43"0,0-2-68 0,1 2 24 16,3 0-18-16,2 0-31 0,2 0-20 0,3 2-23 15,3-2-28-15,-6 0-14 0,3 0-24 16,3 0-27-16,20-11-23 0,-18 3-9 0,1-1-19 15,-3-3-18-15,0 2-3 0,0-1-15 0,-5-2-11 16,1 3-16-16,-5 0-2 0,-1-2-11 16,-1 5 1-16,-2-1-34 0,-1 8 8 0,0 0-3 15,-12-13 1-15,0 13-24 0,-1 4 6 0,-5 3 8 16,0 5-3-16,1 2-6 0,-2 4-1 16,1 1 15-16,-2 3 1 0,7 0 7 0,-2 0-16 15,7 1-4-15,5 4 18 0,3-3-3 16,0-15-3-16,0 4-4 0,18 13-14 0,-4-15 0 15,3-2-30-15,3-2-47 0,5-2-36 16,16 0 9-16,3-5-161 0,-22 0-82 0,10 0 30 16,43-9-283-16,-34 1 79 0,-4-2 15 15,1-1 27-15,-5-4 48 0,0 5 34 0,0-2 24 16,3 0 34-16,-1 0 38 0,5 2-18 0,2 0 12 16</inkml:trace>
  <inkml:trace contextRef="#ctx0" brushRef="#br0" timeOffset="34601.32">21563 640 359 0,'-1'0'453'15,"-1"3"-108"-15,3 0-20 0,4 3-13 0,9 2-40 0,8 1 40 16,3 0 3-16,15-1-22 0,8 2-20 16,4 2-27-16,0-2-14 0,5-1-21 0,1 2-27 15,-1-4-27-15,-2 1-8 0,-6-1-18 16,-7-3-19-16,-3 1-45 0,-6 2-41 0,-4-5-36 15,-7 0 0-15,-12-2-164 0,1 0-94 0,8-13 26 16,-13 8-275-16,-10 1 40 0,0-1 8 0,-5-4 31 16,-4 11 30-16,-5-8 24 0,0-2 57 15,-10 6 4-15,3-6 0 0</inkml:trace>
  <inkml:trace contextRef="#ctx0" brushRef="#br0" timeOffset="34828.43">21773 725 290 0,'-8'9'486'0,"4"6"-98"0,1 4 30 0,0 3 4 16,1 5-29-16,2-13-12 0,0 10-28 16,0 5-32-16,0 5-18 0,0 0-30 0,0 5-26 15,0-3-20-15,0-2-17 0,0 0-9 16,0-2-41-16,0-6-17 0,0-3-19 0,0-5-66 16,0-6-22-16,0 1-50 0,0-5-65 15,0 0 6-15,9 4-114 0,8-9-61 0,0-1-67 16,-8-2 31-16,3 0-244 0,24-17 38 0,-17 8 56 15,-3-4 28-15,3-6 19 0,1-1 26 0,0 1 23 16,3-2 23-16,-1-2 10 0,2 0 14 16</inkml:trace>
  <inkml:trace contextRef="#ctx0" brushRef="#br0" timeOffset="35708.03">22247 693 599 0,'-6'-9'413'0,"-3"3"-51"0,-2 3-48 16,0 2 25-16,-3 1-60 0,2 7-11 0,-2 3 7 15,4 6-30-15,-1 8 2 0,0 1-20 0,2 7 4 16,-1-3 7-16,0 8-28 0,5 3 11 16,-2 1-16-16,3 2-17 0,3-4-12 0,1 0-8 15,0-5-20-15,0-17-10 0,0 5-32 16,0 1 0-16,0-1-5 0,0-4 5 0,0-4-36 16,0-4 9-16,0-2-13 0,0 2 1 0,0-2 10 15,0 0 3-15,0-8-8 0,5 7-8 0,-5-12-8 16,4 1-4-16,-1-4-20 0,2-2 4 15,-1-6-24-15,1 0-8 0,1-5-35 0,-1 3 3 16,2-2-12-16,0 0-16 0,3-2-3 0,0 6 14 16,-2-1 9-16,-1 6-6 0,0 3-8 15,-3 3 10-15,-2 3 1 0,-2 4 11 0,3 5-4 16,1 5 10-16,-1 3 9 0,-3 9 12 0,3-3 4 16,3 3 19-16,-1-1-4 0,4 0 20 15,-3-6-1-15,2-2 13 0,1-1 3 0,2-1-2 16,0 1 10-16,1-5 7 0,5-3-6 15,-3 1-7-15,3-5 8 0,1 1-7 0,-5-3-16 16,6 0-6-16,26-10-2 0,-19 1-4 0,-2-1-19 16,-1-2 14-16,0-3-8 0,-7 0-15 0,0-2-9 15,-3 0-8-15,-2 1-10 0,-3 1 4 16,-3 0 14-16,0-1-9 0,-3 8-9 0,-2 8 8 16,0-11-2-16,-10-2 9 0,-1 10-14 0,-1 3-4 15,-2 3 10-15,7-3-4 0,-14 15 2 16,7-1 13-16,3-2-7 0,1 5 13 0,5 3 5 15,-2-4 4-15,3 1 9 0,4-9-14 16,0 0 5-16,0 1 10 0,13 8-5 0,-4-5 3 16,3-3 0-16,1-1 9 0,2-2 12 0,3 0-20 15,0-4 2-15,3 0-18 0,-7-2 26 16,6 0-1-16,28-10-9 0,-24 2-17 0,0-2-13 16,-4 0-23-16,0-5-10 0,-2-2 0 0,-2 3-25 15,0-5 2-15,-3 3 6 0,-2 1 14 16,-4 4 6-16,0-1-15 0,-2 3 9 0,-5 9 8 15,0 0 11-15,0-5-9 0,0 5 3 0,-14-2 21 16,6 9 4-16,1 2 13 0,1 6 10 16,-4-2-7-16,6 0-2 0,-1-1 31 0,-1-1-16 15,3 3 18-15,3-5 2 0,-1 3 1 0,1-12-5 16,0 9 9-16,10 4-1 0,1-8 1 16,3 0-2-16,-3-3 5 0,8-2 8 0,-12 0-22 15,7 0-6-15,0 0 5 0,20-12 22 16,-14 3-28-16,-3 0-8 0,-1-2-7 0,0-1-8 15,1 0 6-15,1-3-5 0,-5 4-1 0,-3-4-13 16,0 3 12-16,-4 0-15 0,-3 0 26 0,-3 1-24 16,0 11-8-16,0-9 4 0,-19-3 19 15,4 7-10-15,-4 0 7 0,-2 3-1 0,-1 0 2 16,3 2-2-16,-5-3-2 0,13 3-31 16,-6 0-17-16,-2 0-35 0,-1 0-36 0,4 0-31 15,-14 9 16-15,18-8-127 0,2-1-44 0,10 0-56 16,0 0 33-16,-4 2-207 0,16 3-1 15,2-2 40-15,6 2 23 0,3-1 30 0,8 1 52 16,-4-1 40-16,-3-1 26 0,4 2 19 16,-1 3 8-16</inkml:trace>
  <inkml:trace contextRef="#ctx0" brushRef="#br0" timeOffset="36979.78">23074 1185 956 0,'1'4'340'0,"0"-1"-10"0,-3 1-43 16,6-1 14-16,-1 0 1 0,4 1-2 15,0 0-5-15,0 0-19 0,1 0-12 0,5-3-26 16,1-1-23-16,-7 0-14 0,4 0-13 0,2 0-16 16,2 0-8-16,14-13-32 0,-15 6-14 0,2-3 0 15,-2 1-14-15,0-3-20 0,-1 0-18 16,0-3-3-16,-2 1 2 0,-2-2-23 0,-2 3-3 16,0-2 1-16,-3 5-27 0,-3-2 2 15,-1 12-1-15,0-8-17 0,0 0 5 0,0 8-5 16,-14-10-11-16,9 10 0 0,0 0-1 0,1 4 7 15,0-6-12-15,-3 5 6 0,5 1-8 16,2-1 14-16,2 3-7 0,-3 1 0 0,2 2 3 16,-3-2 5-16,7 2 1 0,-5-9-1 0,9 24-2 15,0-14 8-15,0 5 1 0,1-1-7 16,-1 3 7-16,0-2-8 0,1-1 12 0,-3 1-3 16,-1-1 0-16,-2-3 3 0,1-3-8 15,-3-1 6-15,0-1-8 0,0-2 12 0,0 1 4 16,0-2-10-16,-1-1-5 0,1 1 14 15,0-1 1-15,-1 0 17 0,0-1-11 0,1 1 6 0,2 0 6 16,8-2-9-16,0 0 10 0,-5 0-6 16,2 0 0-16,16-12-2 0,-7 4 3 0,-2-1-16 15,5-8 10-15,-2 1-14 0,-1 0 16 16,0-3-17-16,-1 1-1 0,1 0-4 0,-2-1 14 16,-4 0-1-16,-2 4 2 0,-3 0-13 15,1 3-6-15,-6 0 9 0,0 0-11 0,-2 5 11 16,0 7-1-16,0-9-3 0,-11-3 10 0,4 12-19 15,-4 1 9-15,2 5-6 0,1-4-6 16,0 8 5-16,-2 2 3 0,1 6 3 0,1 0 2 16,0 1-3-16,2 2 9 0,4 0 0 15,2-12-8-15,0 6-3 0,0 1 10 0,0-1-9 16,11 12 7-16,-6-20 9 0,0-1-1 0,2-2-11 16,0 1 0-16,9 2 8 0,5-3 3 15,-3 1 0-15,-8-5-23 0,6 0-15 0,19-12 2 16,-16 3-21-16,1 0-12 0,-1-7-22 15,-2 2 21-15,1-1-12 0,-3 1 3 0,0-5 15 16,-3 2 1-16,0 0 12 0,0 5 5 0,-6 3 14 16,2 0 4-16,-1 7-4 0,-3-3 10 0,0 1 7 15,-4 4-19-15,0 0-3 0,6 13 19 16,-7-2 12-16,1 1 17 0,-1 2 3 0,1-7 16 16,0 6 12-16,0 0 7 0,-11 17-3 0,9-15 14 15,0-1-15-15,-1-2 15 0,0-4-8 0,-1 1-6 16,1-4 10-16,0-1 13 0,3-1-2 15,0-3-9-15,-2 5-7 0,1-7 33 16,-2-1-15-16,-4-2-6 0,6 1 4 0,1-4-16 16,-1-4-7-16,2 1-5 0,-1 5 6 0,13-18-6 15,-3 3-4-15,3-1-19 0,-2 2-10 16,3-1 15-16,-1 4-18 0,0 3 4 0,1 3-18 16,0 4 0-16,-1 6 0 0,-6 1 29 0,4 0-32 15,17 16 17-15,-13-4-15 0,-2 2 12 16,-2-1 6-16,-4 6-18 0,1 0-7 0,-1 3-6 15,-4-8 25-15,2 3 5 0,-3 0-29 0,-1-7 8 16,-1-10 9-16,0 9 11 0,0-1-16 16,0-8 4-16,0 7 4 0,0-7 4 0,0 7-2 15,0-7 77-15,0 0-9 0,0 5-2 16,-3 2 7-16,5-14-25 0,-4 2-1 0,6-7-7 16,-1 2-4-16,3-4-13 0,4-4 9 15,2-3-22-15,4 4 13 0,4-2-31 0,4 0-2 16,1 4-9-16,-1-2 5 0,4 7-3 0,-7 0 3 15,-2 2-14-15,-2 2-6 0,0 6 29 16,-3 0-26-16,-2 0-3 0,-12 0 20 0,0 0-16 16,15 15 18-16,-15-2-10 0,-6 1 6 0,6-7 3 15,0 5-3-15,-7 15-1 0,2-10-8 16,3-1 4-16,1-2-7 0,-3-1 10 0,4-13 26 16,0 10-15-16,0-1 2 0,12 8-8 0,-7-12 15 15,2-1-6-15,1-1 9 0,2 0-17 16,8-1 8-16,2 1 5 0,-1-1-12 15,10 0-4-15,-16-2 23 0,5 0-18 0,6 0 14 0,21-19-2 16,-25 12 4-16,3-1-21 0,-3 0 13 16,-4 0 9-16,-3 2-5 0,-1 0-14 0,-4 1 12 15,0 0-11-15,-2 2 6 0,-2-1 1 16,-1 1 2-16,1 1-14 0,-4-1 8 0,1-1-11 16,0 3-6-16,-1 1-15 0,1-2 5 0,-2 2-48 15,0-5-50-15,0 3-41 0,-3-3-52 16,2 4 23-16,2-2-165 0,-3 0-61 0,0-1 40 15,0 3 32-15,1-3 31 0,1 1-252 16,2-7 30-16,2 10 55 0,3-6 36 0,-2 2 31 16,0 0 35-16,1-1 46 0,3 0-1 0,3 3 16 15,-6-3 32-15,1-2-19 0</inkml:trace>
  <inkml:trace contextRef="#ctx0" brushRef="#br0" timeOffset="40666.87">5559 2232 419 0,'0'14'353'0,"0"-14"-58"0,0 13-24 0,-8 12 12 16,14-15-1-16,8-2-34 0,2 1 38 16,4-3-28-16,9-4 13 0,-1 0-40 0,7-2 9 15,-1 1-23-15,3 3-6 0,-16-4-30 0,11 0-19 16,7 0-12-16,2 0-12 0,4 0-23 15,-1 0-3-15,1 0-17 0,43-12-16 0,-49 11 3 16,-3-1-8-16,-18 2-9 0,8 0-5 0,2 0-24 16,0 0-19-16,-3 0-22 0,-2 0-49 15,-4 0-11-15,-6 0 8 0,-1 0-68 0,-2 0-19 16,-3 0-63-16,-7 0-73 0,15-15 26 0,-13 11-250 16,0 0 24-16,-1 1 35 0,-1-2-2 15,-1-2 28-15,2 2 66 0,-2-2 19 0,1 1 31 16,-14-17 15-16</inkml:trace>
  <inkml:trace contextRef="#ctx0" brushRef="#br0" timeOffset="40955.17">6304 2089 451 0,'-3'-1'478'0,"-1"0"-50"16,3 1-57-16,-1-3-39 0,3 2-64 15,1 1-3-15,5-1-2 0,1 1-20 0,14 2 0 16,-9-2-26-16,11 0-9 0,3 0-34 15,32 12-9-15,-26-4-18 0,2 0-4 0,-1 3-23 16,0 4 1-16,-1-2-25 0,-2 0-10 16,-3 4-6-16,-5-3 1 0,-1 1-11 0,-3 2-4 15,-2 0-9-15,-5-2-6 0,-3-1-3 0,-7 1 1 16,-2-5-10-16,-12 14-13 0,3-8-11 16,-2 0-31-16,-6-1-15 0,-2 1-53 0,-1-2 8 15,0-2-44-15,-1-5-53 0,1 1-31 0,0 1-55 16,3-6 28-16,-2-1-257 0,10-2 39 15,9 0 34-15,-10 0-13 0,-6-17 31 0,13 11 21 16,2-2 31-16,5-1 24 0,12-4 29 16,8 1 8-16</inkml:trace>
  <inkml:trace contextRef="#ctx0" brushRef="#br0" timeOffset="41853.56">7318 2128 377 0,'2'3'448'16,"2"1"-37"-16,-2 1-58 0,-1 2 2 0,4 10-16 16,-2 0-29-16,0-2-19 0,-1-2-26 0,3 1-21 15,0 1-30-15,1-7-10 0,1 5-16 16,0-1-21-16,3-4-25 0,-4 0 0 0,1-5-13 16,0 0-11-16,0-1-17 0,-7-2-13 0,7 0-5 15,5 0-23-15,16-15-14 0,-12 6-32 16,-2-6 1-16,0 3-37 0,-2-1-10 0,2-3 0 15,-3-1-16-15,-1 3 6 0,-2-1-8 0,-2 1 5 16,1 1 29-16,-3 4 20 0,-1 2-21 0,0 1 25 16,-1 1-19-16,-1 1-2 0,0 2-9 15,-1 2 37-15,0 0 20 0,1 6 14 0,-1-1-1 16,-1-1 4-16,0 3 2 0,1 0 8 0,3 10-18 16,-3-10 8-16,7 12-2 0,-5-9 1 15,6 2 1-15,1-2-18 0,-1-1 13 0,1-4 1 16,1-2-8-16,1-2-11 0,-11-1 11 0,9 0-3 15,6 0-8-15,23-11-2 0,-21 4-20 0,1-5-18 16,0-4-10-16,-3 3-39 0,1-4-12 16,-3-3-6-16,1-1-13 0,-2-1 9 0,-3 3 25 15,0 1 6-15,-2 2-15 0,0 2 12 16,-5 6 4-16,-1 3-2 0,-1 5 5 0,0 0-24 16,-8-5 8-16,5 6 6 0,-2 1 5 15,0 2 68-15,-5 3-24 0,3 1 6 0,2-3 21 16,2 2-32-16,2-2 8 0,-2 2 6 0,3-7 11 15,0 0 1-15,0 7 6 0,16 13 3 16,-5-11-15-16,2-1-10 0,1 1 15 0,3-3 0 16,-3 1 13-16,2 0-14 0,0-1-1 0,-1 0 9 15,-2 0 0-15,1 2-12 0,-5-5-6 16,-2 0-3-16,-3 1 5 0,-1-2-2 0,0 3-3 16,-3-2 0-16,0-3 16 0,0 0-4 0,0 0-5 15,-23 18-3-15,10-12 6 0,-2 2-4 16,0-2 3-16,0 2-18 0,2-4 28 0,3-2-16 15,2 0 4-15,1-1-3 0,0 0 6 0,3 1-17 16,0-2 11-16,1 0 2 0,1 0-18 0,2 0-8 16,0 0-11-16,-3-4 19 0,4 3 5 0,2-1-9 15,1-1 2-15,1 1-19 0,11-3 2 16,1-5 33-16,5 3 0 0,0-3-42 16,1 4 2-16,-2-5 3 0,2-1-2 0,1 0 8 15,-1-1-12-15,-2 2-5 0,1-1-1 0,0 0 12 16,-1-1-6-16,0 0 12 0,-3 0-22 15,1 1 22-15,-1 2 9 0,-6 1 6 0,-1 4 2 16,-4 0-15-16,-4 4 11 0,-3 1 5 16,0 0-7-16,0 5 32 0,-3-1 22 0,1 2-5 0,-6 11 28 15,1-2 6-15,1 0 26 0,2 1-14 0,2 3-1 16,2-11 3-16,0 5-6 0,0 1-5 16,18 17-12-16,-7-14-9 0,-1-6 7 0,5-3 2 15,1 1-22-15,1-1 0 0,1-5-29 16,5 1-27-16,4-4 4 0,-11 0-60 0,6 0-66 15,31-9-28-15,-22 2-37 0,2-1-41 16,0 1 25-16,-1-2-169 0,-1 1-48 0,-5-2-6 16,5 1 42-16,-6 0 27 0,-1-2-16 15,0 1 25-15,-6-1 93 0,-4 1 11 0</inkml:trace>
  <inkml:trace contextRef="#ctx0" brushRef="#br0" timeOffset="42283.2">8810 2104 363 0,'2'-7'287'0,"-2"2"-25"16,-1 2 0-16,-1 1-12 0,-1-2 14 0,0 1-41 15,0 1 53-15,-1 1-37 0,-1-1-26 16,-2 1 35-16,0 2-21 0,-9 4-8 0,-3-1-14 15,2 4-11-15,2 4-5 0,1-1-19 16,2 3-7-16,1-3-22 0,4 6-3 0,2-3-18 16,2 3-11-16,3-17-1 0,0 10-10 0,0 0-14 15,17 12-10-15,-7-14 1 0,0-2-8 0,5-2-16 16,-1 2-26-16,-6-6-22 0,2 0-29 16,20-12-32-16,-13 5 4 0,1-1-62 0,-1-5-35 15,-2 0-10-15,1-2-28 0,-4-2-21 16,1-4-33-16,-1 0 23 0,-1-4-105 0,-2-2-84 15,-2-2-29-15,0 4 16 0,-3-3 12 0,1-1 25 16,1 0 27-16,-6 4 179 0,0 13 198 0,0-6-1 16,0-3 175-16,0 2-5 0,-12-16 22 15,8 24 18-15,-3-1-27 0,2-2 22 0,0 10-3 16,0 0-24-16,0 4 11 0,0 0 23 16,0 3-7-16,5-3-14 0,-12 17 2 0,6-1 0 15,1 9 11-15,1 4-14 0,2 0 23 16,2-13-18-16,0 7-7 0,0 4-22 0,0 1 0 15,15 29-36-15,-7-31-16 0,2 1-10 0,0-1-12 16,3-4-11-16,-1-2-16 0,4-1-37 16,1-3-41-16,4 0-44 0,0-5-56 15,0-2-38-15,2-3 14 0,3-2-130 0,0-4-54 0,-13 0-40 16,10 0 31-16,3 0-245 0,29-16 31 0,-26 8 57 16,0-2 19-16,6-2 27 0,0 0 32 15,3-1 33-15,1-1 24 0,3 2-6 0,1 3 2 16</inkml:trace>
  <inkml:trace contextRef="#ctx0" brushRef="#br0" timeOffset="42473.21">9957 2089 578 0,'10'3'462'15,"-1"4"11"-15,1 3-5 0,-4-1-33 16,-2 1-19-16,-3 0-50 0,0-1-8 0,-1 0-43 16,2 9-18-16,-2-11-43 0,0 3-35 15,0 0-16-15,0-1-25 0,0-1-43 0,0-1-43 16,0-1-39-16,0-6-62 0,0 0-66 0,0 0 5 15,5 11-230-15,-2-12 28 0,-1-1-289 16,1-3 44-16,7-6 53 0,-1-2 35 0,1-3 10 16,-1-4 38-16,-1 1 19 0,-2 3 50 15,1-5 21-15,1-1 11 0</inkml:trace>
  <inkml:trace contextRef="#ctx0" brushRef="#br0" timeOffset="42591.02">10067 1933 787 0,'-8'-2'348'0,"1"1"-55"0,0 1-35 0,0-2-48 15,-1 4-60-15,3-2-67 0,1 0-65 16,-1 4-62-16,5 1 1 0,-2-2-198 0,2 1-135 16,1 1 30-16,9 10 13 0,2-3 8 0</inkml:trace>
  <inkml:trace contextRef="#ctx0" brushRef="#br0" timeOffset="42915.88">10157 2072 226 0,'12'14'291'16,"0"-1"-16"-16,0 1-31 0,-1 0-3 0,-3-2-35 15,-1-2-19-15,-1-2-8 0,-5-1-2 0,2 0-16 16,-1-2-25-16,-1-1-2 0,-1 0-17 15,1 0 18-15,0-1-19 0,-1 0 21 0,0-1 10 16,1 0-17-16,-1-2 35 0,0 0-2 16,0 0 2-16,0 0 2 0,0 0-6 0,-7 3 7 15,7-6-11-15,0 1-13 0,-1-2-8 0,2 0-11 16,1-2-15-16,0 1-16 0,8-8-12 16,3 4 9-16,0-3-13 0,5 3 12 0,3-1-13 15,1 3 14-15,1 3-8 0,3 0 1 16,1 1-3-16,-14 3-26 0,7 0 3 0,23 10 8 15,-21-5-31-15,-2 4 12 0,-5 0 8 0,0 2-20 16,-5 1-5-16,-2-2 14 0,-4 2-19 0,-2-5 2 16,-2-7-3-16,0 7-21 0,0 0-29 15,0-7-40-15,-12 15-50 0,8-12 12 0,-1-1-161 16,-1 0-81-16,-1-2 29 0,2 1-274 0,1-2 33 16,2 4 43-16,1-6 36 0,4 2 44 15,3-1 48-15,17-4 42 0,4 1 23 0,3 0 24 16,2 0-37-16,4 0 62 0</inkml:trace>
  <inkml:trace contextRef="#ctx0" brushRef="#br0" timeOffset="43131.45">11288 2117 574 0,'27'-3'587'0,"-7"2"-83"16,-10 1-78-16,2 0-31 0,14 10-19 0,-15 2 0 16,1 2-11-16,0 4-14 0,-6 5-39 0,0 0 31 15,-3 6-36-15,-1 0-41 0,-2 2-6 16,2 3-30-16,-2-19-26 0,0 9-16 0,0 1-51 15,0 1-14-15,-15 25-102 0,13-30-40 0,-1-4-48 16,-2-2-56-16,3-6 11 0,-3-6-173 0,0 0-81 16,-2-3 33-16,2 1-278 0,1-5 57 15,4 4 36-15,-15-15 46 0,7 2 62 16,1-2 17-16,0-3 26 0,1 1 23 0,2-5 34 16,0 1 13-16,0 2-13 0</inkml:trace>
  <inkml:trace contextRef="#ctx0" brushRef="#br0" timeOffset="43378.12">11386 2172 323 0,'10'-13'520'0,"1"-1"-60"0,0 4-30 16,1 1-38-16,0 0-39 0,1 3-34 0,4 2-30 15,-3 3-12-15,6 1-33 0,-11 0-16 0,8 0-24 16,23 15-25-16,-12-8-9 0,-4 5-1 16,-2 0-20-16,-4 2-18 0,0-1-8 0,-5-1-4 15,0 2-17-15,-6-2 2 0,1 2-12 0,-6-3 5 16,-2-11-12-16,0 8-5 0,0-1-20 15,-12 5 12-15,-3-5-44 0,-3-1-37 0,-2-3-49 16,-1 0 4-16,7-3-133 0,3 0-59 0,-6 0-87 16,-17-15 31-16,16 8-242 0,5-3 17 0,0 1 61 15,6-2 34-15,1-2 32 0,2 3 4 16,4 10 49-16,0-10 24 0,17-12 17 0,-3 11 2 16</inkml:trace>
  <inkml:trace contextRef="#ctx0" brushRef="#br0" timeOffset="44094.55">11714 2120 1005 0,'7'6'380'0,"-1"1"36"0,3 8 1 16,1-1-16-16,-2 3-16 0,4 0-40 0,1 0-24 15,0-2-29-15,0 1-34 0,-2-1-22 16,0-1-13-16,1-2-44 0,-1 0-2 0,-1-8-28 16,2 2-2-16,-2-3-29 0,0-1 6 0,-10-2-25 15,10 0-7-15,4 0-37 0,14-13-13 16,-13 2-41-16,3 3-29 0,-3-5-8 0,1 0-23 15,-3-2-5-15,-2-1-11 0,2 3 17 0,-2 1-11 16,-3 1 12-16,-1 3 2 0,-2 0 3 16,-2 4-7-16,0 1-1 0,-1 0 14 0,0 3 4 15,-2 0 10-15,0 0 30 0,0 0 10 16,5 11 26-16,-3-5 0 0,4 10 5 0,0-2 6 16,3 0 7-16,0-1 0 0,2-1 1 0,-2 0 20 15,2-4-5-15,1 1-19 0,-1-4 11 16,5-1-2-16,-4-2-7 0,-12-2 0 0,15 0-25 15,-1 0-7-15,18-18-22 0,-16 8-25 16,0-1-27-16,1-1-45 0,-2 0 10 0,3-4-37 16,-2-2-52-16,-2-1 0 0,0-2-24 0,-1 1 4 15,-3-1 19-15,-2 1 11 0,-2-1 14 0,-3 5 38 16,-3 10 38-16,0-4 26 0,0 3 11 16,0-1 24-16,-12-4 26 0,9 8-2 0,0 4 23 15,0-3 10-15,1 3 1 0,-1 0-5 16,1 3 50-16,1 0 14 0,0 3 11 0,1 2 9 15,0 13 3-15,0-11-11 0,0 7 8 0,14 26 6 16,-3-19-17-16,-1-2 2 0,-3 0 7 0,0 0-30 16,1-4 12-16,0-2-4 0,-2 1-14 15,0-5-8-15,-2-5 1 0,0 0 3 16,-1-5-18-16,2 1 2 0,-1-3-2 0,-1 0-18 16,-3 0 5-16,0 0-1 0,0 0-23 0,7 0 1 15,14-14-30-15,-9 4-10 0,2 3-4 0,-1-1-7 16,3 1 11-16,-1 3-4 0,1 3 7 15,2-3 0-15,3 1-15 0,-12 3 10 0,5 0-4 16,2 0 8-16,20 11 1 0,-17-5 11 16,-4 2-2-16,0-4 7 0,-2 6 7 15,-3-3-1-15,-4 0 0 0,-2 0 21 0,-2-2 1 16,-1 1 8-16,-1-6-2 0,0 0-10 16,-12 18-2-16,2-12 4 0,-1-4-30 0,-5 5-10 15,-5-2-44-15,-2-4-31 0,2-1 9 0,9 0-126 16,-6 0-44-16,-19-14-65 0,14 5 29 0,2 2-275 15,3 0 52-15,3-4 38 0,5-1 14 0,2-1 15 16,7 2 31-16,1 2 65 0,19-15 15 16,-2 5 2-16,-2-1 37 0,4 3 23 0</inkml:trace>
  <inkml:trace contextRef="#ctx0" brushRef="#br0" timeOffset="44460.02">12929 1951 1006 0,'5'5'395'0,"2"12"48"15,-3 0-22-15,1 5-13 0,1 5-9 0,-1-1-23 16,1 1-12-16,1 2-38 0,2-3-31 16,-2-1-37-16,1-1-2 0,3-5-31 0,-3 2-38 15,1-1-27-15,1-3-3 0,-1-5-17 0,0 4-15 16,-1-5-12-16,2-9 3 0,-1 1-2 16,2-3-11-16,7 2-44 0,-9-2-6 0,7 0-36 15,1 0-28-15,22-14-21 0,-17 4-9 0,0-1-6 16,-1 0-2-16,-3 0-6 0,4 1 12 0,-5 0-8 15,0 2 13-15,-3 1-9 0,-6 1 12 16,0 4-5-16,-2-1-4 0,-1 3 15 0,-5 0 19 16,0 0 2-16,0 0 20 0,24 23-3 15,-19-13 10-15,4 2 0 0,-1 0 2 0,4-1-2 16,-7-3-5-16,0 0 4 0,-1-1 5 0,2-2-14 16,-4-3-3-16,0 1-26 0,0-3-61 15,3 0 8-15,-5 0-151 0,0 0-55 0,0 0 23 16,18-19-232-16,-11 6-60 0,0-3 28 0,0-1 55 15,0 0 30-15,-1-3 43 0,-2 3 7 16,1 0 34-16,0-1 9 0,-4 3 20 0,-1 7 11 16,0-2-1-16</inkml:trace>
  <inkml:trace contextRef="#ctx0" brushRef="#br0" timeOffset="44593.38">13471 2031 329 0,'-4'-3'477'0,"1"-1"-59"15,-1 1-63-15,-1-1-29 0,3 1-42 0,-1 0-35 16,0 0-30-16,1 2-24 0,-1 0-78 0,1 0-56 15,-1 1-48-15,0 0-84 0,3 1 8 0,-4 0-345 16,3 3 14-16,0-1 5 0,1 0 42 16,2 1 32-16,-1 1-10 0,4 0 12 0</inkml:trace>
  <inkml:trace contextRef="#ctx0" brushRef="#br0" timeOffset="44875.63">13717 2133 269 0,'4'-2'535'0,"-1"1"-115"0,1 0 40 16,-2 0-17-16,0-1-23 0,0 2-45 0,-2 0-21 16,0 0-43-16,-2 0-33 0,-1 4-19 15,-1-1-22-15,-5 8-31 0,-4 0-14 0,4-2-17 16,-2 5-8-16,1 1-23 0,-1 0-18 0,6 0-1 16,4 4-19-16,-1-5 15 0,2-14-32 15,0 11 7-15,10 11-3 0,-1-9-29 0,4-1 6 16,0-3-4-16,4-1-43 0,-1-5-54 0,0-1-51 15,4 0-39-15,2-1 10 0,-9-1-147 16,4 0-110-16,2 0 30 0,22-10-244 0,-18 7 65 16,0-4 29-16,1 2 37 0,0-2 33 0,4-1 12 15,1 1 52-15,0 0 25 0,2-2 22 16,8 1-24-16,0-1 53 0</inkml:trace>
  <inkml:trace contextRef="#ctx0" brushRef="#br0" timeOffset="45243.66">15029 1768 241 0,'6'-2'511'0,"-1"4"-109"15,0 4 49-15,6 7-36 0,-2 9-8 0,1 3-11 16,2 3-19-16,-7-2-30 0,1 5-18 16,0 0-17-16,-2 0-19 0,-2 2-54 0,2-1-12 15,-4-1-12-15,0-1-38 0,1-4-21 16,1-4-46-16,-2 0-60 0,0-22-42 0,0 11-40 15,0-1-50-15,0-2 7 0,0-8-156 16,10 14-62-16,-4-13 26 0,0-2-203 0,-1-1-44 16,12-3 15-16,1-3 57 0,3-1 27 0,-1-3 47 15,2-1 24-15,-3-1 25 0,-2 1 3 0,2-1 7 16,1-1-11-16</inkml:trace>
  <inkml:trace contextRef="#ctx0" brushRef="#br0" timeOffset="46173.63">15409 2045 627 0,'7'-6'386'0,"-1"1"-31"0,-2 3-33 16,-1 1-41-16,-1-1 21 0,-2 1 2 0,0 1-23 15,-4 1-1-15,-1 1-14 0,-3-2-19 16,-9 7-26-16,0 0-24 0,-2 0-5 0,-1 1-25 0,1-2-17 16,-2 3-7-16,-2-1-18 0,3 1-2 0,0-1-16 15,0 1-16-15,4-1-6 0,0 1-20 16,1-2 6-16,5-2-27 0,2-2-15 16,3 1-4-16,1-3-10 0,-1 2 3 0,3-1-7 15,0-1-7-15,2 2-11 0,0-3 13 0,0 0-1 16,0 0-2-16,13 8 1 0,3-2 2 0,-5 0-9 15,6 0 6-15,2 2-7 0,1-1 6 16,-2 2 1-16,2-4-10 0,1 3 6 0,-2 1 1 16,4-2 3-16,-2 1 0 0,0-1-6 0,2-1-3 15,-2-2 6-15,4 1 9 0,-3 0 0 16,0-3-7-16,1-2 14 0,-2 0-5 16,-11 0-2-16,3 0 4 0,4 0-2 0,16-11-10 15,-17 7 10-15,-2-3-5 0,2 0-3 0,-3-1-4 16,-2 0 4-16,0-3 5 0,0 0-10 15,-2-1 1-15,-2 2 5 0,-2 2-3 0,-3 1 8 16,0 0-7-16,0 2-5 0,0 1 1 0,-2 4-3 16,0 0 4-16,0 0-9 0,0 0 6 0,-12-7 2 15,6 10 6-15,-7 5 4 0,-3 1-2 16,3 1-5-16,0 4 23 0,-1 4 0 0,5-2-17 16,3 1 15-16,3 0-3 0,3-4 2 0,0-13 4 15,0 11 1-15,18 14-11 0,-4-14 6 16,1-1 0-16,4-4 14 0,0 0-9 0,4-3 7 15,0 0-9-15,1-3-10 0,-13 0 0 0,6 0-6 16,23-10-3-16,-18 2-9 0,-2-1-30 16,3-3 5-16,-5 1-12 0,-5 0-18 0,5-2 8 15,-5-1-4-15,-2 2 19 0,-3 0-13 0,0 5 11 16,-3-1 0-16,-3 4-4 0,2-1 4 16,-2 2 6-16,2 1 0 0,-4 2 18 0,0 0 1 15,0 2 1-15,0 1 8 0,0 1 4 0,-3-1 14 16,3 1-9-16,3 0-10 0,-3 1 15 15,4 1 6-15,-2-1 0 0,7 6-6 0,2-2 4 16,-1-3 12-16,3 0-10 0,1-4-5 0,-1 3 2 16,0-3 2-16,-2-1-12 0,-2-1 20 0,0 1-14 15,-9-1-3-15,12 0-3 0,17-12 11 16,-16 5-7-16,1 0 2 0,-1-3-2 0,1-1-9 16,-1-1-4-16,0 2 10 0,1-1-7 0,-3 3-6 15,1-1-6-15,-3 1 11 0,-3 2-4 0,-1 4-7 16,2 2 2-16,-7 0 5 0,0 0-4 0,0 0 7 15,9 15-1-15,-5 2 3 0,-4-8-5 16,0 7 3-16,0 5 17 0,0 3 5 0,0 3 15 16,0 4 16-16,0 3 8 0,0 1-7 15,0 2-2-15,0 2 26 0,0 0-7 0,0-3 4 16,0 0-8-16,-6 27 0 0,-1-36 9 0,-5-4 15 16,1-5-10-16,-5-4-7 0,-1-5-1 15,1-4-6-15,-7-3-7 0,14-2-5 0,-8 0 8 16,-16-11-5-16,14 0-5 0,-2 0 16 15,1-1-31-15,4-4-4 0,0-3 7 0,8 1-4 16,5-2-21-16,-1-3 0 0,4 13 8 16,0-6 0-16,18-21-49 0,-5 15-33 0,3 3-32 15,8-1-51-15,4 3-67 0,10 1 21 0,1 1-101 16,5 1-45-16,3 4 32 0,0-2-271 16,-4 4-15-16,0-1 53 0,-3-1 62 0,5 2 23 15,-4-1 28-15,0-2 42 0,1 4 50 0,0 2-4 16,1-3 6-16,0 0 19 0,4 1 10 15</inkml:trace>
  <inkml:trace contextRef="#ctx0" brushRef="#br0" timeOffset="46549.63">17138 1904 310 0,'0'2'481'15,"0"2"-97"-15,0 5 48 0,-1 14 18 0,1-9-15 16,0 6-21-16,0 6-39 0,0 4-40 15,0 1-12-15,0 3-43 0,0-1-13 0,0-1-5 16,0 0-41-16,0-4-35 0,0 0-21 0,0-2-5 16,0-1-14-16,0-5-32 0,0-4-20 15,0-2-35-15,0-2-24 0,9 2-62 0,-7-11-53 16,2-3 7-16,1-3-140 0,-1 1-42 0,-1-3-77 16,8-8 29-16,0 1-246 0,1-2 14 15,-2-3 41-15,1 1 34 0,3 0 72 0,-5 1 16 16,0 0 20-16,3 1 32 0,-4-1-15 0,2 5 31 15</inkml:trace>
  <inkml:trace contextRef="#ctx0" brushRef="#br0" timeOffset="46974.27">17398 2144 1133 0,'0'1'363'0,"0"1"-2"0,-1 0-37 15,-1 0-10-15,-2 0-19 0,0 0-32 16,-8 7-42-16,-2-3-5 0,0 1-20 0,0-2-26 16,-3 2-21-16,2 0-12 0,-1-2-19 0,1 0-4 15,-2-1-18-15,6 0-9 0,1-2-23 0,2-1 2 16,3 3-24-16,-1-3 7 0,2-1-16 0,0 1-16 16,2-1 8-16,-1 0 8 0,-2 0-7 15,4 0-6-15,1 0-8 0,0 0-9 0,0 0-2 16,0 0 12-16,0 0-5 0,0 0 15 0,13 7-29 15,-11-6 14-15,2 0-6 0,0 1-13 16,-1 1 20-16,-1-1-17 0,2 1 21 0,1 0-15 16,-2 0 0-16,-1-1 10 0,0 0 1 0,0 1-8 15,0-2 16-15,2 2-20 0,-3-2 11 16,-1 2 2-16,2-2-15 0,0 1 19 0,-2 1 2 16,2-1-2-16,0-2-2 0,-2 2-2 0,1-2 5 15,-1 0-6-15,2 0-1 0,-2 0-18 0,0 0-37 16,0 0 5-16,0 0-64 0,0 0-48 15,0-5-58-15,-2 2-43 0,2 1 24 16,-1-1-246-16,1-1 13 0,0 1 7 0,0-1 33 16,-2 0-2-16,2 0 25 0,0 0 26 0,-2-1 13 15,4 0 65-15</inkml:trace>
  <inkml:trace contextRef="#ctx0" brushRef="#br0" timeOffset="47412.92">17411 2026 551 0,'3'-4'416'0,"-1"-1"-67"0,0 2-8 15,2-2-46-15,-2-1 42 0,-1 1-23 16,1 1-6-16,0-1-17 0,-2 1-16 0,2 0-13 16,0-1-20-16,-2 2-20 0,0 0-29 0,0 3-2 15,0 0-35-15,0 0 2 0,0-8-28 16,-10-3 3-16,3 9-17 0,3 0 5 0,-4 1-7 15,2 1-19-15,-1 0-4 0,-2 0-7 0,-3 0-3 16,-19 15-8-16,15-5-6 0,-2 1-3 0,0 2 12 16,2 4-17-16,0 1 0 0,3 0-7 15,0 2 1-15,1 1 19 0,3 1-24 0,1-1 4 16,1 0-1-16,3 0-3 0,3-2-3 0,1 1 17 16,0-10-4-16,0 4-18 0,12 18 14 15,-3-20-17-15,2 2 20 0,3 1-24 0,5-6 13 16,4 0-23-16,2-5 15 0,6 3-4 0,-4 0-1 15,3 0-19-15,5-5 18 0,-1-1-17 16,1 1-1-16,-20-2-1 0,9 0-40 16,1 0-39-16,26-10-52 0,-30 7-32 0,-3-4-65 15,0 0 20-15,0-3-129 0,-4-1-47 0,-1-1 33 16,-2 2-286-16,-2 2 41 0,-4 1 50 16,-2 0 42-16,0 4 27 0,0-1 52 0,1 0 39 15,-2 1 26-15,0-1 22 0,-1 2-11 0,1-2 59 16,0 1-38-16</inkml:trace>
  <inkml:trace contextRef="#ctx0" brushRef="#br0" timeOffset="48186.57">17740 2199 296 0,'-2'-3'518'16,"-1"1"6"-16,0 1-67 0,1-2-19 0,0 1-34 16,0 0-35-16,1 0-33 0,-1 2-34 15,2-2-26-15,-1 1-49 0,1 2-32 0,1 1-9 16,-1 0-15-16,2 1-19 0,1 1 10 15,7 8-18-15,2 3-12 0,0 1 8 0,2 2-18 16,-1 1 11-16,0-2-5 0,-1 0-16 0,-2 5-21 16,-1-10-11-16,2 4-5 0,-3-2-10 15,-4-4 8-15,-2-2-18 0,2-3-1 0,-1 2-11 16,-2-2 4-16,1-2-5 0,-2-3 27 0,-2 0-14 16,1-3-5-16,-1 3-17 0,-1-2-10 0,0-2 6 15,-5-7-2-15,1 2-2 0,1 2-8 0,2-8-5 16,0 6-20-16,0-1 0 0,2-6-14 15,0 4 2-15,2 3 2 0,0-3-16 0,12-15 10 16,-4 12 7-16,1 3-2 0,0 1-21 16,5 0 8-16,-1 3 19 0,1 3-5 0,-1-1-5 15,1 4 13-15,-14 2-19 0,11 0 15 0,0 0 3 16,3 0-3-16,13 15-3 0,-14-8 1 16,-1 5-13-16,-4 0 28 0,1 1-11 0,-2 1-3 15,0 0 16-15,0 3-12 0,-1-2 1 16,-1 1 5-16,-1-7-8 0,0 0 24 0,0-3-15 15,0 0 1-15,-2-1 6 0,-2-3 15 0,4 1-10 16,-1-1 19-16,1-2-21 0,0 0 6 0,-4 0-14 16,0 0 24-16,12 0-21 0,15-17-4 15,-13 8-15-15,0-1 6 0,1-4-27 16,0 0 0-16,0-1-2 0,-1 0 10 0,0 0-13 0,1 0 16 16,-1 2-3-16,-3 2 16 0,0 1-21 15,-1 1 20-15,-2 2-8 0,-2 2-1 0,-3 2 0 16,0 1 4-16,-3 2-3 0,0 0 0 0,0 0 2 15,0 0 10-15,0 0 9 0,10 15-10 16,-10-8 1-16,0 13 8 0,0-9 11 0,0 9 6 16,0 1 13-16,0 6 20 0,0 4-10 0,0 1 15 15,0 2 6-15,11 34-15 0,-6-30 3 0,-3-4-2 16,-1-1 3-16,-1-1-9 0,0 2 14 16,0-21 2-16,0 6 0 0,-15 19 1 0,5-20-5 15,-5-6-7-15,1-5-10 0,-8-2-3 0,-1-5 16 16,12 0-4-16,-7 0-5 0,-24-9 3 15,18 1-5-15,3-2-23 0,0-3 6 0,3-1-9 16,0-6-2-16,5 2 3 0,3-4-20 16,3-2-5-16,3 0-3 0,4 14 4 0,0-8-1 15,16-20-37-15,-3 14-25 0,-1 3-40 16,5 3-29-16,3 1-34 0,2-1 17 0,2 0-134 16,5 1-46-16,6 0 30 0,-3 0-127 15,0 3-130-15,-2-1 49 0,-3 3 40 0,-1 0 34 16,0 0 32-16,-3 0 24 0,-2 2 39 0,-4 0 6 15,0 0 14-15,-3 1 65 0,-1-1 189 16</inkml:trace>
  <inkml:trace contextRef="#ctx0" brushRef="#br0" timeOffset="48402.65">18534 2214 952 0,'5'-4'246'16,"-1"0"-4"-16,-1 0-9 0,-1 1 21 15,-2 2-27-15,2-1-4 0,-1 1-26 0,-1 1 50 16,0 1-5-16,0 1-6 0,-1 3 17 0,1 1-11 16,-3 15 12-16,3-12-1 0,-6 30-8 15,5-10 11-15,1-14-20 0,0 9-18 0,0 6-23 16,0 0-16-16,0 2-13 0,0-1-22 0,14 31-17 15,-12-34-19-15,1-5-8 0,-2-3-11 16,0-3-8-16,-1-17-47 0,0 9-48 0,0-3-34 16,0-6-66-16,0 0-56 0,-6 10 15 0,3-13-129 15,-1-3-56-15,-2-10 31 0,-1-1-290 16,2 3 46-16,2-6 35 0,2-4 57 16,-2 4 25-16,0-6 21 0,3 2 25 0,-2-1 56 15,0 2-4-15,0 1 25 0,2 13-8 0</inkml:trace>
  <inkml:trace contextRef="#ctx0" brushRef="#br0" timeOffset="48635.77">18514 2317 262 0,'0'-10'436'0,"0"3"-29"16,0-1-64-16,13-13 36 0,-9 9-48 0,2 3-1 16,3-2-19-16,1 2-13 0,5 2-17 0,-1 1-12 15,4 3-31-15,0 2 1 0,-6 1-25 0,4 0-19 16,26 14-2-16,-20-3-12 0,1 4-26 16,-4 0 8-16,-2 2-29 0,-1 0 2 15,-4 3-21-15,-3-1 3 0,-4 0-21 0,-4-2-6 16,-1-17-16-16,0 12 6 0,-20 13-6 0,2-13-11 15,2-5-44-15,-4-3-36 0,13-4-63 16,-6 0-53-16,-15-11 12 0,9 4-144 0,4-6-52 16,5 1 29-16,-1-2-279 0,5-2 28 15,0 0 33-15,5 2 37 0,1 4 47 0,0-7 13 16,20-19 43-16,-4 12 16 0,2-3 35 16,3 1 27-16,3-1 0 0</inkml:trace>
  <inkml:trace contextRef="#ctx0" brushRef="#br0" timeOffset="48849.85">18965 1944 650 0,'12'-8'438'16,"0"4"15"-16,-1 5-43 0,-2 2-19 0,2 6 6 16,2 7 0-16,1 2-5 0,-3 4-34 0,-2 3-41 15,-2 0-2-15,-1 2-26 0,-2 1 4 16,-2-1-27-16,1-1-40 0,-2-1-31 0,0-4-4 16,-1-12-40-16,0 7-2 0,0 0-20 0,0-1-14 15,0 0-84-15,0-3-61 0,0-3-44 16,0-1-41-16,0-8-58 0,0 0 16 0,-8 11-213 15,9-13 33-15,-1 2-269 0,1-1 41 0,-1 0 48 16,0-3 41-16,-1 1 33 0,0 0 41 0,-4-1 25 16,1-1 22-16,-6-3 9 0,0-3 6 15,-6 2 37-15</inkml:trace>
  <inkml:trace contextRef="#ctx0" brushRef="#br0" timeOffset="49221.83">18943 2196 1177 0,'0'-3'435'0,"0"0"-15"16,3 1-46-16,1-1-29 0,4 2-18 15,9-3-18-15,3 2-21 0,2 0-15 0,2 1-33 16,-10 1-15-16,5 0-17 0,5 0-16 0,25 11-4 16,-23-6-20-16,-5 3-39 0,1 1 3 0,-2-2-21 15,-3 4-12-15,-2-2-11 0,-2 2 4 16,-1-1-21-16,-3 1 13 0,0 1-24 0,-3 1-4 16,0-4-7-16,-2 0 3 0,0-2 9 0,-2-1-18 15,1 0-10-15,0-1 12 0,1 0-21 16,-1-1 8-16,1-1-3 0,2-1-2 0,-1 1 18 15,10 9-21-15,3-10-4 0,-11-2 6 0,3 0 3 16,4 0-25-16,2 0-5 0,20-14 2 16,-19 7-4-16,0-1 10 0,-2-1-8 0,0 2 13 0,-3-4-17 15,-3 0 16-15,0 1-9 0,-5 0 11 16,-2 2-10-16,-1-2-3 0,-1 10-4 0,0 0 6 16,-12-22 0-16,-1 11-13 0,-2 4 14 0,-2-3-25 15,-2 3-32-15,-4-2-58 0,0 1-55 16,0 2 13-16,5-1-140 0,-5 1-79 15,2-1 34-15,3 3-255 0,1 3 27 0,3-1 47 16,1 1 36-16,4 0 39 0,-1 0 30 0,2 1 28 16,0-1 39-16,2 1 5 0,-2-1 71 15,8 1 9-15</inkml:trace>
  <inkml:trace contextRef="#ctx0" brushRef="#br0" timeOffset="52465">19980 2264 628 0,'14'0'325'15,"-14"0"-28"-15,32-11-43 0,-19 4 18 16,-9 0-6-16,-1-2-34 0,-1 1 17 0,1 1-13 16,-3 7-26-16,0-7-23 0,-12-10-12 15,1 7-35-15,-2 0-10 0,-6 3-12 0,0 4-3 16,-4 3-42-16,10 0 21 0,-6 0 2 0,-25 18-17 15,22-8 0-15,0 4-1 0,3 0-8 16,0 3-11-16,4-1 17 0,2 3-21 0,7-3 17 16,1 5-25-16,4-6 9 0,1-15-3 15,0 10-15-15,0-2 0 0,14 5 2 0,1-7-8 16,2-1 2-16,1-4-2 0,-11-1-5 0,6 0-5 16,3 0-4-16,18-13 3 0,-15 6-8 0,-2-2 6 15,0-1-11-15,0-1-9 0,0-1-2 16,-1-2-4-16,-2 2-18 0,1-1 6 0,-2 2 26 15,-3 1-24-15,-2 3-12 0,-2 2 16 0,-2 2 12 16,0 3-23-16,-4 0 20 0,0 0 4 16,4 12 6-16,-2 8 3 0,-2 0-1 0,0 1 6 15,0-9-1-15,0 8 9 0,0 6 10 16,0 4-5-16,0 2 2 0,0 0-7 16,0-3 5-16,0 4-5 0,11 34 5 0,-10-37-3 15,-1-17 16-15,0 7 3 0,0-1-12 0,0 2 20 16,0-6-4-16,0-2 17 0,-15 9 8 15,6-13 6-15,-4-2-12 0,2-2 15 0,-5-4-12 16,2 0 11-16,7-1-37 0,-6 0 19 0,-2 0 5 16,-16-13-15-16,15 4-6 0,4 0 2 15,1-2-12-15,3-2 19 0,2-1-32 0,5-1 17 16,1 5-26-16,0-2-4 0,16-20 8 16,-5 12-15-16,3 0-22 0,1 2-37 0,4-1-16 15,1 0-31-15,3 1-42 0,3 1 12 0,3 1-96 16,-3 1-38-16,-2 2-31 0,1 0 27 0,-1 3-235 15,0-2 48-15,-1-1-83 0,-4 2 40 16,-1 2 69-16,-5 0 12 0,-1 2 49 0,-3 0 9 16,6 3 23-16,-5-1 38 0,-2-1 7 0</inkml:trace>
  <inkml:trace contextRef="#ctx0" brushRef="#br0" timeOffset="52810.42">20311 2280 684 0,'-2'-3'422'0,"0"2"5"15,-1-2-43-15,3 1-62 0,-2 2-15 0,1-1-49 16,0 0-24-16,2 2-15 0,2 0-17 16,2 4 1-16,6 7-12 0,1 2 2 0,0 1-6 15,1 6 5-15,-2-4-25 0,0 3-10 0,-1-4-13 16,-2-4-10-16,-2 4-7 0,0-2 19 16,-4-1-9-16,0-4-4 0,1-2-18 0,-3-2 9 15,0-5 11-15,0 0-14 0,0 0 10 0,0 0 7 16,0 5-35-16,-9 0 10 0,6-5-25 0,-1-2-5 15,0-1-8-15,0 0-22 0,1-2 7 16,-6-8-18-16,6 0-6 0,3 2-19 0,0 0 0 16,0 1-42-16,0 1-5 0,0-4-23 0,0 1-23 15,13-16-19-15,-7 14-16 0,3 0-10 16,2 4-27-16,2 2 14 0,0 1-95 0,-2 4-12 16,-1 0-23-16,-1-1-33 0,2 4 28 15,-2-1-98-15,-1 1-98 0,12 0-37 0,1 0 18 16,-12 0 28-16,6 0 31 0,2 0 30 0,0 0 17 15,20 9 42-15,-18-6-3 0,-2-1 6 0</inkml:trace>
  <inkml:trace contextRef="#ctx0" brushRef="#br0" timeOffset="53379.43">20721 2291 282 0,'0'-3'350'0,"-1"3"-39"16,-2-3 2-16,-1-1-33 0,0 3 38 0,0-2-41 16,-2 2 28-16,0 1-41 0,-2 0 5 0,-1 0-4 15,-20 12-22-15,11-1-13 0,2 3-16 16,3 5-17-16,-2 0-21 0,5-5-3 15,2 3-1-15,0 4-21 0,4-4-14 0,3-5-16 16,1-1 3-16,0-11-8 0,0 8-3 0,0-2-17 16,11 6-1-16,4-8-25 0,-4-3-8 0,1-1 0 15,-4 0-6-15,19-10-2 0,-10 1-14 16,1 1-32-16,-1-4-2 0,0-2-15 16,0 2-29-16,-3-5-23 0,-1 3 17 0,0-1-22 15,-4 3 24-15,1 2-5 0,-4 0 13 0,-1 6-1 16,-2-1-9-16,0 2 9 0,0 1 1 0,-1-1-2 15,-2 3 0-15,0 0 15 0,0 0 10 16,0 0-4-16,5 14 10 0,-4-10 5 0,1 3-3 16,3 7 11-16,1 2 10 0,1-8 4 15,4 4 3-15,1-2 5 0,1-2 2 0,1-1 0 16,0 0-7-16,2-4 1 0,-2-3-5 0,-7 0 0 16,4 0-7-16,3 0 3 0,15-17-10 15,-15 9 3-15,-1-2-7 0,3-2 0 0,-1-2-19 16,-1 2 10-16,-2-5-8 0,-1 2 12 0,-2 1-9 15,-2-2 20-15,-3 7-7 0,0 2 1 16,-1 0 5-16,-1 2 4 0,-2 3-10 0,1-1-2 16,-2 4 7-16,-2 3 11 0,0-1 4 15,-4 12 1-15,-2 1 17 0,1 1-14 0,0 7 24 16,2 3-12-16,1-1 32 0,3 4-8 16,1 1 12-16,0 3-33 0,1 0 15 15,0-17-15-15,0 7 13 0,0 2-21 0,0 6-2 16,0-1-3-16,0-4-3 0,0-3 1 0,0-2-26 15,-11 12-20-15,6-27-43 0,-2-2-68 0,0-3-20 16,-1-2 14-16,1-2-129 0,0 2-57 16,-15-12 28-16,5 2-210 0,3-4-36 0,1 2 24 15,6-6 37-15,-3-1 50 0,4-3 15 16,1 1 27-16,5-1 26 0,0 10 28 0,0-4 24 16,13-22 30-16</inkml:trace>
  <inkml:trace contextRef="#ctx0" brushRef="#br0" timeOffset="53611.55">20980 2429 595 0,'16'-16'378'16,"-4"0"-63"-16,2 2 64 0,-3 4-24 0,4 0 2 15,-2-2-7-15,4 2-12 0,-1 0-19 16,1 4-17-16,3 0-25 0,1 1-6 16,-2 2-34-16,3 1-27 0,-10 2-18 0,4 0-1 15,4 0-4-15,19 12-49 0,-20-4-8 0,-1-1-12 16,-2 8 13-16,-4-3-31 0,0-2-11 0,-3 2 4 16,-4-1-22-16,-3-1 9 0,-2-3-20 15,1 1-9-15,-1-8 20 0,0 6-41 16,0 0-28-16,-17 11-18 0,6-12-45 0,-3 1-53 0,0-3-32 15,2 0 13-15,2-3-142 0,1 0-61 0,-2 0 31 16,-13-17-277-16,10 7 57 0,5-2 14 16,4 2 30-16,4-1 33 0,1 3 32 0,10-18 33 15,1 6 45-15,1-2 17 0,3 4 17 16,1-3 6-16</inkml:trace>
  <inkml:trace contextRef="#ctx0" brushRef="#br0" timeOffset="54406.69">21449 2085 468 0,'9'-15'463'16,"1"3"-82"-16,-4 5-55 0,-1-1-2 15,-1 3-41-15,-1 4-34 0,-1 3 52 0,-2 4 7 16,1 0-13-16,0 16 17 0,-1 3-23 16,0-10-3-16,0 7-15 0,0 5-3 0,0 2-41 15,0 2-24-15,0 1 12 0,0-2-32 16,0 0 9-16,0 2-28 0,0-2-27 0,0-2-5 16,0-4-4-16,0-4-33 0,0-5-2 15,0-3-5-15,0-3 12 0,0-2-7 0,0-7-11 16,0 7-21-16,0-7 5 0,-2 6-20 15,2-9 6-15,-1-2-33 0,0 1-2 0,5-13-46 16,-4 6 2-16,0-2-13 0,9-20 7 0,-3 14-13 16,2 1 5-16,0 1-5 0,0 2-18 15,1 3 30-15,-2 5-17 0,0 1 8 0,0 2 7 16,0 3-7-16,-7 1 14 0,12 0-2 16,15 12-1-16,-13-2 19 0,0 4-2 15,1 1-8-15,0 2 11 0,-2 2 24 0,2-4-20 16,-2 2 29-16,2 0 6 0,-2-8-7 0,-1 4 4 15,0-4 2-15,-1 0-7 0,-2-3 7 16,1-3 5-16,0-1-13 0,-10-2-1 0,9 0 5 16,0 0-5-16,5 0-3 0,17-16-14 15,-16 5 17-15,-1-4-10 0,-1 3 4 0,3-2-9 16,-4 4 3-16,0-4 5 0,1 6-12 0,-7 1 13 16,0 3-2-16,-3 1-25 0,1 0 6 15,1 3-1-15,-5 0 6 0,0 0-8 0,0 0 17 16,0 0 1-16,0 0 2 0,13 14-23 15,-9-10 0-15,0-1 15 0,0-1 3 0,2 1-3 0,-1 0-3 16,-1-1-6-16,4-1 18 0,-1-1-13 16,10 2 25-16,-4-2-19 0,-2 0 5 0,-11 0-6 15,9 0 4-15,3 0-6 0,13-13 7 16,-13 7 4-16,2-3-7 0,-7 3 17 0,3 1-27 16,-4 1-6-16,1 1 3 0,-1 1 14 0,-2 0-18 15,-1 1 1-15,1 1 4 0,-1 0 9 16,-3 0-9-16,11 16 12 0,-5 2-16 0,0 5 2 15,0 3 23-15,-1 3-23 0,-1 3 12 16,1 6 7-16,2 1-1 0,0 4-6 0,-3 3 17 16,1 3-3-16,-3-2 1 0,2 0-3 15,-4-1-2-15,0-26-1 0,0 9 35 0,-12 31-9 16,6-31 6-16,-3-4-8 0,-6-6 13 0,1 0 5 16,-5-6-3-16,-1-5-15 0,0-5 11 15,7-3 8-15,-4 0-13 0,-23-12 6 16,19-1-2-16,-1 1 12 0,3-4-4 0,5-2-10 15,1-2-18-15,1-3 13 0,10 1-18 0,-1-4-7 16,3 9-45-16,12-25 3 0,3 11-121 0,9 0-42 16,6-1-58-16,9-1 25 0,7 0-137 0,5 3-83 15,5 0 38-15,0 5-235 0,0-3 65 16,-4 7 57-16,-4-1 30 0,-2 5 40 0,0-3 40 16,1 3 26-16,-8 5 40 0,1 0 24 15,0 1 19-15,1 7 42 0,-1-5-41 0</inkml:trace>
  <inkml:trace contextRef="#ctx0" brushRef="#br0" timeOffset="54706.99">23397 2203 582 0,'8'-16'556'0,"-2"0"-52"0,-2 4-60 0,-1 5-44 16,0-2-45-16,-3 4-37 0,0 5-25 0,0 0-30 15,0 0-19-15,-12-4-11 0,-1 13-13 16,-6 3-18-16,2 3-18 0,-4 6-4 0,2 1-24 16,1 7-17-16,-1-1 9 0,1 1-21 0,1 1-14 15,3 4-3-15,3-3-18 0,3-1-11 16,6 1-3-16,2-15-10 0,0 7-26 0,17 20-36 16,-3-21-48-16,4-5-50 0,3-5-47 0,4 2 13 15,1-6-144-15,5-1-44 0,2-2 27 0,-1-5-282 16,-16 0 22-16,7 0 72 0,28-15 41 15,-22 6 32-15,0-4 30 0,1-1 24 0,-1-2 7 16,2-1 22-16,1-8 14 0,0 2 8 16</inkml:trace>
  <inkml:trace contextRef="#ctx0" brushRef="#br0" timeOffset="55563.33">24019 2140 707 0,'2'-9'428'0,"0"2"-41"0,-2 4-43 0,0 1-3 16,-3 3-25-16,1 2-7 0,-7 9-20 0,-1 8-2 15,0 0 6-15,1 6-26 0,0 0-12 0,-1 3-10 16,1 2-12-16,0 1-23 0,1 2-7 16,0 0-32-16,3-5-11 0,-1 1-14 15,1-2-7-15,2 1-18 0,-2-5-6 0,2-3-21 16,0-1-5-16,-1-10-2 0,2 0 0 0,0-3-12 16,0-4-9-16,1-1-5 0,0-2 2 0,1 0-7 15,0 0-7-15,0 0-33 0,-3-15 6 16,2 8-25-16,-6-15-5 0,7 11 4 0,0-7-9 15,0-4 9-15,12-25 7 0,-6 17-18 16,1 2 7-16,1-1 1 0,1-1-10 0,4-1 8 16,1 1-2-16,0 1-11 0,4 3 16 0,-3 2-10 15,3 4 7-15,-1 1-4 0,0 3 12 0,4 0-4 16,-2 5-2-16,1 3 2 0,-3 3-15 16,-2 5 6-16,-6 0 10 0,16 12-13 0,-11-2 22 15,-3 2-5-15,-2 3-1 0,-1-1 19 0,-3 3-10 16,-3-4 3-16,-2-3-6 0,0 1 1 15,0-1 9-15,-14 16 0 0,4-14-12 16,-3-1 22-16,1-2-9 0,-4 1-8 0,-1-3-5 16,2 0-3-16,-3 0 6 0,2-2 4 0,0 2-20 15,1-7 26-15,0 7-11 0,5-4-16 16,1 0 11-16,3-1-10 0,1-2-8 0,1 3 2 16,1 1-5-16,0-1 5 0,1 0 9 0,-1 1-9 15,3-1 8-15,0 3-9 0,0-6-5 0,0 0-10 16,14 17-8-16,-4-8-37 0,4-1-27 0,1-1-14 15,5-2 11-15,2-2-86 0,2-3-13 16,0 2-13-16,2-2-16 0,-14 0-3 0,10 0 11 16,24-10 9-16,-20 3 23 0,-1 3 15 0,1-6 24 15,-2 0 15-15,2-1 18 0,-4-2 19 16,0 1 7-16,3-3 37 0,1-2 8 0,-5-1 29 16,-3-2 29-16,1 0 12 0,-2-2 32 15,-2 1 8-15,-1 1 24 0,-2-1-11 0,-6 2 67 16,-2 4-21-16,-2 3 16 0,-2 12-10 15,0-8 1-15,0 8-9 0,-16-11-10 0,8 13 7 16,-8 4-1-16,0 2-12 0,-1 2 1 16,0 1-10-16,3 1-8 0,0 4-13 0,5-2-13 15,-2-2 3-15,1 3 0 0,4-2-13 0,3-3 1 16,1 0-9-16,2-2 9 0,0-8-14 0,0 5 6 16,0-5-3-16,16 22 0 0,-2-13-10 15,1 1-12-15,0-3 3 0,3 3 4 0,-2-3-11 16,3 4 11-16,-2-3-11 0,0 0 6 0,-3 0-3 15,1 1 2-15,-3-1-7 0,-3-2 3 16,-3 1-8-16,0 0 1 0,-2-2-7 0,-3 0 11 16,-1-1 6-16,0-4-9 0,0 0 4 15,0 0-12-15,-18 21 12 0,8-19-1 0,-5 3 0 16,-4 0-19-16,-1-1-32 0,0-3-47 0,10-1 9 16,-4 0-104-16,-22-10-44 0,14 3-38 0,5-1 25 15,1-2-176-15,2 3-88 0,6-1 12 16,5 2 37-16,3 6 33 0,0-7 19 0,19-12 17 15,0 10 29-15,4-3 30 0,1-1 12 16,2 2 2-16</inkml:trace>
  <inkml:trace contextRef="#ctx0" brushRef="#br0" timeOffset="56005.29">24819 2172 503 0,'19'-6'402'0,"0"2"-37"0,-7 1-50 16,-12 3 52-16,10 0-14 0,11 15 3 0,-11-1-1 15,-4 3-9-15,-1 5-9 0,0 5-29 16,-4 3-9-16,1 0-43 0,0 4 4 0,0-2-34 15,-2-15-19-15,0 7-22 0,0 2-2 0,0-2-19 16,0-1-24-16,0-4-15 0,0-1-3 16,0-4-16-16,0-3-15 0,0-3 16 0,0-8-22 15,0 7-4-15,-7 0-12 0,7-9 1 0,-2-1-19 16,2-1-5-16,1-2-42 0,-1-1-4 16,2-11-4-16,-2 7-19 0,0-6-8 0,8-22-20 15,-4 14 6-15,2 0 5 0,1 0 3 16,2 1-15-16,0 0 27 0,1 0-5 0,2 1 8 15,1 2-9-15,1 0 8 0,0 1-12 0,2 3 9 16,-1 1 5-16,1 3 4 0,-2 2 8 16,0 7-5-16,-2 0 7 0,-12 4 6 0,9 0 2 15,14 11 24-15,-13 0 10 0,0 6 21 0,-3 9 3 16,-1-3-6-16,1 3 36 0,-3 3-11 16,-2 0 20-16,-2 3-16 0,2 0-3 15,2 0-8-15,-4-2 7 0,0 3-22 0,0-20 2 16,0 4-10-16,0 1-41 0,0-2 1 0,0-3-85 15,0-3-65-15,0-3-60 0,0-7 20 16,-11 8-194-16,9-10 35 0,-1 2-316 0,0-4 23 16,2 0 93-16,-2-3 46 0,-4-7 37 15,-2 1-8-15,1-5 45 0,3 8 18 0,-7-6 33 16,-4 0 29-16,0 3 33 0,-1 2 22 0</inkml:trace>
  <inkml:trace contextRef="#ctx0" brushRef="#br0" timeOffset="56192.79">24874 2404 1072 0,'-3'-1'656'16,"0"-1"-101"-16,1 1-11 0,0 0-34 0,0-1-37 16,2 1-79-16,2 0-29 0,1 0-40 15,3 3-40-15,2-3-42 0,12 0-8 0,-8 1-29 16,6 0-28-16,4 0-19 0,2 0-124 0,0 0-69 16,0 0-79-16,0 0 11 0,20-9-224 15,-26 6 28-15,-2-2-319 0,-1 0 41 0,-1-3 56 0,-2 2 31 16,3 0 36-16,-3-4 31 0,2 5 47 15,3-3 22-15,2-1 25 0,0 1 5 0,1-3 10 16,2 2 30-16</inkml:trace>
  <inkml:trace contextRef="#ctx0" brushRef="#br0" timeOffset="56487.71">25401 1855 534 0,'-1'-8'479'0,"0"2"-54"0,2 3-78 16,0-1-39-16,3 3-2 0,2 2-31 16,13 5-15-16,3 7-11 0,1 5 3 0,5 6-14 15,1 7-8-15,1 4 7 0,1 9-13 16,-1 6 9-16,-2 6 22 0,-5 2-25 0,-7 0-25 16,-2-2 7-16,-9-1 0 0,-4-4-13 0,-1-27-27 15,-20 49-16-15,4-32-2 0,-7 0-36 16,-5-6-43-16,-2-2-9 0,-4-4-147 0,-4-5-97 15,-3-2 16-15,3-6 16 0,-4-3-516 16,-2-1 25-16,1 0 47 0,7-5 82 0,1-1 20 16,5-2 59-16,0 2-2 0,1-1 75 15,10-3 24-15,10-2 23 0,6 2 18 0,3-2 2 16,0 0 8-16</inkml:trace>
  <inkml:trace contextRef="#ctx0" brushRef="#br0" timeOffset="60516">1331 3776 480 0,'0'-14'395'0,"0"14"-38"0,0 0-40 0,0-13-25 16,9-4-20-16,-22 10-32 0,-3-1 20 15,-2 4-30-15,2 4-21 0,-9 0-40 0,-2 0 5 16,-31 12-18-16,32 2-38 0,2 0 7 0,2 4-9 15,4 7-10-15,4-1-20 0,3 2 11 0,7 0-11 16,4-14-14-16,0 6-5 0,16 26 7 0,0-28-10 16,1-4-3-16,2-6-11 0,0 1-3 15,4-5-2-15,-11-2-9 0,3 0 1 16,3 0-5-16,20-17 2 0,-21 9-7 0,0-6 8 16,-4 2-17-16,1-2-9 0,-1-4-16 0,-5-3-20 15,-2-1-10-15,1 0 3 0,-4-1-31 0,0-1-8 16,-3 11 0-16,0-9 1 0,0-3-1 15,-15-29-13-15,5 24 22 0,3-4 4 16,1 4-15-16,-3-3 15 0,-13-15 25 0,7 10 37 16,0-2 20-16,-3 5-4 0,1 5 21 0,5 6 13 15,3 2 11-15,3 10-10 0,1 0-1 0,1 3-24 16,4 6-11-16,0 6 29 0,0 6 2 0,2 1 15 16,2 4-3-16,-4-5 35 0,9 23 6 15,-1-5 16-15,0 2 10 0,3 5 9 0,0 3 8 16,-1-1-15-16,2 4 2 0,2 3-9 0,-1-4-8 15,0 0-8-15,2-2-20 0,0-1 8 16,-3-7-31-16,1 0 6 0,1-4-10 0,-1-3 3 16,3-3-16-16,-3-2-5 0,4 0-4 15,0-11 8-15,-1-1-4 0,-7-5 18 0,4 0-6 16,1 0-27-16,13-11-28 0,-14-2-25 0,-1 0 4 16,1-1-15-16,-3-4 3 0,1-2-18 15,-3 0-2-15,-1 1-2 0,-3 0 24 0,2 2-14 16,-3 0 21-16,-1 6-4 0,-2 2 2 0,1 3 0 15,-1 0-2-15,0 6-1 0,-2-1 0 16,-1 5 9-16,0-1 16 0,-6 8 7 0,3 4 12 16,2 2 24-16,1 0 6 0,-3 1-2 15,6-10-16-15,0 4 33 0,0 2-18 0,0 1-4 16,11 11 17-16,-7-17-28 0,0-2 0 0,1-3 21 16,-3-1-14-16,5 1 0 0,-2-3-13 0,1-3 20 15,-1 0-4-15,9-4-3 0,-1-3-14 16,1-3-30-16,-3-2-21 0,-1 2 4 0,-3-3-29 15,3 1 1-15,-6 3-7 0,0 3-4 16,-3 1 14-16,1 3 3 0,2-2-1 0,-2 2 2 16,-1 1-5-16,1 2 1 0,1-2 6 0,-1 2-1 15,0 0 5-15,1 1 2 0,-3 0 6 16,0 0 8-16,6 0 2 0,1 0-6 16,-1 0 14-16,2 0 7 0,-2 0-5 0,7 0 9 15,3 0 1-15,13-13-6 0,-13 5 13 0,-2-3-4 16,-2-3 2-16,4 3 2 0,-5-2-8 15,0-2 0-15,-3 0 3 0,2-3-10 0,-2 0-10 16,-4-2 8-16,1-1-7 0,-2-1-10 0,-1 0-13 16,-2 1 18-16,0 9-8 0,0-5 3 0,0-4 3 15,0 1 3-15,-12-17-2 0,9 27 3 16,1-6 1-16,-2 8 5 0,3 5 5 0,-1 1 13 16,0 4 5-16,0 2-8 0,0 1 22 15,-2 10 7-15,0 2 2 0,1 5 14 0,-2 4 27 16,3 1-14-16,2 5 28 0,-1 3-15 0,1-5-1 15,0-12 20-15,0 10-13 0,0 4 7 0,0 4-21 16,0 2-5-16,11 41 0 0,-9-36-10 16,-2 1 6-16,1 2 9 0,-1-25-20 0,0 9-15 15,0 4 11-15,0-1-6 0,0 1-1 0,0-5-1 16,0-3 3-16,0-3-4 0,0-4-6 16,0-5 9-16,0-4-4 0,0-3-16 0,1 1 3 15,6-8-29-15,10-3 16 0,1-6-20 0,2 0-4 16,-2-4 5-16,5-2-12 0,-4 3 4 15,-1-4 3-15,1-2-15 0,-4-1 2 0,1 1 1 16,-5-3 0-16,2-2 5 0,-5 0-8 16,-1 1-1-16,-5-2 12 0,-2 13-12 0,0-4 12 15,-13-21-11-15,3 20 9 0,-3 3-12 0,0-1 14 16,-4 3-4-16,-3 2-1 0,3 5 9 0,-2 0-4 16,-1 4 7-16,4 0 5 0,16 0 2 15,-13 0 2-15,1 0 3 0,2 0-5 16,4 0 4-16,-2 0-2 0,8 0-2 0,-9 0-5 15,9 0 4-15,-6 0-5 0,6 0-17 16,-7 0-32-16,9-4-9 0,9-4 7 0,3-1-62 16,1-2 9-16,4-3-30 0,-2 0-5 15,2 0-27-15,0-1-20 0,0 0 17 0,-2-2 1 16,-3-1-1-16,2 2 8 0,-3-3 22 0,-2 2 29 16,1 4 19-16,-5 0 25 0,1 2 41 15,0 3 24-15,-5-1 37 0,0 5 9 0,1 2 34 16,-2-1-7-16,-2 3 0 0,0 0 29 0,0 0 10 15,0 0-8-15,2 14 71 0,-2-9 12 0,0 4-2 16,2 11 6-16,-2 0-6 16,1 1-12-16,2-2 2 0,-1 1 15 0,2-2-26 15,-1-2 12-15,-1-3-26 0,2-2-6 0,-3-1-4 16,0-4 8-16,0 0-27 0,0-2 17 0,0 0-2 16,-1-4-12-16,0 0 38 0,0 0-30 0,0 0 9 15,1 9-15-15,-1-11-14 0,0 0-21 16,0-2 15-16,1-1-18 0,-1-2-9 0,4-8-30 15,2-1 5-15,-1-2-9 0,3 3 7 0,-1-1 9 16,1 3-16-16,-3 4 2 0,2 4-2 16,-3 1-3-16,3 3-1 0,-7 1-29 0,6 0-7 15,13 15 3-15,-7-5 1 0,-1 4 18 0,1-2-6 16,-1 1 1-16,-2-3 1 0,3 2-6 16,2-2 6-16,1-3 1 0,-2 1 0 0,1-3 4 15,-1-1-1-15,-1-2 18 0,-12-2-4 0,8 0-1 16,0 0-7-16,6 0 0 0,15-14-1 15,-15 6-18-15,0-1-33 0,-2 0-15 0,-1 0-50 0,0-4-27 16,-3 0-56-16,3 1 18 0,-1 2-139 16,-6-1-48-16,2 3 32 0,-6 1-251 15,3 2-1-15,-3 5 43 0,0 0 34 0,0 0 37 16,0 0 34-16,-13-3 43 0,6 3 24 16,-10 8 29-16,-5-3-1 0,-4 2 61 0,4 4 6 15</inkml:trace>
  <inkml:trace contextRef="#ctx0" brushRef="#br0" timeOffset="60851.03">661 4475 500 0,'-18'14'486'0,"1"-5"-88"0,7 2-41 16,6-4-29-16,8 0 7 0,10-5 12 0,8 1 0 15,-4-3-12-15,45-12-24 0,-5 3-13 0,10-6-26 16,0 0-27-16,1-1-20 0,-2 1-25 0,7-1 7 16,5-2-42-16,9-3-5 0,4-2-24 15,11 2-7-15,-1-1-22 0,-2 2-12 0,1 0-20 16,-3-1 5-16,0 2-16 0,-6 1-1 0,-3 2-20 16,-5-3-3-16,-9 5-14 0,-6 2-21 0,-8-3-31 15,-9 4-30-15,-6 2-28 0,-9 1-48 16,-3 5 14-16,-5-3-90 0,-6 2-28 0,-10 3-56 15,-9 1-24-15,-5 1 28 0,-5 0-222 0,-2 2-1 16,-11 0 49-16,-7 6 27 0,-2-3 18 16,-1 1 40-16,-4-1 49 0,-3 0 20 0,-5 3 0 15,-7 3 29-15,-5-1 0 0</inkml:trace>
  <inkml:trace contextRef="#ctx0" brushRef="#br0" timeOffset="61095.03">1014 4691 560 0,'-28'12'457'0,"5"-2"-56"16,7 2-48-16,7-3-11 0,13-7-2 0,9-1-7 16,12-4-18-16,14-3-4 0,5-2-28 0,4-5-20 15,3 2 2-15,10-2-40 0,9 1-17 16,4-5-25-16,5-3-5 0,6 2-26 0,2 1-11 16,-5-2-16-16,0 1-1 0,-6 2-39 15,-3-1-21-15,-7 0-57 0,-6 3-53 0,-4 3 5 16,-10-1-138-16,-8 3-52 0,-5 0-69 0,-5 1 27 15,-2-1-276-15,-8 3 45 0,-3-1 37 0,-3 2 45 16,-7 3 38-16,0-2 25 0,-5 4 25 0,0 0 24 16,0 0 26-16,-10-6 12 0,6 6 11 15</inkml:trace>
  <inkml:trace contextRef="#ctx0" brushRef="#br0" timeOffset="62902.86">3185 3580 388 0,'0'0'382'0,"0"-14"-74"0,0 14-41 16,0 0-42-16,0 0-81 0,-14 0-60 16,14 0-88-16,0 0 1 0,0 0-333 0,0 0 6 15,0 0 18-15,-23-15 6 0</inkml:trace>
  <inkml:trace contextRef="#ctx0" brushRef="#br0" timeOffset="63097.88">3158 3771 503 0,'1'3'428'0,"1"1"-69"15,-4 0-23-15,4-2-30 0,-2 1-49 16,0 1-31-16,0-3-5 0,1 0-25 15,-1 1-74-15,-1 1-69 0,1-3-80 0,0 2-76 16,0-2 10-16,0 0-329 0,1 0 21 0,1 2 27 16,0-2 25-16,0 0 35 0,3 0 13 0,-2 1 0 15</inkml:trace>
  <inkml:trace contextRef="#ctx0" brushRef="#br0" timeOffset="64117.75">3619 3266 212 0,'0'-15'359'0,"14"-8"-51"0,-14 15-51 15,-1 2-30-15,0 1-6 0,1 1-41 0,-1 1-12 16,-2 1-19-16,3 2 2 0,0 2 24 15,-2 5-15-15,0 14 28 0,0 7-12 0,0 5-19 16,2-17 40-16,0 14 5 0,0 7-9 16,0 2-9-16,16 45-22 0,-8-40-1 0,0-1-20 15,0-2-2-15,0-2-14 0,-1-2-14 16,0 0 3-16,-2-4-20 0,1-5-8 0,-3 4-8 16,-1-3-3-16,1-4-6 0,-2-1-12 0,0-5 6 15,-1-12-17-15,0 1 6 0,0 2-11 0,0-4 4 16,-12 7-3-16,6-8-10 0,1-1 3 15,0-1-11-15,0-2 8 0,-1-1-17 0,0 0 12 16,-2 0-12-16,-8-11-5 0,6 7 5 16,4 1 2-16,3-3-1 0,-1 1-18 0,2 1 1 15,2-1 9-15,2 1-7 0,0 2-1 16,9-8 0-16,3 3 8 0,2 1-13 0,6 5 8 16,0-3-7-16,2 3 2 0,0-2 14 0,3 3-6 15,-1 0-10-15,-12 0 3 0,4 0 6 16,3 0 1-16,0 0-9 0,-4 0-29 0,-1 0-25 15,-4 0-47-15,-2 0 10 0,0 0-110 16,-10 0-46-16,8 0 24 0,-8 0-273 0,7 0-53 16,-7 0 39-16,0 0 76 0,14-3 32 15,-12 1 19-15,-1-1 43 0,1 2-5 0,0-1 40 16,0 0-25-16,1 1 42 0</inkml:trace>
  <inkml:trace contextRef="#ctx0" brushRef="#br0" timeOffset="64508.81">4089 3850 310 0,'4'0'483'0,"1"1"-17"0,1 1-29 15,10 3-49-15,-2-1-25 0,2 1-8 0,-1-2-27 16,4 1-39-16,-2-1-16 0,4-2-30 16,-1 1-27-16,-2-2-5 0,3 0-30 0,-12 0-15 15,7 0-17-15,1 0-25 0,1 0-10 16,0 0-13-16,-2-7-4 0,16-6-19 0,-23 9-28 15,5-4-31-15,-4-1-13 0,-2 4-21 0,-2 0-6 16,-2 0-22-16,-2-2 8 0,0 0-29 16,-1 2 18-16,-1 5-8 0,0 0-12 0,0-10 23 15,0 3 5-15,-20-13 4 0,9 12-7 0,-3 0 9 16,1 5 3-16,1 1 4 0,0 2 2 16,3 0 2-16,-4 0 23 0,-18 12-16 0,14-3 22 15,3 2 10-15,0 3 22 0,3 1-5 0,5 2-8 16,0-1 1-16,4 2 7 0,2-9-8 0,0 4-14 15,14 15 13-15,-3-10-11 0,4-6-26 16,1-3-20-16,5-2 2 0,3-3-82 0,1-1-56 16,1-1-68-16,-11-2 25 0,6 0-202 15,4 0-79-15,29-14 50 0,-26 6 14 0,-2 0 30 16,-1-2 27-16,-1-2 53 0,-3-1 11 0,0-1 2 16,1-2-12-16</inkml:trace>
  <inkml:trace contextRef="#ctx0" brushRef="#br0" timeOffset="64789.05">4815 3528 499 0,'-1'-4'444'0,"1"-2"-84"0,-2 5-13 16,-1 1-45-16,0 3 27 0,1 1-6 0,0 2 1 16,-2 13-8-16,2 5 11 0,0 4-11 0,2-2-26 15,0-12-15-15,0 9-3 0,0 3-29 0,11 31-28 16,-8-28-21-16,2 1 2 0,-1-2-12 0,0-4-24 15,-1 0-2-15,1 0-18 0,0-3-12 16,1-4-32-16,1-2 14 0,-3-3-6 0,0-2-38 16,1-3-7-16,0-3-73 0,1-3-37 0,0-1-58 15,-5 0-79-15,0 0 17 0,27-9-156 16,-10 0-68-16,-6-2 32 0,-1 0-237 0,-1-1 39 16,-2 0 42-16,-2-1 40 0,-1-1 49 15,-2 4 15-15,-2 0 44 0,0 10 22 0,0-7 27 16,0-1 13-16,-14-11 17 0</inkml:trace>
  <inkml:trace contextRef="#ctx0" brushRef="#br0" timeOffset="64988.08">4655 3793 976 0,'-6'1'366'0,"2"0"-28"0,0 1-44 15,0 0-7-15,2-1-12 0,0 1-19 0,3-2-6 16,2 3-50-16,4-3-21 0,12 0 3 0,3 0-30 15,-9 0-43-15,7 0-41 0,3 0-6 16,4 0-128-16,29-10-54 0,-27 7-85 0,4 2 19 16,-2-2-256-16,2 0 2 0,-3 1 39 0,2 0 19 15,3 1 27-15,-1-1 22 0,3 2 8 16,-21 0 19-16</inkml:trace>
  <inkml:trace contextRef="#ctx0" brushRef="#br0" timeOffset="65451.82">5876 3480 371 0,'0'-4'451'15,"-1"1"-62"-15,1 0-89 0,1 4-37 16,-1-1 80-16,0 7-4 0,3 9 2 0,0 7 1 15,0 5-10-15,0 2-34 0,2 1-16 0,-1 4-13 16,0 0-14-16,2 5-11 0,0-6-6 16,-1 3-33-16,0-2-28 0,-1-1-17 0,2-3 15 15,-2-1-20-15,2-3-30 0,-2 1-11 0,-1-4-25 16,-1-3-9-16,0-4-8 0,0-6-41 16,-2-5-53-16,1-3-56 0,-1-2-70 0,0-1 14 15,0 0-185-15,2-10 27 0,-2 3-339 0,0 0 54 16,0-11 28-16,0 7 41 0,0-4 48 15,0-6 41-15,-18-22 50 0,13 19 37 0,-1-1 24 0,0 0 19 16,1 3 14-16,1 1 9 0</inkml:trace>
  <inkml:trace contextRef="#ctx0" brushRef="#br0" timeOffset="65829.31">5807 3592 363 0,'-11'-12'486'0,"1"2"-95"16,1-1-2-16,0-2-3 0,0 1-33 0,1 1-23 15,2 1-29-15,2 2-26 0,2-2-30 16,-2-6-15-16,3 5-25 0,0 2-27 0,1 9-16 16,0-10-20-16,0-3 3 0,0-1-26 15,18-17-1-15,-8 18-15 0,1 1-11 0,4-2 3 16,1 3-1-16,4-1-1 0,2 2-25 16,2 1-3-16,2 2 6 0,3 0-7 0,1 3-5 0,0 4-16 15,-15 0 3-15,5 0-14 0,30 17 4 16,-22-9-12-16,-2 4 2 0,-4 2 0 0,-1 2-7 15,-2 1 8-15,-4 0 2 0,1 3-15 16,-7-3 17-16,-2 3-13 0,-4-2 7 0,-3-8-1 16,0 3-12-16,-10 16 3 0,1-12-6 15,-3-4 6-15,-1 0-6 0,-4-1 11 0,0 0-10 16,-4 0-6-16,-2-2 2 0,2-2-10 0,-4 0-33 16,-2-2-18-16,4 0-30 0,4-1-45 15,-2 1 13-15,3-2-100 0,2-1-54 0,2-3-53 16,14 0 29-16,-9 0-249 0,3 0 26 15,6 0 31-15,0 0 55 0,-13-13 13 0,12 9 43 16,1 1 5-16,1 0 46 0,0-2 3 16,3-1 31-16</inkml:trace>
  <inkml:trace contextRef="#ctx0" brushRef="#br0" timeOffset="66568.36">5453 3321 219 0,'0'0'465'16,"0"0"-70"-16,0 0-8 0,0 0-52 16,0 0 19-16,-22 5-19 0,28 10-30 0,0 1-16 15,2 1-31-15,-1 4-27 0,0 0-28 0,0-3-18 16,2 0-17-16,-2-3-16 0,0 2-20 0,-1-1-31 16,-1-4-46-16,0-2-58 0,0-2 0 15,-1-4-152-15,0 0-84 0,3-1 22 0,-1-2-289 16,2-1 20-16,1 0 61 0,5 0 31 15,4 0 42-15,21-13 18 0,-17 4-4 16,2 0 21-16,0-2 3 0</inkml:trace>
  <inkml:trace contextRef="#ctx0" brushRef="#br0" timeOffset="66779.42">6285 3149 291 0,'15'-2'541'15,"-2"4"-115"-15,4 4-52 0,-2 3-16 16,-2 3-26-16,0 3-33 0,-3 3-38 0,-2-1-33 16,-3 5-14-16,1 0-20 0,-5 0-37 0,-1-13 0 15,0 5-37-15,0 3-48 0,-13 18-5 16,8-18-159-16,-3-5-85 0,3 0 17 0,1-3-337 16,0-1 43-16,0-3 24 0,2-1 25 0,0 1 55 15,2-2 21-15,0-3 42 0,0 0-2 16</inkml:trace>
  <inkml:trace contextRef="#ctx0" brushRef="#br0" timeOffset="69812.61">7200 3396 764 0,'0'0'351'0,"0"-15"-35"0,0 15-31 16,0 0-29-16,0 0-16 0,0 0-27 0,13 17 30 15,-19 9 15-15,2 4-21 0,0 1-1 16,0 1-14-16,0 2-20 0,1 2-6 0,0 1-16 16,0-4-18-16,-1-1 1 0,1-1-24 15,2 2-10-15,-1-3-15 0,0-1-10 0,-1-7-3 16,2-8-25-16,-1-4 1 0,1 0 7 15,0 7-19-15,0-7 13 0,0-2-20 16,0-5-5-16,-1 0-9 0,2-2-1 0,-1 1-6 0,1-2 13 16,0 0-17-16,0 0 3 0,1-10-7 15,2 5 2-15,5-10-12 0,5 0 4 0,0 2-15 16,2 0 5-16,1 1-13 0,2 3 15 16,0 3-8-16,2 1-3 0,1 5-7 15,-12 0 13-15,5 0-14 0,2 0 10 0,18 18-10 16,-19-8 13-16,-1 2-1 0,0-1 10 0,-4 2 1 15,-2-1-12-15,-3-2 3 0,-1 5 15 16,-3-7-10-16,-1-8 18 0,0 8-11 0,0 0 1 16,0-1-14-16,-14 4 18 0,0-4-29 15,-1 4 10-15,0-6-12 0,-3-2-25 0,-2-1-34 16,11-2-37-16,-5 0 10 0,0 0-127 16,-15-16-57-16,18 7-55 0,2-5 28 0,5 2-281 15,2 1 59-15,2 11 40 0,0-9 25 0,0-2 29 16,17-14 47-16,-9 12 30 0,4 4 12 0,2 0 22 15,1 4 19-15,2-4-7 0</inkml:trace>
  <inkml:trace contextRef="#ctx0" brushRef="#br0" timeOffset="70180.1">7612 3878 704 0,'5'4'423'15,"-1"-1"-67"-15,0 0 11 0,-1 1-18 0,0-1-8 16,1-2-34-16,-1 0-13 0,3 0-23 15,-1 0-35-15,0-2-24 0,1 1-18 0,-6 0-17 16,0 0-40-16,27-9 1 0,-15 4-13 16,0-4-8-16,-3 4-17 0,5-5-11 0,-5 1-15 15,0 0-2-15,-1 1-8 0,-4-2-12 0,0 2-5 16,-2 0-2-16,0 0-21 0,-2 3 2 0,1 1 4 16,-1-2-9-16,0 6-6 0,0 0 1 15,0 0-4-15,-11-9 2 0,6 10-12 0,-10 7 6 16,0 5 2-16,-2 1 4 0,3 3 4 15,-1 3 5-15,1-1-6 0,2 2 14 0,-1-1-11 16,6 1 1-16,2-2-2 0,2-1 16 0,3-12-4 16,0 2-2-16,13 13-7 0,-2-10-4 0,2-4-2 15,4-4-36-15,-8-3-23 0,7 0-46 16,1 0 9-16,25-10-112 0,-19 3-61 0,1 1-67 16,-1-1 26-16,6-1 32 0,-1-1 23 15,0 0-257-15,0 4 27 0,3-4 46 0,3 4 29 16,2-2 28-16,4 1 9 0,4-1 34 15,2 4 0-15,5-1 17 0</inkml:trace>
  <inkml:trace contextRef="#ctx0" brushRef="#br0" timeOffset="70717.02">9091 3845 867 0,'6'-6'310'0,"-2"1"-13"0,-1-1-7 16,0 0-9-16,0 1-38 0,-1-2-29 0,-1 2 3 16,-1 0 13-16,2 1-12 0,-2 4-13 15,0 0-24-15,0-8-27 0,0 8-8 0,-13-14-8 16,-4 11-18-16,1 3-2 0,5 0-6 0,-5 0-3 15,-21 14 4-15,16-4 7 0,0 2-12 0,2 4 4 16,0 0-6-16,1 1 1 0,5 0-2 16,0 1-19-16,3-3 7 0,2 2-10 0,5-5 0 15,3-4-26-15,0-8 2 0,11 21-9 16,1-11 11-16,-1-3-20 0,3-1 14 0,3-2-23 16,-1-4 0-16,1 2-17 0,-8-2-16 15,20-9-21-15,-9-1 12 0,-6 3-13 0,2-2-7 16,-3-1 2-16,2-3-6 0,-2 2-3 0,0-4 6 15,-5 1-3-15,0 1 8 0,0 1 6 0,-1 4 2 16,-2 1-3-16,-1 2 7 0,-1 1 4 16,-1 1-3-16,0 2 1 0,-2 1 20 0,0 0 12 15,0 0 6-15,4 10 8 0,-2-4 8 16,-1-1-14-16,5 12 4 0,0-2 5 0,1-1-3 16,1-2-18-16,1 0 5 0,1-2-1 0,1 0-9 15,-3-3-45-15,-1-3-54 0,6 2 8 16,-2-6-137-16,-3 0-102 0,-8 0 30 15,9 0-269-15,3 0 28 0,12-10 39 0,-12 7 37 16,4-4 15-16,2 1 36 0,5 0 24 0,3-1 53 16,0-1 17-16,7-1 1 0,4 1 67 15</inkml:trace>
  <inkml:trace contextRef="#ctx0" brushRef="#br0" timeOffset="71141.65">10350 3681 412 0,'1'8'486'0,"2"12"-93"0,-3-7 73 16,0 7-29-16,0 6-28 0,0 6-39 0,0-1-19 15,0 4-30-15,0 1-20 0,-10 37-42 0,8-35-10 16,-1-2-42-16,2-1-19 0,-2-3-23 0,1 1-19 15,0-4-6-15,-2-3-42 0,3-5-43 16,0-7-29-16,0-4-43 0,0-4-75 0,1-2 9 16,0-4-136-16,1-1-70 0,-1-1 27 0,0-1-286 15,0-3 35-15,0-2 53 0,-1-10 48 16,1 6 30-16,0-5 25 0,0-4 17 0,0-2 24 16,0-3 19-16,0 0-15 0</inkml:trace>
  <inkml:trace contextRef="#ctx0" brushRef="#br0" timeOffset="71398.83">10347 3760 929 0,'2'-8'392'0,"5"-5"-54"16,0 5 23-16,5-1-35 0,1 3-14 0,2 4-9 15,2-2-8-15,-6 4-7 0,5 0-19 16,23 13-20-16,-16-2-17 0,1 0-16 0,-3 3 6 16,-1-2-42-16,-1 8-5 0,-1-5-18 15,0 3-28-15,-2-1 7 0,-6 2-21 0,0-4-7 16,-3 1-14-16,-3-5-3 0,-4-1-18 0,0-10 9 15,0 6-32-15,-21 14 12 0,5-8-29 16,-3-6-13-16,-3 0-35 0,0-5-40 0,0 0-38 16,9-1-40-16,-4 0 14 0,-3 0-146 15,-21-9-76-15,23-1 29 0,3 0-280 0,3 1 63 16,4-3 40-16,4 1 22 0,3 0 27 16,1 11 50-16,0-7 7 0,0 0 38 0,18-11 37 15,-6 7-15-15,2 2-5 0</inkml:trace>
  <inkml:trace contextRef="#ctx0" brushRef="#br0" timeOffset="71807.92">10684 3780 512 0,'12'-2'437'0,"0"0"1"0,-2 1-42 0,-2 0-26 15,2 2-19-15,-10-1-35 0,10 0 5 16,17 16-19-16,-12-5-26 0,0 3-22 0,0-2-3 16,0 2-32-16,-2 4-12 0,-1 0-9 15,0-1-28-15,-4 0-15 0,2 2-3 0,-4-5-16 16,-1 1-16-16,-2-3-24 0,-1-3 7 0,-1 0-17 15,-1-9 9-15,0 0-10 0,0 9-26 0,0-2-5 16,0-7 16-16,-13 10-24 0,9-10 11 16,-2 0-19-16,2 0-3 0,-1-3 5 0,0 0-13 15,1 2-14-15,-5-9 4 0,0-2-5 16,4 2-6-16,2 0-15 0,2-1 7 0,1 0-12 16,0 4-3-16,0-6 1 0,17-16 15 15,-7 14-7-15,0 0-5 0,4 1 6 0,3 4 6 16,4 0-14-16,0 3 1 0,2 3-4 0,0 4 14 15,-11 0 2-15,4 0 5 0,22 16 10 16,-19-2 0-16,-1-1 5 0,-3 1 1 0,-3 0-12 16,-1 6 11-16,-2-7-19 0,-3 0 21 0,-1 2-11 15,-5-2-8-15,0-13-17 0,0 12-38 16,-12 8-33-16,7-16-62 0,0 1 15 0,0-4-140 16,-1-1-70-16,0-2 31 0,1 0-289 0,1-1 40 15,0-2 60-15,1 0 35 0,0 1 45 16,-2-10 30-16,0-3 26 0,1 0 3 15,3-1 31-15,1 9 51 0,0-7 2 0</inkml:trace>
  <inkml:trace contextRef="#ctx0" brushRef="#br0" timeOffset="71949.29">11140 3520 1026 0,'-2'-11'324'0,"-2"2"-58"0,1 6-41 0,-2 1-14 15,0 3-17-15,0 3-47 0,-4 5-37 0,0 2-38 16,-3 3-67-16,6 0-71 0,0 4 7 15,0-4-252-15,1 4-47 0,5-9 1 0,0 5 43 16,13 15 24-16,-3-15 9 0</inkml:trace>
  <inkml:trace contextRef="#ctx0" brushRef="#br0" timeOffset="72774.48">11260 3800 751 0,'9'10'423'15,"-2"2"-67"-15,-1-2 41 0,0 6-18 16,0-1-9-16,-2 0-26 0,1 2-20 0,-2-3-15 15,0 0-24-15,-1-5-30 0,0 1-26 0,-2-2-21 16,1-1-12-16,0-1-32 0,-1 1 8 0,0-3-6 16,0 2 5-16,0-6-16 0,0 0-16 15,0 0-16-15,0 0-12 0,-10 7-11 16,7-9-10-16,0 1-11 0,0-2-4 0,-2 1-8 16,2-2 8-16,-5-7-6 0,4 0 8 15,2 0-22-15,-1 2-6 0,3 9-4 0,0-12-5 16,17-14-25-16,-9 13 2 0,3 4-6 0,4-1-5 15,-1 4 4-15,-1 2 2 0,-3 2-2 16,-10 2 0-16,14 0-13 0,16 12 10 0,-17-6-5 16,2 3 12-16,-3 5-17 0,0 0 7 0,4-2 0 15,-7 4-2-15,-2 0 0 0,0-2-7 0,-1 2 15 16,-2-3 6-16,-2-2-11 0,0 1 12 16,-2-7-3-16,1-1 8 0,0 1-10 0,-1-5 1 15,0 0 11-15,0 0 6 0,0 0-10 16,-7 5-3-16,4-6 25 0,0-1-29 0,0 0 12 15,1-3 0-15,-2 0-2 0,2 1 3 0,1-4-9 16,1 0-1-16,0-1-4 0,0-5-13 0,12-18 11 16,-4 15-18-16,2 3 11 0,2-1-2 0,3 1-3 15,3 2 3-15,-3 3-4 0,6 1 2 16,-3 3 0-16,2 3-1 0,-5-1-7 0,-9 3-2 16,5 0 4-16,14 13 3 0,-13-3-13 15,-2 4-6-15,-3-5 1 0,-3 1 35 0,-2 6-11 16,1-3 14-16,-2-2-20 0,-1 0 3 0,1-2 3 15,0-1-10-15,-1 1 10 0,2-3 17 16,-2 1-19-16,0 0 1 0,0-2-11 0,1 0-3 16,-1 0 17-16,0-1-10 0,1 3 6 0,-1-4 7 15,2-1 5-15,0 1-17 0,1 0 19 0,4-1-13 16,-1-2-1-16,3 0-4 0,2 0 17 16,1 0-12-16,18-10 14 0,-13 2-8 0,1-2-4 15,0 0-3-15,-1 1-2 0,0-2 2 0,1-2-11 16,-3 2 0-16,-2-4 3 0,0 5 0 15,-3-3 0-15,0 4 1 0,-5 0-24 0,-1 2 4 16,-2 2 14-16,-2 2-13 0,0 3 20 0,0 0-28 16,0 0 7-16,-15-5 16 0,9 6-10 15,-9 6 0-15,3 1 7 0,-2 5-1 0,3-1 2 16,-1 2 26-16,1 1 8 0,3 2-3 0,-2 3 9 16,6-4-5-16,1 2-8 0,3-9 28 15,0 3-19-15,15 17-19 0,-5-15 8 0,3 0 18 16,2-4-1-16,2-3-28 0,2-1 21 0,2-1-20 15,0-2 9-15,2-1-1 0,-2 1-39 0,-13-3-33 16,6 0-44-16,-2 0-27 0,10-10-23 16,-14 7-57-16,-2 1 18 0,-2-2-163 0,4 2 31 15,-5-1-272-15,-1 0 48 0,0 0 50 16,0 3-12-16,1 0 21 0,1-2 49 0,2-1 25 16,0 3 45-16,1 0 20 0,1 0 40 15,12 0 19-15,-10 0 12 0</inkml:trace>
  <inkml:trace contextRef="#ctx0" brushRef="#br0" timeOffset="74412.86">12843 3880 973 0,'1'0'377'0,"-1"0"-53"0,0 5 36 0,0-1-8 16,1 2-19-16,-1 2-14 0,2 12-20 0,-2-10-21 15,0 6-11-15,7 20-18 0,-4-13-20 16,-2-6-6-16,3 4-29 0,-4-7-6 0,3 2-28 16,-1-4-4-16,-2-7-25 0,0 2 12 15,0-2-9-15,0-5 7 0,0 0-5 0,0 0-15 16,0 0 5-16,-3 9-14 0,1-12-28 15,1 1-9-15,0-2-8 0,-7-9-6 0,5 1 2 16,1-4-6-16,0-2-6 0,1-1-5 0,1 4-45 16,0 5-9-16,0-3 25 0,0-1-24 15,14-15 26-15,-7 16-25 0,1 1-2 0,1 1 10 16,1 5 8-16,-1 2-3 0,1 2-17 0,-10 2 5 16,15 0-18-16,16 14 11 0,-14-1-4 15,2-1 11-15,-3 6-4 0,-1 1 5 0,1-4-5 16,-1 5 6-16,2-4 22 0,-3 1-17 15,1-2-4-15,-3-4 10 0,1 2-6 0,-1-2-5 16,-1-3 4-16,-2-3 12 0,2 0-5 16,-1-4-6-16,-1-1 8 0,-9 0 2 0,9 0-9 15,3 0 5-15,15-15-16 0,-12 4-19 0,-1-3-26 16,-3 0-12-16,0-1 8 0,-2-5-12 16,2 4 6-16,-5 0-3 0,-2 0 5 15,-2 0 1-15,1-1 10 0,-1 5 4 0,-2 1 7 16,0 3 7-16,0 2-3 0,0 0 3 0,0 6 8 15,0 0-9-15,0 0 11 0,0 0 22 0,-4-7 10 16,3 9 13-16,-1 4 5 0,-5 9 22 16,2 1-11-16,-1 3 28 0,5 0-2 15,1-8-14-15,0 3 7 0,10 23-10 0,-1-18-10 16,1-1 4-16,1-3 6 0,5-2-13 16,0-2 0-16,0-3 1 0,2-1-6 0,-2-4-2 15,3 2-3-15,-5-4-9 0,-3-1-10 0,1 0-31 16,19-13-8-16,-15 3-6 0,0 1-26 0,-3-5-3 15,1-2-19-15,-3-2-6 0,-1 3 16 16,-1-1-12-16,-1 1 18 0,-3 2-3 0,2 2 3 16,-5 3 13-16,-1 3 12 0,1-3 0 15,-2 8 5-15,0 0-8 0,0 0 7 0,0 0 24 16,-2-9 1-16,1 12 20 0,-1-1 9 0,2 3 20 16,-9 7-8-16,8 0 13 0,0 0-3 15,1 0 16-15,0-2-4 0,0-1-15 0,0 3 9 16,14 17 9-16,-4-14-17 0,-1-2 19 15,3 2 5-15,0-5-14 0,3-1-4 0,-2-4-19 16,-1-3 9-16,5 0 2 0,-11-2-22 16,7 0 3-16,0 0-37 0,18-12-13 0,-13-2-22 15,-5 1-27-15,-1-3-13 0,4-2-10 16,-3 2 3-16,0-1-9 0,0 0 9 0,-3 2-2 16,-6 6-13-16,0 1 13 0,-3-1 10 0,1 4 37 15,-2 1 7-15,0 4 5 0,0 0 20 0,0 0 16 16,0 0-2-16,-10-2 6 0,6 5 21 0,1 0 11 15,1 1 20-15,-1 2 0 0,-2 7 19 16,-1 3 2-16,3-1-4 0,3-1 8 0,-2 1-1 16,2-9 3-16,0 3 0 0,0-1-3 15,0 1-6-15,11 6-4 0,-9-9-5 0,0-2 21 16,-2 0-2-16,2 0 22 0,-2 0 4 0,2-2-8 16,-2 0-6-16,1-1-4 0,-1-1 7 15,-1-1-32-15,0-1-15 0,0-2 13 16,1-2-16-16,0-1 0 0,-1 0-34 0,2-1-4 15,-1 0 5-15,0-5 4 0,10-11-18 0,-6 16 15 16,5-3-21-16,-2 1 2 0,2 2 21 16,0 4-11-16,-1 1-3 0,2 3 11 0,-10 0-8 15,14 0 10-15,19 13-11 0,-13-4 8 16,0 4 6-16,-3-1-1 0,-1 2-21 0,1-2 19 16,-4 3-8-16,-1-3 5 0,-3-1 9 0,0-1-1 15,-5-2-18-15,1-2 3 0,-2-2 5 0,1 0 29 16,-3-1-22-16,0-2 19 0,-1 0-13 0,0-1 16 15,0 0-19-15,-4 0 1 0,2-1 5 16,1 0 0-16,-3-3 8 0,1 0-7 16,1 0-8-16,-1-1-1 0,3 0-28 0,-2-1 7 15,2-1-15-15,2 0-3 0,-2 0 20 0,12-15-9 16,-3 8-8-16,4 1 8 0,1 4-3 16,1-1 12-16,6 1-9 0,1 3 8 0,3 2 0 15,-12 4 12-15,10 0-8 0,31 11 7 16,-30-3-13-16,1 2 6 0,0 2 3 0,-3 1 22 15,-2 1-4-15,-2 1 2 0,-1-1 8 16,-4 4-10-16,-5-3-5 0,-3 2 4 0,-2-7-9 16,-3 0 2-16,0-10-32 0,0 0-33 0,0 5-43 15,-12 6-31-15,10-10 13 0,-3 0-149 16,1-3-66-16,2 1 32 0,-10-7-297 0,2 2 61 16,5 0 43-16,1-2 35 0,0 0 25 0,1-1 39 15,3 1 9-15,0-5 54 0,0-5 17 16,0-1-7-16,13-20 20 0</inkml:trace>
  <inkml:trace contextRef="#ctx0" brushRef="#br0" timeOffset="74852.03">14620 3762 534 0,'9'-6'503'0,"0"4"-62"16,-3 2-18-16,2 5-33 0,5 4-1 16,-4 7-3-16,4 2-35 0,-4 9-15 0,0 0-26 15,0-3-2-15,0 2-28 0,-2 3-26 16,0 0-27-16,2-1-14 0,-4 2-17 0,1-2-17 15,-2 2-19-15,1-1-18 0,0-4-26 0,-5 0-13 16,4-6-11-16,-3-2-8 0,0-5 16 16,1-5-10-16,-2 0 0 0,1-3-27 0,1 1-15 15,-2-2 0-15,0-1-2 0,0-2-10 0,0 0-5 16,0 0-39-16,-3-1 2 0,3 0-10 16,0-3 0-16,3 1 3 0,-3 0-8 0,2-3 0 15,2 2-5-15,5-9 6 0,3 5 8 0,-1-3-6 16,1 2 8-16,5 4 1 0,-1-2-11 0,-1 2 14 15,2 1-10-15,2 2-6 0,2-1 20 16,-1 3-5-16,-9 0-14 0,3 0 3 0,18 12 16 16,-19-10-8-16,-5 2-2 0,2 0-4 15,-5 3 20-15,-1-2 2 0,-4-2-3 0,0 3 8 16,-3-2 7-16,3-4-14 0,-14 16-2 0,-1-7 4 16,-1-1-8-16,-1 0 19 0,-6-4-27 15,1 2-30-15,0-4-47 0,-1-2-44 0,11 0 12 16,-3 0-137-16,-4 0-51 0,-21-12-74 15,24 4 33-15,3-1-245 0,2 1 35 0,1 3 76 16,6-1 38-16,2 0 19 0,2 6 27 0,0 0 45 16,16-21 36-16,-3 10 0 0,3 2 25 15,-1 1-1-15</inkml:trace>
  <inkml:trace contextRef="#ctx0" brushRef="#br0" timeOffset="75550.97">14982 4146 1018 0,'13'5'497'0,"1"1"-31"0,0 0-43 0,1-1-23 16,1 0-17-16,-1-1-50 0,-1-1-16 0,1-1-34 16,1-1-35-16,-5-1-26 0,-11 0-7 15,12 0-28-15,-3 0-18 0,4 0-22 0,14-10-1 16,-11 3-32-16,-1-2 5 0,-3-2-21 16,-1 3-9-16,0-4-9 0,-4-2-23 0,0 2-9 15,-3 4-4-15,1 0-17 0,-3 0-14 16,-2 3-2-16,0 5 17 0,0 0-18 0,0 0 5 15,-15-14-11-15,10 14 10 0,-4 0-2 0,-7 5-3 16,0 0-9-16,1 4 10 0,-1 3-12 0,1 2-1 16,5 1 9-16,3 0 7 0,1 1-14 0,4-4 13 15,2-5-8-15,0 6-2 0,0-1 5 16,15 16 10-16,-3-15-8 0,1-3-9 16,3-3 7-16,-1 1 2 0,4 0-2 0,-2-4-1 15,4-2 0-15,-1 0 1 0,-4-2-8 16,-5 0 14-16,2 0-26 0,17-12-18 0,-16 5-13 15,1-4-5-15,3 1-11 0,-3-6-18 0,-1 5 8 16,-1-3-15-16,-2-1 23 0,3 0-12 0,-7-2 15 16,0 2-2-16,-1 1 21 0,1-3-6 15,-6 6 11-15,-1 2 17 0,0 9-4 0,0-6 6 16,0-1 16-16,0 7 8 0,0-8-1 0,0 8 2 16,0-6-1-16,0 6-3 0,0 0-2 0,0 0 15 15,0 0 5-15,-3-11 7 0,5 14 1 16,-1 2 3-16,-1 0-6 0,8 8-5 0,-1 4 13 15,-1-2 16-15,2 5-3 0,-2-1 7 0,-1 1-17 16,-1-1 5-16,0 0 6 0,-2-1 14 16,2-5-9-16,-4 0-8 0,0-4 21 0,0-9-6 15,0 7-7-15,0-1 45 0,0-6-6 16,0 7 9-16,0-7 13 0,0 0-1 0,0 6-1 16,-10 2-5-16,8-8 4 0,0-2-18 15,1 1-9-15,1-2 2 0,0-1-15 0,0 0-9 16,3-2-1-16,5-8-9 0,4-2-17 0,1-1-1 15,1 0-1-15,1 0-15 0,0 1-11 0,4-2-7 16,0 1-16-16,-2 2-22 0,1 1-22 16,-2 2-5-16,0-1 8 0,0 1-94 0,-5 3-40 15,0-2-32-15,-2 7 25 0,2-5-112 0,-6 1-53 16,-1 3-56-16,-4 1 37 0,0-2-249 16,0 6 37-16,0 0 59 0,0 0 49 0,0-5 49 15,0 5 49-15,-13-13 20 0,11 10 12 16,-3-2 0-16,3 2 55 0,0-2 13 15,2 5 10-15</inkml:trace>
  <inkml:trace contextRef="#ctx0" brushRef="#br0" timeOffset="77565.86">17217 4112 589 0,'17'0'332'15,"-17"0"-13"-15,33-25-24 0,-26 14-8 0,-3 2-11 16,1 1-32-16,-3-1-28 0,0 1 6 16,-2-1-13-16,0 9-14 0,0-8-4 0,0 0-14 15,0-1-21-15,-15-15-11 0,4 15-18 0,-3 1-10 16,-3 3-23-16,-4 5 2 0,10 0-19 15,-7 0-2-15,-23 18-14 0,17-5-6 0,-1 4 15 16,0 1-4-16,0 3-19 0,5 0 4 0,0 0 3 16,3-1-3-16,4 1 0 0,2 0-10 0,2 1 6 15,6-5-6-15,3-3 9 0,0-7-9 0,14 13-6 16,-4-12-7-16,4-1 7 0,1-5 0 16,-2-2-16-16,-2 0 6 0,1 0-1 0,19-11 2 15,-17 5-8-15,6-6-8 0,-5 0-6 0,3 0-10 16,-1-2-6-16,-1-3-5 0,-2-3-13 15,-2 3 10-15,1 0 9 0,-3 3-12 0,-2 0 11 16,0 7-15-16,-4 0 6 0,0 2-9 0,-2 3 14 16,-2 2-10-16,0 1 20 0,-2 2-1 15,0 4 20-15,0 0 7 0,-1 7-5 16,0 4 10-16,-1-1 18 0,2 2-9 0,2-5-1 16,0-14 8-16,0 12-1 0,20 19 5 0,-8-19 10 15,2 0-6-15,1-3 0 0,3 0-4 0,2-4-14 16,-2-3 8-16,0 0-6 0,-9-2 2 15,5 0-5-15,1 0-4 0,17-16-32 0,-14 6-5 16,-3 0-14-16,0-2-5 0,-4-2-31 16,2-1-28-16,-4-2 20 0,-1 3 4 0,-1-3-10 15,0 5 27-15,-4 2-6 0,-1 3-2 0,2 3-9 16,-2 1 23-16,-2 3 11 0,0 0 7 16,0 0 19-16,0 7 8 0,0-1 17 0,-1 1 14 15,1-1 8-15,2 11-4 0,-2-10 2 16,0 2-4-16,0 2 10 0,0 1-5 15,0-1 7-15,0 0-5 0,10 5 12 0,-10-11 2 16,0-1-2-16,0 0 13 0,0 0 18 0,1-2 10 16,-1 1-27-16,0-3-3 0,0 0 4 15,-2 0-14-15,1 0-8 0,-1-4 2 0,0 1-31 16,2-3 15-16,-2 1-8 0,1-11-19 0,0 4-13 16,1 5 9-16,0-3-17 0,10-16 18 15,-2 11-24-15,0 2 11 0,4-1 3 0,3 2-4 16,3 2 6-16,4 1-2 0,-1 4-4 15,2 2 14-15,-12 3-13 0,7 0 4 0,24 13 0 16,-20-1 13-16,-3 0 8 0,1 3-6 16,-5-1 9-16,1 2 14 0,-6 2-23 0,-4-1-5 15,0-1 23-15,-3-3-13 0,-2-3 3 0,-1-1-16 16,0-9-28-16,0 0-47 0,0 8-44 16,0-8 12-16,0 7-150 0,0-7-55 0,0 0 27 15,0 0-277-15,-4 9-22 0,7-11 51 16,0 2 67-16,1 0 33 0,1-3 40 0,-1 1-17 15,15 0 28-15,-2-2 70 0,5 1 26 0,-1-3 16 16</inkml:trace>
  <inkml:trace contextRef="#ctx0" brushRef="#br0" timeOffset="78058.77">18295 4112 857 0,'5'-4'400'0,"-1"-1"-41"0,-2 1-46 16,-1 1 3-16,0 1-29 0,-1 0-24 0,-2-1-19 15,0 3-16-15,-2-1-25 0,-1-2-13 16,-3 3-17-16,-9 6-8 0,8-6-25 16,-22 11 0-16,9-3-20 0,0 3-7 0,2 3-2 15,2 3-4-15,2 1-16 0,3 0 5 0,2 0-13 16,4 1-8-16,3-2-13 0,4-4-7 0,0-13 8 16,0 12-10-16,19 12-4 0,-8-15-17 15,3-2-25-15,0-1-18 0,0-3-20 0,-14-3-35 16,15 0 8-16,3 0 7 0,15-12-64 15,-20 4-13-15,2-2 14 0,-2-3-26 0,2 0-8 16,-2-4-19-16,-3 0-13 0,3-2-15 0,-4-5-12 16,-2 0 18-16,3-3-93 0,-3 3-1 15,-1-3-8-15,0-2-5 0,-3 0 45 0,1 2 86 16,3-2 13-16,-4 3 180 0,-1-2 61 0,-1 2 9 16,-1 2 4-16,1 7 9 0,-1 6 9 15,0 0 18-15,0-1 9 0,0 2-14 0,0 3 3 16,0 7-14-16,-8-8 37 0,2 12 30 0,4 0 4 15,-5 13 4-15,1 5 9 0,1 2-7 16,-1 4 10-16,2 4-26 0,2 0 12 16,0-1-33-16,2-13-12 0,0 6-10 0,0 3 0 15,0 1-34-15,12 28-13 0,-7-34-2 0,-2 0-42 16,2-5-37-16,-4-3-46 0,1-6-49 0,2-1 9 16,1-4-212-16,-1-1 26 0,0-1-337 15,0 0 58-15,-4-1 47 0,0 0 39 0,14 0 22 16,5 0 41-16,23-10 48 0,-10 7-1 15,4 1 39-15,-2-3 25 0,8 1-43 0</inkml:trace>
  <inkml:trace contextRef="#ctx0" brushRef="#br0" timeOffset="78964.2">20159 4187 967 0,'2'-4'327'0,"0"1"-24"16,-1-2-14-16,0-1-38 0,0 0-28 0,-2 1 16 16,0-3-37-16,1 1-19 0,0-2-18 15,-12-16-20-15,2 14-6 0,-3 1 2 16,-4 0-4-16,0 6-10 0,-3 1-3 0,-4 0-7 16,11 3-2-16,-24 11-6 0,12-2 10 0,0 3-11 15,4 0-8-15,1 1 1 0,0 2-7 0,1 1-2 16,2 3-9-16,4-3-9 0,2 2 1 15,5-2-7-15,6-3-2 0,0-13-6 16,0 8-9-16,17 10-1 0,-7-11-13 0,1-5 8 16,8 2-15-16,-1-2-12 0,-9-2-13 0,6 0-11 15,3 0-4-15,19-12-26 0,-16 5-5 16,-1-3 3-16,-2 1-28 0,1-3 10 0,-1-1 11 16,-1-1-15-16,-1 0 0 0,-1-1 4 0,-3-2 6 15,0-1 4-15,-2 0 6 0,-1 1 4 16,0 5 3-16,-5 2 4 0,-2 2 20 0,3 2 12 15,-3 2-9-15,-2 0-3 0,0 4 36 0,0 0 4 16,-2 1 12-16,1 3 15 0,1 0 16 16,-2 3-2-16,1 11 9 0,1-11 17 0,0 7-18 15,0 4 3-15,0 0-6 0,0 0 3 0,8 23-10 16,0-24-1-16,0 0-19 0,2-3 1 16,-2 0-2-16,4-3-12 0,-4-4-21 0,-1 0-41 15,1-4-42-15,-1-3-59 0,0 1 11 0,-7-1-124 16,0 0-68-16,8 0 29 0,-1 0-294 15,-7 0 47-15,10 0 42 0,4-10 30 0,-8 8 40 16,10-2 15-16,1 1 34 0,2 2 34 16,4-2 30-16,2 0-12 0,-1 0 31 0</inkml:trace>
  <inkml:trace contextRef="#ctx0" brushRef="#br0" timeOffset="79276.54">19612 3852 550 0,'1'2'335'0,"0"1"-57"15,1-1-16-15,0-1-46 0,0 2-25 0,1 1-24 16,1-2-53-16,-1 0-86 0,0 0-72 16,1-1 4-16,-1 0-315 0,3 2-3 0,-1-3 19 15,2 0 61-15,0 0-7 0</inkml:trace>
  <inkml:trace contextRef="#ctx0" brushRef="#br0" timeOffset="79492.61">20463 3900 693 0,'14'9'431'15,"-4"0"-35"-15,0 3-14 0,-3 0-54 0,0 1-7 16,-2 2-64-16,-1-1-18 0,-1 3-31 15,1-8-19-15,-4 4-9 0,0-4-26 0,0-9-67 16,0 9-10-16,0-3-126 0,0 1-42 0,0-7-89 16,0 6 18-16,-10 5-291 0,7-7 3 0,-1-2 30 15,0-1 28-15,-1 0 50 0,0-1 44 0,2-1-28 16,0 0 27-16</inkml:trace>
  <inkml:trace contextRef="#ctx0" brushRef="#br0" timeOffset="79920.74">21439 4088 544 0,'2'5'451'0,"-2"0"-81"16,1 2 42-16,1 10-50 0,-2-8-56 0,0 3-30 15,0 5-21-15,0 1-26 0,0-1-37 16,0-2-16-16,0-1-75 0,0-3-12 0,0-2-112 16,0-1-67-16,0-8-60 0,0 6 15 0,0-6-305 15,0 0-7-15,-2 9 58 0,2-12 6 0,1 2 53 16,-1-3 12-16,1 0 16 0,-1-2 13 15</inkml:trace>
  <inkml:trace contextRef="#ctx0" brushRef="#br0" timeOffset="80069.64">21406 3959 491 0,'-6'-2'289'0,"2"1"-37"16,0 2-46-16,-3-1-47 0,2 0-53 0,2 2-76 15,-1-1-3-15,2 3-271 0,1-1-81 16,1 2 19-16,1 1 3 0</inkml:trace>
  <inkml:trace contextRef="#ctx0" brushRef="#br0" timeOffset="80444.63">21966 4114 456 0,'9'-5'454'0,"-2"2"-83"0,-4 0-2 16,-3 2-26-16,-2 1-40 0,-3-2-10 0,-2 5-32 16,-12 1-38-16,-3 1-17 0,0 0-26 0,-3 4-15 15,0 2-15-15,2-2-23 0,1 2-13 0,3-1-24 16,1 0-17-16,5 1-12 0,4-4-27 16,3-3 3-16,3 2-13 0,3-6-2 0,0 0-49 15,0 6-3-15,23 7 8 0,-8-8 6 16,2 1-12-16,2 0 10 0,-1-1 2 0,3-2-7 15,-3 3 0-15,3 2 2 0,0 0 15 0,0-2-2 16,-3 2-16-16,0 3 1 0,-2-1 8 16,-2 0 15-16,-1-1 10 0,-2 1 1 0,-7 0 23 15,-4-10-2-15,0 5 24 0,0-5-6 16,0 9 4-16,-15 0-14 0,3-1-12 0,-5-3 11 16,1-2 3-16,-7-3-39 0,2 2 0 0,8-2-90 15,-7 0-25-15,-4 0-76 0,-27-15 18 16,24 9-296-16,3 0 0 0,1-1 48 0,3-2 32 15,0 1-13-15,4-2 38 0,0 1 25 0,9 1 15 16,4-1 32-16</inkml:trace>
  <inkml:trace contextRef="#ctx0" brushRef="#br0" timeOffset="82312.49">23524 4264 510 0,'3'-2'261'0,"1"-1"-14"16,-1 0-14-16,0 2-25 0,2-2 13 16,-2 1-14-16,0 0 4 0,1-1-35 0,-2 0-7 15,-1 2 7-15,2-2-31 0,-1 3 18 0,0-3-12 16,-1 1-16-16,1 0-2 0,-2-1 0 16,1 1-31-16,-1 0-9 0,1-1-25 0,0 2-6 15,0-2 7-15,-1 3 8 0,0 0-20 0,0 0 20 16,0 0-16-16,0-8 8 0,0 8-16 15,0-7-8-15,0 0 2 0,0 7-5 16,0-7 21-16,-6 7-5 0,-5-17-2 0,9 12-22 16,-1-2 6-16,-7-3-5 0,2-2 4 0,-1 0-17 15,-3 3 2-15,1 3 2 0,-1-4 3 16,-3 3-17-16,1 2 5 0,-3-1-7 0,0 2-13 16,-3 3 11-16,9 1 8 0,-5 0-4 0,-22 18-1 15,14-7-3-15,0 3 15 0,4 0 6 0,0 2 2 16,1 1-14-16,3-1 10 0,-2 6-14 15,7-3 10-15,0 0 2 0,5 0-1 0,4 1-5 16,2-12 4-16,0 3-2 0,20 13 0 16,-8-13-7-16,4-2 3 0,0-4-4 0,4 1-9 15,0-3 4-15,-1-3 3 0,-8 0-23 0,3 0-10 16,3 0 1-16,18-9-3 0,-18 1-12 16,1 2-19-16,-3-5 12 0,-1 3 4 0,-1-1-20 15,-1 0-14-15,0-4 0 0,-2 1 4 0,1-3 10 16,-2 1-3-16,-2-2 11 0,2 1 14 15,-1 1-3-15,2 2-6 0,-6 2-2 0,0 2 7 16,0 2 37-16,-2 2-2 0,0 1-12 0,-1 0-3 16,0 2 3-16,-1 1 61 0,0 0-4 0,0 0 24 15,0 10 6-15,-1-5 6 0,-1 14 4 16,2-11 1-16,0 4 3 0,0 2-9 0,0 0 11 16,0 4-12-16,0-1 9 0,12 14-11 15,3-15 4-15,-4-1-3 0,3-2-4 0,2-3-18 16,0-2 6-16,3-3-6 0,0 1-4 0,1-5-16 15,0 0 7-15,-9-1-11 0,4 0-16 16,21-10-23-16,-16 3-28 0,-1-2-5 0,0 1-16 16,0-4-38-16,-1-2 20 0,-3 0 7 0,0 0-45 15,0-4 16-15,-2 3 6 0,-3 1-7 0,0-3 26 16,-2 6-13-16,-2 0 4 0,-2 5 37 16,0 1-7-16,-2 0 0 0,-1 2 19 0,0 0 2 15,-1 3 3-15,0-2 37 0,0 2-10 0,0 4 1 16,-1-1 51-16,0 1 14 0,2 2 11 15,-4 1 7-15,1 9 5 0,2-8 1 0,0 4-13 16,0 2 17-16,0-2 6 0,0-1 5 16,0 0 5-16,0-1-6 0,0-2-22 0,0-1 11 15,0-1-4-15,0 0-19 0,0-6 18 0,0 7-8 16,0-7 5-16,0 7-5 0,0-7 3 16,0 0-24-16,-7 0 7 0,-3 8-16 0,7-10-10 15,1 1 10-15,0-3-1 0,0-2 0 16,2-1-17-16,-2-10-2 0,2 10 1 0,0-4-39 15,12-18 0-15,-3 14 11 0,2-1 3 16,0 0-16-16,2 2 5 0,0 3-13 16,2 2 22-16,1 3-12 0,-2 2 0 0,-1 2 3 15,-2 2 7-15,-11 0-14 0,11 0 6 0,11 21 8 16,-14-13-8-16,1 6 1 0,-2 0 18 0,-2 2-24 16,0-1 16-16,-2 2-7 0,-1-6 17 15,2 1-2-15,1 1-2 0,-2-3-6 0,1-1-11 16,-1-3 24-16,1-1-5 0,0 1-11 15,-1-4-1-15,3 1 4 0,-1-1-12 0,0 0-18 16,1-2-12-16,1 0-29 0,-7 0-11 16,12 0-22-16,17-13-1 0,-11 4-23 0,2 0 13 15,-1-1 11-15,-4-4 10 0,4 3 10 0,-1 0-32 16,-1 1 20-16,-4 0 9 0,0 3 8 16,-3 0 21-16,-2 5 0 0,-1-4 10 0,-3 6 7 15,0 0 3-15,-4 0 41 0,0 0-10 0,0 0 19 16,0 0 10-16,9 13-10 0,-7-8-4 0,5 8 4 15,1-2 7-15,3-1 3 0,2 1 9 16,1-1-10-16,0-1-8 0,1-1 9 0,1 0-10 16,0-2-6-16,0-3 9 0,-4 0 4 0,-2-2-8 15,-1-1 2-15,-9 0-3 0,9 0-3 16,-2 0-1-16,0 0 0 0,14-13 5 0,-9 5 5 16,2 0-20-16,-4-1 12 0,3 0 5 0,-2 1-10 15,-2-1-1-15,-1 1 10 0,-2 2-5 16,-2 4 9-16,1-1-7 0,-3 1-5 0,1 1-10 15,-3 1 9-15,0 0-1 0,1 8 7 16,-1-1-5-16,-1 11 4 0,1-7 11 0,0 7 6 16,0 3 10-16,0 4-14 0,-9 36 9 0,8-30 17 15,1-16-7-15,0 9 9 0,0 3 8 16,0 3-4-16,0 1 20 0,0-1-2 0,0 0-2 16,0-3 0-16,0-1-1 0,-2 20 2 0,-5-29-11 15,-2-2-18-15,-2-4 8 0,-7-3-6 0,-3-2 4 16,-2-4 1-16,-3-1-2 0,12-1-19 15,-5 0 10-15,-27-14-7 0,22 5 6 0,1 0 1 16,3-2-11-16,1-3 26 0,7-1-6 16,5 1-26-16,4-3 3 0,3 8-9 0,0-5 14 15,20-18-33-15,-5 14-30 0,1 1-19 0,8 3-55 16,3-3-42-16,3 5 15 0,4 0-108 16,3 0-44-16,3 0-75 0,-2 2 30 15,2 0-249-15,0 2 49 0,-2-2 43 0,-1 1 36 16,1-4 58-16,-1 3 25 0,3-1 13 0,-3 0 2 15,3-1 63-15,4-1 34 0,2 3-19 16</inkml:trace>
  <inkml:trace contextRef="#ctx0" brushRef="#br0" timeOffset="82781.24">25814 4055 894 0,'3'0'364'0,"1"2"45"0,0 3-16 15,4 7 0-15,0 5-34 0,0 4 4 0,-3 1-21 16,0 4-24-16,-2 3-29 0,-1-1-8 0,-2-2-51 15,0-12-2-15,0 9-41 0,0 1-12 16,0 0-20-16,-12 21-18 0,9-27-10 0,-1-1-21 16,2-4-52-16,0-4-38 0,0-3-51 0,0-3-58 15,1-1 8-15,0-4-219 0,0 0 27 16,0-1-296-16,0-1 51 0,-1-1 24 0,-2-10 27 16,0-2 22-16,-4 0 29 0,2-2 28 15,-2 0 38-15,0-1 62 0,-2 3-13 0,-1 0 6 16</inkml:trace>
  <inkml:trace contextRef="#ctx0" brushRef="#br0" timeOffset="83022.91">25557 4218 499 0,'-3'0'482'0,"1"0"-42"16,1 0-31-16,3 0-38 0,1 0-13 15,3 2-28-15,14 1-24 0,-8-3-11 0,8 0-32 16,6 0-10-16,34 6-40 0,-26-2-16 0,3-2-31 15,1 1-7-15,2 0-10 0,-1-1-19 16,-1 3-11-16,-1 0-25 0,-2-2-45 0,-2 1-42 16,-3 0-45-16,-1 2 2 0,-1-2-148 15,-5 0-22-15,-2 0-57 0,0-2 26 0,-7-1-251 16,-3 0-18-16,0-1 40 0,-2 0 44 16,-9 0 29-16,7 0 25 0,2 0 28 0,-9 0 11 15,9 0 15-15,-2 0 15 0</inkml:trace>
  <inkml:trace contextRef="#ctx0" brushRef="#br0" timeOffset="84401.4">26367 4220 431 0,'0'0'483'0,"0"0"-91"15,0 0-56-15,0 0-43 0,0 0 1 0,0 0-28 16,13 0 21-16,-13 0-11 0,0 0-13 15,0 0-3-15,11 18-16 0,-11-8-10 0,0 5-8 16,0 3-17-16,0 1-16 0,0 3-10 0,0-2-6 16,12 21-19-16,-8-24-35 0,0 0 2 0,-1-7-16 15,1 0 7-15,-2-4 17 0,-1 0-10 16,1-1-9-16,1-3-11 0,1-1-10 0,-1-2-21 16,3-1 2-16,-6 2-7 0,0 0 2 15,22-15-9-15,-11 3-9 0,-2-1-5 0,5-2-15 16,-5-1-19-16,5-1-11 0,1-2-5 0,-3 2-16 15,1-3-21-15,-2 1-16 0,1 1-9 0,-4 3-22 16,0 0-15-16,-2 3-33 0,0 4 14 16,-1 0-90-16,-2 2-27 0,-2 4-38 0,0-3-33 15,0 3 27-15,-1 1-272 0,0 0 48 16,-1 2 0-16,1 0 35 0,2 1 66 0,-1 0 48 16,1 1-23-16,2-1 51 0,8 6 11 15,2 1 25-15,6 0 22 0</inkml:trace>
  <inkml:trace contextRef="#ctx0" brushRef="#br0" timeOffset="84756.15">26824 4359 530 0,'1'2'483'0,"0"1"0"0,-1-1-39 0,1 0-24 16,-1 1-48-16,2-3-46 0,1 2-37 0,-2-1-27 15,3-1-31-15,1-3-31 0,0 3-15 16,1-3-26-16,9-2-9 0,-1-1-10 0,3-4-16 15,-3 1-13-15,-1-4-19 0,-1 2-2 16,0-2-11-16,-2 1-1 0,0-2-14 0,-4 6-9 16,-1-2-9-16,-3 1-12 0,-1 4-4 15,1 3 2-15,-2 2-2 0,0 0-3 0,-14-6-13 16,7 9 1-16,-10 2-5 0,-2 5 8 16,2 1-2-16,0 2 8 0,0 2 5 0,3 1-6 15,2 1-9-15,3-3 6 0,4 4-1 16,3 0-6-16,2-10-3 0,0 3 11 0,16 13-10 15,-6-12-23-15,1-2-32 0,2-2-37 16,3-2-20-16,0-1 10 0,-4-3-120 0,1 0-27 16,-2-2-63-16,-11 0 25 0,16 0-251 0,-1 0 24 15,-2 0 38-15,18-12 34 0,-11 7 53 16,-4 0-4-16,-6-2 43 0,0 5 53 0,3-6-20 16,2 1-6-16</inkml:trace>
  <inkml:trace contextRef="#ctx0" brushRef="#br0" timeOffset="85634.95">27706 4270 835 0,'0'0'311'0,"0"0"11"0,0 0-1 0,-14 0-42 16,14 0 47-16,0 0-5 0,-19 14-10 0,17 5-12 15,1 1-21-15,-3-1-35 0,2 2-13 16,0-2-26-16,-2-1-20 0,3-1-11 0,-1 0-29 15,0-5 1-15,0-2-20 0,0-3-56 16,1-1-42-16,0-2-65 0,0-2 4 0,-1-2-185 16,2 0-87-16,0-2 28 0,0-3 26 15,1 0 24-15,1 0-257 0,2-12 32 0,-1-2 21 16,0-1 21-16,2-3 48 0,-1 1 42 0,2-2 9 16,1 0 33-16,1-1-21 0</inkml:trace>
  <inkml:trace contextRef="#ctx0" brushRef="#br0" timeOffset="85767.82">27745 4100 534 0,'-2'-4'337'0,"-1"0"-56"16,0 1-18-16,-1 1-36 0,-2 0-44 0,1 2-31 15,0 0 6-15,1 0-61 0,-1 0-54 0,-1 3-75 16,2-3 5-16,-1 3-218 0,5-3-120 0,-5 5 25 16,4-3 23-16,2 0 3 0,3 1 10 15</inkml:trace>
  <inkml:trace contextRef="#ctx0" brushRef="#br0" timeOffset="86130.78">27910 4284 448 0,'10'15'381'0,"-3"2"-28"0,-1-1-17 0,-1 0-56 15,-1-4-10-15,-1-1-33 0,-1-3-19 16,0 1-25-16,-1-5 4 0,-1 2-2 0,1-4-22 16,0 3-11-16,-1-3 9 0,0-1 6 0,0 0-21 15,0-1-18-15,0 0-20 0,0 0 6 16,-6 1-13-16,2-2-5 0,2-1-10 0,-2 0-3 15,3 0-6-15,-2-3-11 0,2 0-9 16,0 0-9-16,3-2-2 0,1-9-8 0,4 1-10 16,1 0-1-16,1 1-1 0,4 1-3 0,2 4 5 15,2-2-3-15,-2 3 3 0,6 0 2 0,-3 3 4 16,2 2 0-16,1 3 6 0,-11 0-6 16,20 10 13-16,-11-4-15 0,-3 5 12 15,-1 1-11-15,-2 3-7 0,-2-1 10 0,-3 3 1 16,-1-2-17-16,-4 0 12 0,-2-2-12 0,0-5 3 15,-1-8-23-15,0 8-28 0,0-2-42 0,-13 14-45 16,7-13 11-16,1-2-139 0,-2-5-54 0,5 2 26 16,-2-4-255-16,1-1 48 0,0 1-66 15,3-1 38-15,0-1 67 0,-1-1 30 16,3-2 13-16,4-7 46 0,2-2 0 0,1-1 18 16,3-1 18-16</inkml:trace>
  <inkml:trace contextRef="#ctx0" brushRef="#br0" timeOffset="86380.94">28399 4141 712 0,'7'-9'499'0,"-1"3"-40"0,0 1-43 16,-4 1-53-16,2 1-35 0,-1 2-9 0,1 2 10 0,-2 2-14 15,2 1-15-15,1 10-11 0,-1 2-32 16,-2 5-4-16,-1 2-29 0,-1 0 4 0,0-9 0 16,0 6-23-16,0 3-32 0,0 3-18 0,0 1 2 15,-12 24-18-15,10-30-26 0,0 1-11 16,1-2 12-16,1-12-34 0,0 3-9 0,0 0-7 15,0-2-64-15,0-1-47 0,0-2-32 0,0-6-70 16,0 0 15-16,4 12-189 0,-3-13-68 0,3-1 33 16,-3-1-263-16,2 0 40 0,-2-2 67 15,2 1 38-15,-1-2 34 0,2-9 21 0,3 3 42 16,-3-2-8-16,0 2 71 0,-1 2 8 16,0 0-9-16,-1 3 44 0</inkml:trace>
  <inkml:trace contextRef="#ctx0" brushRef="#br0" timeOffset="86581.47">28420 4317 818 0,'-2'-1'542'0,"0"1"-47"15,0-3-51-15,0 3-34 0,1 0-58 0,0 0-33 16,-1 0-42-16,2-2-24 0,1 2-37 0,2-1-20 16,2 0-32-16,0 1-32 0,3-1-70 15,8-1-6-15,3 0-159 0,-2-3-76 0,2 2 21 16,0-2-286-16,-6 3-51 0,3-2 45 15,-2 1 28-15,-5 1 24 0,1-1 44 16,-1 1-2-16,9 1 64 0,1-3-6 0,-10 4-6 16</inkml:trace>
  <inkml:trace contextRef="#ctx0" brushRef="#br0" timeOffset="87427.86">28601 4371 320 0,'-5'3'447'0,"3"-1"-27"0,0 1-70 16,-1-1-44-16,1 1-2 0,0-1-8 15,2 0-33-15,-1 1-2 0,2-1-18 0,1 0-18 16,1-1-25-16,3-1-16 0,-1-1-32 0,0 0-9 16,4 0-23-16,5-1-16 0,3-3-10 15,0-2 2-15,0-1-19 0,-3-2 3 0,2 0-14 16,-2 0-2-16,0-1-13 0,-3-2-1 0,-1 2-16 15,1 1 17-15,-3-2-19 0,-3 2-3 0,-2 3-4 16,-2 2-7-16,0 1 1 0,-1 4-15 16,0 0 0-16,0 0 21 0,-9-3-3 0,4 3-16 15,-8 12 17-15,-3 1 15 0,2 0 7 16,2 3 11-16,1 3 10 0,0 1 6 16,4 0 19-16,4 0-12 0,2 2 10 0,1-12 9 15,0 2-4-15,17 15-10 0,-4-15 5 0,5-1-14 16,2-1 4-16,1-3-10 0,2-2-6 15,5-2 3-15,-15-3 0 0,8 0-21 16,4 0-3-16,26-11-14 0,-25 2-3 0,1-3-2 16,-5 1-3-16,1-2 32 0,-2 1-10 15,1-3-5-15,-2 0-18 0,0-1 7 0,-3 1-32 16,-2 0 4-16,-3 0-1 0,-4 1 6 0,-3 4-21 0,-5 10 3 16,0-7 0-16,-12-2-3 0,2 6 6 15,-6 0 1-15,0 0 2 0,5 3-3 16,-6 0-1-16,-17 14-15 0,18-10 3 0,-1 2-18 15,4 1-1-15,-1 1-10 0,5-3 1 0,2 1-7 16,4-1 1-16,-2-2 2 0,3 1 19 0,1-1-4 16,1-3 13-16,0 0 3 0,0 0 0 15,0 0 7-15,13 10-6 0,-8-10 7 0,1 0-1 16,0 2-1-16,0-2 9 0,0 2-7 16,0 0 5-16,0-1-12 0,-1 2 15 0,1 1-8 15,-1-1 11-15,5 6 0 0,-1 4-2 0,0-1-7 16,-2 3 3-16,0 3 10 0,-1 1 7 0,0 4 10 15,-4 2 7-15,-2-12-1 0,0 8 9 16,0 4-3-16,0 4-8 0,0 0 6 16,0 0 8-16,0 3-16 0,0-3 2 0,-7 31-7 15,6-32 7-15,-3-3-4 0,2-6 10 16,-2 3-13-16,0-7 13 0,1 0-13 0,-2-4 27 16,1-6-11-16,-2 1 19 0,0-2-12 0,1-3 32 15,-1-1-26-15,6 0 5 0,0 0 17 16,-12 0-32-16,-6-13 13 0,8 6-3 0,3-5 32 15,-3-3-18-15,3-2 11 0,1-1 0 0,2 2-8 16,1-3-24-16,1-2 8 0,2 11-3 0,0-7-16 16,11-22 7-16,-4 20-4 0,1-2-74 15,1 0-29-15,3 2-47 0,-1-3-58 0,3 2 17 16,-1-1-197-16,1 1-70 0,2 0 39 16,-2-1-243-16,3 1 85 0,-2 0 48 0,1 0 27 15,-2 4 34-15,1-2 34 0,1-2 33 0,-3 4 13 16,3-3 27-16,0 6 32 0,-4-1-4 15,1 3 26-15</inkml:trace>
  <inkml:trace contextRef="#ctx0" brushRef="#br0" timeOffset="88041.11">29316 4406 362 0,'-3'3'417'0,"3"0"-79"16,-2-1-1-16,2 1-16 0,0-2-40 16,0 1 20-16,1-1-13 0,3 0-24 0,-3 0-28 15,2 0-13-15,2-1-36 0,0 0-6 0,1-2-20 16,8-3-18-16,1 1-27 0,1-2-9 0,-3-1-6 15,2 1-18-15,-1 0 6 0,0-3-18 16,-1-2-4-16,-1 2-17 0,0-3 9 0,-2 1-15 16,-1 0-5-16,1-1 6 0,-4 3-9 15,-3 3-19-15,-2 0 7 0,-1 2-4 0,0 4 1 16,0 0-14-16,0 0 4 0,-12-12-1 16,7 12-2-16,-3 1 6 0,-7 4-13 0,-4 2 20 15,2 3-16-15,2-1-4 0,1 2-2 16,0 4 10-16,2-1-8 0,5 1 8 0,2-2-1 15,0 5 12-15,5-12-6 0,0 2 4 0,14 13 3 16,-6-11-2-16,3 0-5 0,4-2-2 0,1-2-3 16,3-2 4-16,-2-2-31 0,0-1-23 15,-6-1 4-15,5 0-73 0,2 0-45 0,18-15-32 16,-18 6-34-16,-2-2-32 0,4-2 24 16,-4-1-157-16,-2-1-63 0,-1 2 11 0,-4-4 31 15,2 0 0-15,-3 1 39 0,-2 0 31 16,-3 4 8-16,-1 2 119 0,-2 0 118 0</inkml:trace>
  <inkml:trace contextRef="#ctx0" brushRef="#br0" timeOffset="88351.98">29699 4275 691 0,'0'-5'210'0,"0"-2"41"0,0 7 8 16,0-7 27-16,0 7-9 0,0-7-25 16,0 7-39-16,0 0-16 0,0 0-10 0,0-7-18 15,2 3 43-15,2 7-4 0,-1 0 0 16,5 8-5-16,-2 5 2 0,1-2-11 0,-5 3-6 16,7 2 24-16,0 5-12 0,0-3-1 15,-2-2-20-15,-2 1-2 0,-2-3-20 0,1 0-16 16,0-7-16-16,-4 0-12 0,2-3 21 0,0 0-4 15,-2-2 10-15,2-1-16 0,-2-1 11 16,0 0 0-16,0-3 5 0,0 0-20 0,0 0 2 16,0 0-16-16,-8 4-3 0,6-7-7 0,0 1-7 15,0-1-6-15,1-1-1 0,1-1-19 16,0 0 0-16,1-12-21 0,-1 7 0 16,15-16-29-16,-4 7-29 0,1 0-27 0,4 2 4 15,-1 2-93-15,0-2-42 0,-1 3-60 0,-1 1 24 16,3 2-121-16,-5 1-44 0,3 1 35 15,-8 3-293-15,1 0 11 0,-2 2 46 0,0-1 40 16,-3 3 41-16,-2-3 55 0,2 2 42 0,0 2 28 16,1-2 23-16,1 3 35 0,3-3-14 0,2 3 58 15,8-4-19-15</inkml:trace>
  <inkml:trace contextRef="#ctx0" brushRef="#br0" timeOffset="96785.04">30617 4189 363 0,'0'0'442'15,"0"20"-67"-15,26 9-7 0,-20-14-48 0,0 0 26 16,3 3-17-16,-3 0-21 0,0-3-13 15,0 4-35-15,-5-1-15 0,7-3-18 16,-6 0-21-16,1-4 4 0,1-3-26 0,-2 0 9 16,-2-4-25-16,2 1 5 0,1 0-30 0,-3-2 21 15,2-1-30-15,-2 0 13 0,0 0-7 16,0 0 1-16,0-2-42 0,0 0 6 0,-2 1-13 16,-1-1-7-16,1 0-11 0,0-2-9 15,-1 0-11-15,1 1 5 0,0-1-18 0,-2-3-14 16,1 0 13-16,-3-7-5 0,-1 0-3 0,0 0 10 15,5 0-4-15,2 1-4 0,0 11-3 16,0-9-4-16,0-3-14 0,12-12 15 0,-5 13-4 16,5-3-3-16,2 5-19 0,-3 0 9 0,0 1 1 15,5-2-13-15,-2 6 4 0,1 1-7 16,-8 3 0-16,4 0 13 0,3 0-1 0,17 13-9 16,-15-5 13-16,2 3-4 0,-2 3 1 15,-1 1-3-15,-4 2 1 0,5-3 9 0,-7 1 5 16,1 1 0-16,-4-1 14 0,-3-3-21 0,1-2 13 15,-2-2-1-15,0-1-8 0,0-1 1 0,-2-2 1 16,0 2-2-16,0-4-3 0,0-2-64 16,0 0-31-16,0 0-52 0,0 0-42 15,-12 9 16-15,9-11-159 0,-4 1-48 0,-2-9 31 16,0 1-293-16,5 0 31 0,2 1 61 0,0 0 42 16,2 8 35-16,0-12 33 0,15-10 29 15,-4 8 27-15,3 2 45 0,1-1 18 0,3 3-31 16,5 1 21-16</inkml:trace>
  <inkml:trace contextRef="#ctx0" brushRef="#br0" timeOffset="97099.38">31152 4263 490 0,'4'-1'436'0,"-2"2"-81"0,-2 0-5 15,0 2-45-15,-2 1 62 0,0 1-27 16,-1 1-4-16,-5 8-13 0,1 3-16 16,0-2-32-16,0-1-19 0,3 3-20 0,0-5-41 15,3-3 6-15,-1 2-33 0,2-4-11 0,0-7-18 16,0 7-1-16,0-7-4 0,18 22-24 15,-9-15 12-15,4 1-14 0,-1-4-37 16,4-1 14-16,-8-3-20 0,0 0-11 0,5 0-6 16,16-13 7-16,-16 7-12 0,3-2 6 0,-3-1-16 15,4-1-14-15,-2 0-10 0,-6 0-12 16,-4 1-18-16,-1-1 9 0,-2 3-13 0,-2-1-7 16,0 8-19-16,0 0-1 0,-13-21-29 15,2 10-3-15,0 3-29 0,-8 0-1 0,6 6 11 16,-1-1-80-16,-3 0-36 0,3 2-34 0,-2-2-37 15,3 2 27-15,4-1-143 0,0 0-92 0,3 2 36 16,3 0 24-16,-2-2 49 0,5 2 24 16,0 0 23-16,0 0 25 0,0 0 17 0,18-2 13 15,-11 1 5-15</inkml:trace>
  <inkml:trace contextRef="#ctx0" brushRef="#br0" timeOffset="97458.34">31398 4145 231 0,'12'-13'556'15,"-1"-2"-123"-15,0 3 11 0,-1 3 7 16,-2 1-25-16,-3 3-34 0,-1 3-13 16,0-4-55-16,0 5-22 0,-2-2-35 0,2 3-24 15,-4 0-4-15,11 11 11 0,-6-2-25 16,6 5 12-16,-6 1-5 0,3 4-8 0,-1 1-19 16,0 1-5-16,4-1-20 0,-4 1-9 15,-1 2-17-15,0-1-22 0,0 0 4 0,-2-1-19 16,1 0-2-16,1-4-19 0,-1 2-15 0,0-4 0 15,-1-1-5-15,1 0-12 0,-3-3 6 0,0-2-20 16,5 3 1-16,2-2-4 0,-2 0 5 0,-1-3-6 16,1-2-4-16,7 4-10 0,1-3 6 15,-1-2-7-15,3 4-3 0,-5-4-14 0,1-4-18 16,-2 2-35-16,-1-1-37 0,-1-1 6 16,-9 0-91-16,8 0-44 0,4 0-58 0,15-16 27 15,-14 7-199-15,-6-3 38 0,-1 5-282 16,0 0 28-16,-2 0 74 0,-4 7 57 0,0-8 37 15,0 1 47-15,0 0 33 0,0-3 12 0,-16-11 19 16,5 8 56-16,2 1-23 0,-3 0 24 0,1 2 8 16</inkml:trace>
  <inkml:trace contextRef="#ctx0" brushRef="#br0" timeOffset="97666.88">31545 4278 1300 0,'-4'0'579'16,"1"2"-58"-16,-1-2-43 0,0 0-27 15,3 1-55-15,-1-1 5 0,-1-1-47 0,3 2-54 16,5 0-23-16,-2-1-24 0,3 2-30 0,15-1-30 16,-12-1-8-16,6 0-19 0,26 6-110 0,-30-6-65 15,5 0-83-15,3 0 10 0,0 0-224 16,19-16 29-16,-29 13-337 0,2 1 53 16,0-4 47-16,-4-1 19 0,-2 3 36 0,-5-1 34 15,0 0 59-15,0 5 5 0,0 0 28 0,0 0 57 16,0-8-19-16,0 8 57 0</inkml:trace>
  <inkml:trace contextRef="#ctx0" brushRef="#br0" timeOffset="98955.86">3234 5066 265 0,'0'0'420'16,"0"0"-53"-16,0-15-2 0,0 15-48 0,24-23-5 16,-25 17-15-16,-1 4-18 0,-4-11-32 0,-5 4-13 15,-1-1-10-15,0 3-16 0,-4 2-35 16,5 3-12-16,-8 1-16 0,10 1-18 0,-4 0-9 15,-20 18-3-15,13-7 5 0,3 4-9 0,2 2-5 16,0 5-5-16,4 1 9 0,4 1-24 0,0 1 5 16,2 0-4-16,5-15-9 0,0 6-13 15,16 21-8-15,-4-23 2 0,4-2-13 0,2-5 4 16,3-2-37-16,1-5-18 0,-11 0-44 0,5 0-25 16,23-12 7-16,-14 3-92 0,-5-2-11 15,-1-3-33-15,-1-3-15 0,-4-2-26 0,2-1 22 16,-4-1-143-16,-1 3-100 0,0-3 34 15,-4-3-6-15,-2-6 22 0,-1 3 71 0,-1-2 10 16,-3 1 9-16,0 14 10 0,0-10 18 16</inkml:trace>
  <inkml:trace contextRef="#ctx0" brushRef="#br0" timeOffset="99352.46">3335 4773 522 0,'-6'-20'344'0,"4"4"-45"0,-3 4 4 16,5 3-5-16,-1 1-16 0,1 2-44 16,-2 2-30-16,1 1-23 0,-1 1-20 0,1 4 76 15,-1-1 21-15,0 3-2 0,-2 12 5 16,1 4 3-16,2 4-8 0,1-10-7 0,0 8-2 15,0 3-27-15,10 31 3 0,-5-25 5 0,3 2-24 16,-1-4-16-16,1 1-15 0,1 1-17 16,3-4-27-16,-1-4-6 0,3 0-12 0,0 0-6 15,-1-2-18-15,3-3-2 0,-4-5-7 0,3-5-20 16,0-1-17-16,-1-5-30 0,-3-2-2 0,-11 0-68 16,14 0-10-16,15-14-14 0,-15 6-2 15,-2-1-27-15,0-6-3 0,-1 1-2 0,-1-1 7 16,-1-4 17-16,-1-2 6 0,0 3 11 0,0-1 6 15,-1 2 14-15,0 1 26 0,-4 5 20 16,-1 7 12-16,1-4 1 0,-1 4-11 0,-2 2 23 16,1 2 23-16,-1 0 25 0,0 0 12 15,4 10-9-15,-2-3 23 0,2 11-2 0,1-1 9 16,-1 1-15-16,1 0 10 0,1-1-12 0,1 0-23 16,-2 0 1-16,0-2 3 0,0-6-13 0,1-1-19 15,-3-1-32-15,1-1-1 0,-1-2-77 16,0-4-66-16,-1 0-64 0,-2 0 20 0,0 0-172 15,9-10 31-15,-7 4-295 0,2-10 23 16,-2-5 46-16,3 1 45 0,-2-2 2 0,2-4 35 16,-4-1 33-16,0 0 28 0,0-2 95 0,1 1 1 15,-2 14 13-15,0-6 9 0</inkml:trace>
  <inkml:trace contextRef="#ctx0" brushRef="#br0" timeOffset="99485.32">3733 4778 748 0,'-4'-3'421'0,"-1"0"-67"0,-1 1-19 16,0 1-23-16,1 0-27 0,0 0-39 0,0 4-27 15,0 0-10-15,0-1-51 0,2 3-17 0,1-3-128 16,0 4-46-16,1-2-68 0,5 13 9 16,-4-17-227-16,0 8-100 0,8 8 23 0,-3-11 29 15,-1 1 31-15,7 5 16 0,1-4 18 0,-4-3 5 16</inkml:trace>
  <inkml:trace contextRef="#ctx0" brushRef="#br0" timeOffset="99772.08">3807 4898 394 0,'14'8'448'16,"-2"2"-85"-16,0 2 61 0,1-4-11 0,0 5-30 15,2 4-20-15,-2 3-1 0,3-3-13 16,-4 2-32-16,3 1-21 0,-3 1-18 16,2-2-38-16,0 2 0 0,2-1-33 0,-5-2-3 15,3-3-39-15,-5-1-11 0,1-2-2 0,-3-5-16 16,0-2 43-16,-2-1-22 0,-5-4-4 0,0 0-19 16,7 0-25-16,-7 0-17 0,23-19 7 0,-12 2-13 15,-1 2-21-15,2-2-8 0,-5-2-3 0,2-2-18 16,0-1 0-16,0 0-20 0,0-2-8 15,0 2 0-15,0-3-63 0,-5 7-10 0,3 0-17 16,-1 2-27-16,-1 1-42 0,-1 1-50 16,0 7 19-16,-4 2-121 0,1 2-55 0,0-2 33 15,-1 2-265-15,1 2 33 0,-1 1 36 0,0 0 31 16,0 2 39-16,1 1 32 0,1 0 41 16,0 0 29-16,1 0 40 0,1 0 0 0,2 1 34 15,4 5-17-15</inkml:trace>
  <inkml:trace contextRef="#ctx0" brushRef="#br0" timeOffset="99934.51">4269 4913 242 0,'5'3'419'0,"-2"1"-20"15,-1-1-35-15,0 2-47 0,1-1 81 0,0 1-8 16,1 10-28-16,2 0-17 0,-3-5-13 0,-1-1-48 16,4 9-31-16,-2-2-25 0,0 0-17 15,0 0-10-15,-2 0-40 0,0-2-21 0,-1-6-31 16,1-1-36-16,-1 0-54 0,-1-7-37 0,0 0-54 16,0 0 6-16,0 0-120 0,0 6-53 0,0-6 23 15,-3 6-238-15,2-8-62 0,0-1 51 16,2 1 41-16,-1-3 35 0,0-2 9 0,3 0 19 15,0-11 59-15,2-2 16 0,-2-3-26 0</inkml:trace>
  <inkml:trace contextRef="#ctx0" brushRef="#br0" timeOffset="100073.38">4372 4754 1018 0,'-3'-5'321'0,"-1"2"-11"16,-1 3-73-16,0 0-20 0,0 0-16 15,-9 7-30-15,5-2-10 0,0 0-87 0,-3 3-40 16,0 1-54-16,2-1-75 0,3-1 10 0,2-2-296 15,1 2 31-15,0-3 8 0,3 2 19 16,-2-2-2-16,3-4 36 0</inkml:trace>
  <inkml:trace contextRef="#ctx0" brushRef="#br0" timeOffset="100671.8">4585 4933 1011 0,'8'-9'437'16,"-1"1"-35"-16,-2 0-44 0,-2 1-39 0,-1 2-23 16,-2-2-35-16,1 3-28 0,-1 4-18 15,0 0-27-15,0 0-32 0,0 0-8 0,-13-8-24 16,0 15-4-16,-1 3-19 0,-3 1-3 0,0 2-5 15,2 0-2-15,-1 2-16 0,4 1-9 16,2-2-15-16,1-1 0 0,-1 2-14 0,6-6 11 16,2-2-1-16,2-7-7 0,0 0-1 0,12 21-10 15,-2-16 2-15,0-5-9 0,8 3-3 16,-4-2-7-16,-1 0 6 0,9-1 2 0,-2 0-14 16,0 0 9-16,3 0 2 0,-1 1-18 15,-1 1 1-15,-5 2 9 0,-3-1-1 0,0 2 2 16,2 0-8-16,-6-1 6 0,-3 1 1 0,-2 0 9 15,-1 1-11-15,-3-1 14 0,0-5-8 0,0 0 4 16,-10 25-1-16,2-16-6 0,-4 0 2 16,-1 2-3-16,-4-4-2 0,1-1-19 0,-2-3-29 15,1 1-48-15,-1-1 8 0,11-3-101 0,-6 0-69 16,0 0-56-16,-11-13 32 0,17 8-233 16,3 0 4-16,-1-1 54 0,3-2 38 0,0 3 27 15,2 5 31-15,0-7 25 0,0-5 27 0,19-15-2 16,-10 8 16-16</inkml:trace>
  <inkml:trace contextRef="#ctx0" brushRef="#br0" timeOffset="100837.25">4795 4957 491 0,'17'9'444'0,"-3"4"31"0,-2 1-42 0,0 3-16 16,-4 0-39-16,-1 2-34 0,-3-2-36 16,-2 2-53-16,1-1-14 0,-3-3-34 0,0-15-39 15,0 11-53-15,0-1-69 0,0-3-4 16,0 0-120-16,-12 3-58 0,9-8-94 0,1-1 22 15,-1 0-262-15,2-2 3 0,-1 0 58 16,1-4 29-16,0 2 3 0,-1-1 59 0,2-3 23 0,6-8 11 16,-1-3-30-16</inkml:trace>
  <inkml:trace contextRef="#ctx0" brushRef="#br0" timeOffset="100989.15">4905 4807 419 0,'-4'-7'450'16,"0"2"-85"-16,2 0-66 0,-2 3-20 0,0 0-35 15,1-1-41-15,0 3-10 0,-1-1-54 16,0 1-43-16,-1 1-54 0,1-1-53 0,0 1-82 16,1-2 10-16,2 3-301 0,-2 0 12 15,3-2 29-15,0 0 15 0,0 0 1 0,3-1 16 16</inkml:trace>
  <inkml:trace contextRef="#ctx0" brushRef="#br0" timeOffset="101389.36">5033 4759 623 0,'9'11'435'0,"-3"0"35"0,2 7-24 16,-6 4-22-16,-2 4-31 0,4 1-27 0,-4-11-16 16,0 7-27-16,0 4-35 0,0 2-40 15,0 0-15-15,0 0-12 0,0 0-33 0,0-2-6 16,0-1-21-16,0-3-20 0,0-2-2 16,0-4-38-16,0-3 11 0,0-3-27 0,0-3 11 15,0-1-19-15,0-7-27 0,-11 9-11 0,11-9 1 16,0-3-11-16,-1 0-21 0,1 0-9 0,1-3-27 15,4-9 8-15,0-2-9 0,1-1-5 16,4 0-6-16,-1-1 5 0,1 1-1 0,1 2 1 16,4 3 5-16,-3 1-1 0,3 0 13 0,0 5-3 15,1 3 3-15,-3 3 6 0,-1 1 14 0,-3 0 20 16,3 0 0-16,15 16 25 0,-14-6-8 16,-1 2 12-16,-3-1-14 0,0 3 20 0,-4-4-13 15,-3-2-9-15,-1 1-1 0,-1-9 17 16,0 7-23-16,-11 12 17 0,2-9-7 0,-4-2-5 15,-1-2-13-15,-1-1-18 0,-2-2-41 0,-3-3-32 16,13 0-49-16,-4 0 12 0,-3 0-136 16,-2 0-55-16,-15-15-74 0,14 6 34 15,5 4-228-15,3-5 30 0,2-3 43 0,2 4 35 16,3 2 49-16,0 2 25 0,2 5 29 16,0-7 24-16,14-12 23 0,-5 9-20 0,4-2 38 15</inkml:trace>
  <inkml:trace contextRef="#ctx0" brushRef="#br0" timeOffset="101851.6">5384 4725 296 0,'7'-5'520'16,"-4"-1"-107"-16,0 4 37 0,0 4-19 16,-2 1-2-16,0 5-28 0,2 13-29 0,-2-1 2 15,0 6-20-15,-1 6-40 0,1 1-9 16,-1 1-7-16,1-2-9 0,1 2-17 0,0-2-22 15,-2 3-35-15,3-4-16 0,2 1-18 0,0-5-26 16,-1-3-3-16,0-1-27 0,2-5-5 0,0-3-17 16,3-4-1-16,1-3-22 0,1 0 5 15,3-6-6-15,-14-2-9 0,10 0-23 0,5 0-4 16,18-10-21-16,-18-1-18 0,1 0-18 0,-2-1 6 16,1-3-10-16,-1-2 2 0,-1-4-40 15,-3 2-14-15,-1 0-2 0,-3-1-2 0,1-2 3 16,-3 1 0-16,-1 3 22 0,-3 9-18 0,0 9 28 15,0 0-19-15,0-7 21 0,-15 2 4 16,10 7-5-16,0 1 13 0,-6 9 14 0,0 0 15 16,-1 5-4-16,2 0 24 0,0 2 16 15,2 4-16-15,3-4 3 0,3 1 4 0,0 0-4 16,2-10 3-16,0 2-2 0,11 20-3 0,-3-18-3 16,3-2 3-16,0-2-3 0,2-3-59 15,2 0-27-15,3-7-81 0,-4 2-37 16,-4-2 15-16,5 0-210 0,21-14 33 0,-17 10-294 15,-1-1 32-15,1 0 83 0,-3 0 31 0,2-4 28 16,3 5 31-16,4 1 25 0,0-1 55 16,4 0-18-16,-12 4 64 0,9 0 18 0,2 0 22 15</inkml:trace>
  <inkml:trace contextRef="#ctx0" brushRef="#br0" timeOffset="102820.19">6255 4722 1084 0,'3'3'429'16,"3"9"-9"-16,0 5-6 0,-1 4-19 15,0 8-5-15,-1-1-5 0,0 3-5 0,0 5-40 16,0-1-36-16,1 2 1 0,0 2-18 0,0-3-33 15,-2 1-31-15,0-3-18 0,0-1-19 16,-2-4-23-16,0 2-6 0,1-6-32 0,0-4 2 16,-2-12-9-16,0 3-14 0,0-1-8 15,0-3-7-15,0-1-16 0,0-7 0 0,0 0-18 16,-4 8-6-16,4-11-11 0,0-2-16 16,0 0-15-16,2-2 3 0,4-10-1 0,1-1-25 15,2-1-13-15,3-2 12 0,0 1-11 16,3 1-10-16,1 2 12 0,-1 3 6 0,2 4-8 15,3 1 20-15,-4 3-7 0,2 2 3 16,-8 4 0-16,6 0 13 0,-4 0-23 0,18 15 28 16,-15-8-20-16,-1 4 10 0,-3 2 7 0,-2-4-5 15,-6 1 1-15,-1 0 6 0,-2-10-2 0,0 7 1 16,-14 15 0-16,4-13-1 0,-5 3-3 16,-1-4 9-16,-2 1-6 0,2-2-26 0,-3-2-30 15,-2-2-29-15,2-3-41 0,3 2-48 16,16-2 15-16,-10 0-117 0,1 0-10 0,-7-10-31 15,7 1-42-15,5 0 31 0,1 0-95 0,4-2-54 16,-1 2-29-16,0-6 48 0,14-18 33 0,-7 15-11 16,3 0 30-16,4 2 98 0,1-5 95 15,-1 6 179-15,0 5 2 0,-2 0 191 0,-3 7 11 16,0 1 28-16,-9 2 9 0,6 0 4 16,-6 0 12-16,17 11-26 0,-7 2 40 0,1 2-5 15,-1 0-8-15,1 1-1 0,-1-3-13 16,1 1-9-16,0 1 3 0,1-3-24 0,1 2-6 15,-5-6-9-15,5-1-32 0,-2-2-10 0,3 2-1 16,-1-5-13-16,-3 1-18 0,-1-3-17 0,-9 0 4 16,8 0-10-16,16-12-1 0,-10 4-20 15,0-2 13-15,0-1-14 0,-1-1-7 0,0 0-16 16,2-3 12-16,0-2-3 0,1-2 0 0,-3 0-14 16,3 0 4-16,-1 0-6 0,1 1-4 15,-1 1-2-15,1 2-1 0,-1 1-9 16,-5-1 10-16,-3 10-20 0,-1-2 3 0,-3 5 4 15,-3 2 11-15,0 0-2 0,0 0 18 16,1 17-16-16,-2 4 19 0,1-9 4 0,0 8 22 16,-11 31 9-16,9-16 7 0,-1 2 8 15,2 4-8-15,0 3 39 0,0 4-14 0,-1 0 22 16,1 4-20-16,-2 1-12 0,1-2-1 0,-1-1-1 16,-2-1-8-16,-2-2-1 0,-4-5 7 15,-2-5-16-15,-1-4-8 0,-1-4 15 0,-4-6-18 16,0-4 1-16,-4-3 0 0,1-6-20 0,-4 0 12 15,5-5-5-15,-3-3-11 0,13-2 0 16,-6 0-5-16,-17-12-2 0,19-1-4 0,5-1 4 16,1-7-15-16,6-1-15 0,2-6 0 0,1 13-27 15,0-5-22-15,25-29 5 0,-10 21-72 0,5-1-45 16,3 1-32-16,7-3-31 0,4 5 22 16,1-3-127-16,5 4-38 0,3-1-52 0,0-1 35 15,-1 2-254-15,-1-1 46 0,0 2 84 16,-3-2 26-16,1 4 50 0,-1 0 34 0,-1 0 26 15,1 3 18-15,3-3 31 0,1 5 44 16,2 0-25-16,3 5 63 0</inkml:trace>
  <inkml:trace contextRef="#ctx0" brushRef="#br0" timeOffset="103541.18">8193 4884 826 0,'2'-9'402'15,"0"1"-60"-15,0 1 65 0,0 2-21 0,-1 0-27 16,1 2-25-16,-1 2-43 0,0-2-25 16,-2 4-8-16,3 3 16 0,-1 3 16 0,3 15-13 15,-4-8-27-15,0 11-28 0,0 4 39 0,0 7-43 16,0 3 4-16,0 2-22 0,-14 44-25 15,9-43-26-15,0 0-14 0,3-1-22 0,-5-5 5 16,0-2-18-16,0-4-16 0,3 1-41 16,-2-8-8-16,3-2-3 0,-2-4-100 0,1-10-76 15,1-4-56-15,0-2 19 0,3-1-149 0,0 0-76 16,-6-12 34-16,4 4-232 0,2-8 43 16,-1-6 30-16,1 1 63 0,-1-3 28 0,-1-2 34 15,2 13 53-15,0-8 18 0,0-4 23 16,0 0 16-16,13-25 0 0,-8 26 0 0</inkml:trace>
  <inkml:trace contextRef="#ctx0" brushRef="#br0" timeOffset="103788.34">8173 5036 560 0,'2'-9'438'0,"-2"2"-75"0,1-1 86 15,0 3-36-15,1 0-22 0,1-1-19 0,0 1-39 16,6-4-9-16,6 1-25 0,2 3-7 16,4-1-12-16,1 4-30 0,-9 2-6 0,6 0-26 15,29 13-23-15,-20-6-10 0,-4 3-3 0,-4 3-30 16,1 0-11-16,-3 4-8 0,-2-2-1 15,-3 4-16-15,-5-1 3 0,-2 0-39 16,-3-1-4-16,-3-10 4 0,0 3-13 0,-13 15-8 16,1-13-68-16,-2-3-30 0,-5-2-58 0,-1-2-66 15,-1-2 17-15,10-3-166 0,-9 0-63 0,-24-12 34 16,18 7-267-16,-1-2 42 0,3-5 30 16,1 2 50-16,0-5 38 0,1 1 61 0,-3-1-13 15,2 1 43-15,3-3 18 0,-1-1 53 0,-2 3-16 16,1-1 14-16</inkml:trace>
  <inkml:trace contextRef="#ctx0" brushRef="#br0" timeOffset="103998.39">7750 4717 730 0,'2'0'497'0,"3"0"-65"0,-3 0-49 16,1 0-50-16,0 3-36 0,2-1-47 15,4 8-17-15,3-1-18 0,-2 0-32 0,2 0-15 16,3-2-49-16,0 2-13 0,4-1-132 0,-2 1-73 16,1-3-110-16,1 2 20 0,5-5-271 15,0-3 35-15,3 2 7 0,0-2 37 0,2 1 42 16,-13-1 53-16,7 0-5 0,6 0-5 0</inkml:trace>
  <inkml:trace contextRef="#ctx0" brushRef="#br0" timeOffset="104195.42">8935 4756 1332 0,'16'7'568'0,"-4"3"-81"0,-1 3-43 0,-1-1-63 16,-6 6-50-16,-4 0-26 0,0-7-35 0,0 4-59 16,-14 21-62-16,2-16-84 0,2-1-6 0,-1-1-237 15,-3-2 19-15,2 1-362 0,0-1 37 16,-1-3 36-16,1-4 23 0,1 3 42 0,2 1 42 15,2-5 10-15,0-2 55 0,6 2-9 16,-1-1 3-16</inkml:trace>
  <inkml:trace contextRef="#ctx0" brushRef="#br0" timeOffset="106458.46">10339 5242 716 0,'0'0'377'15,"0"-13"-44"-15,0 13-45 0,0 0 8 0,26-30-48 16,-26 24-28-16,-4-8 22 0,4 5-14 0,-12-12-19 15,2 6-9-15,-3 5-25 0,0 2-10 16,-3 3-29-16,3 4 8 0,13 1-15 0,-17 0-6 16,-19 19-14-16,16-3 5 0,5 1 5 0,-2 3-2 15,3 1 2-15,2 4-7 0,-1-2 4 16,7 4-16-16,4-1 1 0,2-1-13 0,0-15-10 16,14 21 7-16,0-16-10 0,0-5 0 15,3-1-6-15,1-4-5 0,-2-4-15 0,-7-1-11 16,6 0 6-16,19-14-9 0,-16 5-3 15,-2-3-18-15,0 0-1 0,-2-5-24 0,2-2 2 16,-2-3-14-16,-1 3 2 0,-1-3 2 16,-1 3 3-16,-3 2-4 0,0 2-11 0,-3 1 14 15,-1 6-12-15,-1 3 8 0,-2 1 1 16,-1 4 15-16,0 0 12 0,-1 8 4 0,0-2 12 16,-2 12-9-16,3-9 22 0,0 4-12 0,0 3 16 15,0 1-19-15,11 17 18 0,-2-17-1 16,3 1-10-16,1-5-2 0,3-3 5 0,0 0 1 15,1-3 4-15,-1-3-9 0,-2-1-6 0,-1-3-11 16,-1 0-12-16,-5 0-10 0,15-12-2 0,-8 2-28 16,-1-2-3-16,-2-2-26 0,0-3-14 15,0 0-7-15,-1 0-11 0,-3 0-6 16,0 1 23-16,0 1-9 0,-2 1 23 0,-2 6 0 16,0 3 19-16,-1 2 5 0,-1 3 13 0,-1 0 34 15,0 0 3-15,2 12 34 0,-2-5 9 0,-1 11 8 16,1-10-4-16,0 5 3 0,0 4 18 15,0 0 0-15,0 0 5 0,0 1-13 0,0-1 15 16,0-3-21-16,12 11 14 0,-10-19 5 0,-1-1 9 16,1 2 6-16,-2-5 8 0,0-2-10 15,0 0-9-15,0 0-11 0,-2 3-12 0,1-6-2 16,0-1-5-16,-3-1-5 0,4-2-3 16,-4-10-7-16,0 0-3 0,1-2 2 15,3-3-14-15,0 14 8 0,0-6-5 0,11-13-12 16,-3 13 1-16,2 2-1 0,0-2-7 15,5 4 0-15,0 5-9 0,3 2 4 0,1 3-1 16,-9 0 11-16,5 0-3 0,23 12-10 0,-17-4-3 16,1 4 19-16,-4 0-4 0,0 2 1 15,-3-1 2-15,-3 2 8 0,-5 0-1 16,-1 0-3-16,-4-3 1 0,-2-12-3 0,0 12-1 16,0 1-61-16,-18 11-29 0,10-18-65 0,2 0 14 15,0-5-173-15,-2-1-121 0,1-1 38 0,7 1-232 16,0 0 33-16,0 0 80 0,-9-10 27 15,12 5 27-15,11-4 57 0,6-2 13 0,1 0 25 16,1 1 21-16,4 0 10 0,2 1 30 16,3 2-21-16</inkml:trace>
  <inkml:trace contextRef="#ctx0" brushRef="#br0" timeOffset="106947.75">11567 5246 400 0,'5'-3'491'0,"-2"0"-41"0,0 0-46 0,-2-2-31 15,-1 1-25-15,-2 1-23 0,-1 0-17 16,-3 1-23-16,0 0-16 0,-12 0-25 0,-2 0-21 16,8 2-17-16,-5 0-14 0,-24 16-5 0,20-4-6 15,-1 0-34-15,2 3 14 0,4 1-21 16,2 3 0-16,3-1-23 0,5 0-14 0,3 0-6 16,3-4-5-16,0-8-5 0,11 15-4 15,0-9-31-15,3-4-21 0,-5-3-24 0,6 0-16 16,-8-5-27-16,2 0-29 0,17-10-1 0,-11 1-44 15,0-1-6-15,1-3 12 0,1-3-65 16,-1-2-24-16,-6-1-20 0,1-3-22 0,-1-4-13 16,0 2-20-16,-1 0 26 0,-2-3-87 0,0-2-30 15,-3 2 23-15,-1-4 36 0,-1 0 69 16,-1 2 95-16,-1 1 12 0,0 14 139 0,0-5 29 16,0-3 34-16,-13-20 26 0,7 24 21 15,1 1 5-15,0 4 25 0,1 4-19 0,-1 2 57 16,1 3 1-16,-1 3 16 0,1-1 9 0,4 2 2 15,0 0 21-15,-12 27-12 0,10-8-3 0,0 5 0 16,1 5-23-16,1-13 35 0,0 5-38 0,0 6-5 16,15 32-2-16,-4-28-23 0,-2 0-34 15,2-1 0-15,0-1-5 0,0-3-27 0,1-2-32 16,-1-3-32-16,2 1-6 0,-1-1-113 0,-5-6-67 16,-1-6 15-16,-2-4-230 0,1-3 34 15,-2 0-313-15,1-2 25 0,-4 0 69 0,0 0 44 16,0 0 43-16,7 0 53 0,0 0 8 0,16-12 10 15,-3 7 67-15,2 0 18 0,3-2-6 16,4 2 27-16,0 1 0 0</inkml:trace>
  <inkml:trace contextRef="#ctx0" brushRef="#br0" timeOffset="107797.56">13074 5222 541 0,'-2'-18'440'0,"2"0"-76"0,0 11 39 16,-13-22-31-16,5 11-42 0,-1 2-27 0,-2 3-27 16,0 2-27-16,-5 2-37 0,3 6-23 15,6 3-4-15,-6 0-27 0,-17 19 8 0,9-4-11 16,3 4 8-16,0 2-22 0,1 4-2 16,2 0 10-16,2 1-22 0,4 1-2 0,-1 1-21 15,6-1-16-15,2 0-8 0,2-15 10 0,0 5-18 16,19 18 1-16,-6-23-18 0,2-3-5 0,1-2-4 15,1-4 8-15,-10-3-10 0,2 0-19 16,5 0-2-16,18-20 0 0,-17 8-15 16,2-4-5-16,-3 0 4 0,2-5-2 0,-4-1-17 15,1-1-5-15,-1-2 10 0,-3 0-8 16,2 4 6-16,-4 1 0 0,0 3-9 0,0 3 9 16,-1 4-10-16,-2 3 10 0,0 3-8 0,-4 4 5 15,0 0 2-15,0 0 6 0,3 13-3 16,-1 7 1-16,-1 6 26 0,2-1 11 0,-3 6-6 15,4-1 2-15,-1 7 19 0,5 5 38 16,-2 1 5-16,3 5 2 0,-2-1-9 0,1 1-9 16,-2 1 15-16,-3-1 2 0,1-3-11 0,-3 0 2 15,-1-26-2-15,0 7-14 0,-16 32 22 16,4-33-29-16,-1-2 10 0,-3-6-9 0,-1-2 7 16,-6-3-20-16,0-4 13 0,-3-3-20 0,2-5 14 15,11 0-12-15,-6 0-1 0,-21-17-18 16,21 4 3-16,-1-2-2 0,4-3-6 0,3-2 5 15,2-4-2-15,2 1-7 0,3-5 1 0,3-4-30 16,3 16-17-16,0-6 4 0,12-29-20 16,-2 22-21-16,2 0-30 0,2 0-10 0,1 0-38 15,2 3-33-15,0 3 18 0,3 1-139 0,-3 1-52 16,5 4 32-16,-3-2-238 0,-1 5-51 16,3-1 70-16,0 3 24 0,-2 2 45 0,0 0 36 15,1 3 60-15,-2 0 23 0,0 2-27 0,2 5 60 16,-2-6 15-16,3 2 14 15,-7 1-32-15</inkml:trace>
  <inkml:trace contextRef="#ctx0" brushRef="#br0" timeOffset="108138.99">13495 5232 222 0,'4'-7'417'0,"0"1"-51"15,-2 0-42-15,-1-1 9 0,7-5-45 16,-6 0 4-16,1 4-4 0,-2 1-31 16,2 2-3-16,-3 0-24 0,0 1-19 0,0 4-17 15,0 0-9-15,0 0-10 0,0 0-4 0,-13-3 5 16,8 6-9-16,-5 6 6 0,-3 1-19 0,1 5 11 16,2 0-3-16,0 6-7 0,1 1-20 15,-1 0-5-15,4-1-23 0,3 2 3 16,1-2-7-16,2-12-14 0,0 4-26 15,11 18-25-15,0-20-49 0,0-3-39 0,4-2-64 16,4-2-26-16,2-2 15 0,-10-2-149 0,7 0-53 16,25-10 29-16,-18 3-216 0,2 1-20 0,1-1 47 15,-1-1 38-15,0-2 30 0,-1 0 14 16,-2 0 34-16,0-2 67 0,-1 3-8 0,0-6 19 16,-4 2-5-16</inkml:trace>
  <inkml:trace contextRef="#ctx0" brushRef="#br0" timeOffset="108592.17">13956 5191 388 0,'-1'-6'428'15,"1"2"-22"-15,-5 0-63 0,-1 1 32 0,1 0-8 16,-1 2-27-16,-1 1-9 0,-2 0-13 16,-1 0-20-16,-19 9-15 0,12 1-21 0,-3 2-23 15,4 0-25-15,2 6-5 0,-2-1-39 16,7 2 12-16,0 0-42 0,1 1-7 0,1-1-2 16,4 0-25-16,3-5-5 0,0-6 1 15,0 4-14-15,14 12-1 0,-8-19-19 0,1 0-36 16,1-2-35-16,1-4-33 0,-9 1-17 15,12 0-28-15,17-12-32 0,-12 5-1 0,-2-4 11 16,0-3-81-16,0-5 10 0,1 0-30 16,-3-3-11-16,-3-2-4 0,1 1-3 0,-3 0 3 15,0-4-3-15,2 0 14 0,-5-3 46 0,1-1 15 16,-3 1 44-16,0-2 8 0,0 1 49 16,-3 4 36-16,0 14 40 0,0-5 27 0,0-1 16 15,0-1 25-15,0 1-11 0,-11-11 48 0,9 24 6 16,-1-2 6-16,1 2-4 0,0 2 6 15,0 2 1-15,-1 3 19 0,0 3 2 0,-3 11 19 16,1 5-6-16,1 7 1 0,2 0-18 16,2-12 18-16,0 8 18 0,0 6-15 0,0 3 6 15,15 33-28-15,-10-33-3 0,4 2-20 0,1-2-7 16,-2-3-26-16,2-3 4 0,-1 0-30 16,1-1-30-16,0-1-46 0,-1-6 1 0,-1-4-102 15,4-1-80-15,-1-4 17 0,0-6-187 16,-1 0-66-16,0-2 36 0,1-1-253 15,12 2 38-15,-3-2 53 0,0 0 38 0,1 2 41 16,-10-2 31-16,7 0 32 0,3 0 27 16,0 0 24-16,25-14 30 0,-26 9 15 0,2-2 25 15</inkml:trace>
  <inkml:trace contextRef="#ctx0" brushRef="#br0" timeOffset="108928.06">14642 4996 1007 0,'2'-2'390'0,"-1"-1"-53"0,-1 0-3 16,0-1 5-16,-1 2-22 0,-1 1-8 15,-4 2-19-15,1 0-4 0,-6 8 6 0,-7 4-13 16,3 4-4-16,-2 7-6 0,1 2-29 0,1 5 26 15,-1 2-9-15,3 1-27 0,2 0-25 16,1 4-5-16,4-2-36 0,1 1-6 0,1 1-31 16,4-21 2-16,0 8-36 0,17 30-36 15,-2-26-6-15,2-4-124 0,4-1-39 0,3-5-45 16,4 2 14-16,3-6-175 0,0-2-80 0,3-3 35 16,-3 1-251-16,5-3 50 0,-6-2 44 0,3-1 66 15,-2 0-8-15,1-1 62 0,2-3 6 16,0 2 57-16,-1 1-25 0,-17-4 44 0,11 0 34 15,4 0-10-15</inkml:trace>
  <inkml:trace contextRef="#ctx0" brushRef="#br0" timeOffset="109975.88">15261 5386 357 0,'0'0'473'0,"0"0"-70"0,13 0-59 16,-13 0-8-16,0 0 1 0,0 0-9 15,23-11-37-15,-21 9-10 0,-2-3-29 0,0 0-22 16,0 0-6-16,0 0-29 0,-3 1-13 0,3 4-20 16,-10-15-6-16,0 5-15 0,1 4-30 15,-1 2-3-15,2 2-4 0,-1 2-9 0,1 0 3 16,-15 12 2-16,8 0 4 0,0 5-5 0,0 4 9 15,1 1-10-15,3 2 6 0,0-1-15 0,4 2-2 16,1 0 0-16,3 2-11 0,3-1-5 16,0-15-12-16,0 6 13 0,11 18-29 0,-4-19 7 15,4-5-5-15,0-1-12 0,3-4 13 0,-1-4-16 16,-13-2-18-16,12 0-4 0,16-15-4 16,-13 5-21-16,0-1-14 0,1-3-6 0,-3-2-4 15,1-2-2-15,-3 2 8 0,0-5-9 0,1 1-11 16,-3-3 11-16,2 3 0 0,-4-2 5 15,-1 3 9-15,1 2 0 0,-1 5 3 0,-2 1 5 16,-2 2-5-16,2 3 6 0,-4 2-6 0,2 2 20 16,-2 2 7-16,0 3 23 0,0 0 24 15,0 2 4-15,0 2-7 0,-4 10 3 16,4-9 17-16,0 6-1 0,0 2-12 0,0 2-11 16,15 17 11-16,-8-20-26 0,-2-2 3 15,4 0-17-15,1-3-11 0,-3-8-41 0,3 1-64 16,-4-2-54-16,1-1 15 0,-7 0-155 0,6 0-91 15,4 0 34-15,3 0-235 0,8-13 35 0,-11 10 54 16,4-3 62-16,-3 5 17 0,6-2 30 16,0-1 48-16,1 0 0 0,2 1 60 0,-6 2-7 15,1-3 11-15</inkml:trace>
  <inkml:trace contextRef="#ctx0" brushRef="#br0" timeOffset="110186.44">15726 5472 1072 0,'4'1'485'0,"-2"0"-33"15,2 2-26-15,-1-1-36 0,6 11-19 16,-2-1-20-16,-1 2-29 0,1 0-29 0,0 4-24 16,-2-1-30-16,-3 0-14 0,0-1-32 0,-2-1-11 15,0-7-39-15,0 4-21 0,0-1-59 16,-11 16-49-16,2-20-62 0,-2 2-59 0,0-1 10 16,-1-1-162-16,-1-2-74 0,13-5 30 0,-10 0-227 15,2 0 35-15,1 0 39 0,7 0 8 0,-9 0 30 16,0-12 56-16,6 7 17 0,1-2 56 15,0-10-6-15,2 5 12 0</inkml:trace>
  <inkml:trace contextRef="#ctx0" brushRef="#br0" timeOffset="110435.63">15935 5352 1234 0,'4'1'477'0,"2"0"-40"0,-3 2-25 16,2 1-19-16,2 13-39 0,-1 0-10 0,-2 2-20 15,1 8-31-15,-3-3-15 0,0 5-21 16,0-1-28-16,1 4-18 0,-3-1-44 0,0-17-5 16,0 9-23-16,0 1-20 0,0 1-52 15,0-1-40-15,-14 17-54 0,12-25-35 0,2-4-37 16,-2-3 10-16,0-3-111 0,2-3-58 0,-2-3-35 16,2 0 25-16,0-3-209 0,0-1-35 15,0 0 47-15,0 0 29 0,4-10 45 0,0-1 34 16,-1-2 5-16,-1 2 2 0,0 1 21 0,0 0 54 15,3-3-12-15</inkml:trace>
  <inkml:trace contextRef="#ctx0" brushRef="#br0" timeOffset="110755.47">15966 5378 474 0,'-2'-5'542'16,"2"-1"-92"-16,0 0-25 0,0 2-43 15,0-2-35-15,2 1-19 0,0-2-30 0,9-3-7 16,-1-1-18-16,1 4-18 0,3-1-19 0,-1 1-18 16,5 3-17-16,-11 4-16 0,6 0-15 0,3 0-17 15,1 0-7-15,22 18-2 0,-22-8-16 16,2 2-19-16,-4 2 2 0,1 1-10 0,-3 2-6 16,-6 0 13-16,1 1-37 0,-6-5 1 15,-2-1-4-15,0-12-3 0,0 15-11 0,-12 10 3 16,3-13-3-16,2 1-24 0,-6-5-4 0,0-1-34 15,-4-4-14-15,2 0-56 0,6-3-45 0,-5 0-37 16,1 0 14-16,-16-11-177 0,17 4 28 16,-5-3-264-16,3 1-40 0,5-2 58 0,2-3 36 15,1 0 72-15,-1 0 11 0,7 1 41 16,0 13-8-16,0-10 67 0,18-13 22 0,-5 9 15 16,5 1 9-16</inkml:trace>
  <inkml:trace contextRef="#ctx0" brushRef="#br0" timeOffset="111094.87">16220 4932 781 0,'-1'-7'475'16,"-3"2"-55"-16,2 1-19 0,0-1-39 15,2 2-34-15,-2-1-28 0,2 1-20 0,2 1-18 16,0 4-17-16,2-2-13 0,1 2-22 0,15 6-4 15,1 1-27-15,1 1 11 0,3 5-28 16,4 1 1-16,0 3-20 0,0 4 1 0,3 3 4 16,1 2-34-16,-3 5-9 0,3 2 2 0,-8 2-16 15,0 0-3-15,0 0-15 0,-8 1 12 16,-3 0-17-16,-7-1 4 0,1-1-21 0,-8-17-2 16,0 8 7-16,-21 34-30 0,5-28-31 15,-2-2-31-15,-3-1-50 0,-3-3-48 0,-1-4-43 16,-2 0 18-16,3-5-168 0,-1-3 30 0,2-5-305 15,1 2 52-15,-3-5 31 0,3 0 41 16,1-6 25-16,6-1 44 0,15 0 27 0,-10 0 55 16,10 0-2-16,-10-10 1 0,12 4 29 15,16 0 48-15</inkml:trace>
  <inkml:trace contextRef="#ctx0" brushRef="#br0" timeOffset="111634.31">17134 5326 529 0,'0'-2'438'0,"-2"1"-77"0,0 0-48 16,1 0 26-16,0 0-28 0,0 1 14 0,0 0-29 16,-2 0-4-16,3-2-8 0,0 1-15 0,0 4-9 15,3-3 9-15,0 0 12 0,11 7-33 16,-2-6-14-16,6 0-25 0,4 2 2 0,2-3-11 16,4 0-14-16,5 0-16 0,-2 0-28 15,-14 0-8-15,6 0 2 0,3 0-33 0,0 0 2 16,-1 0-27-16,-4 0-2 0,-6 0-7 0,-2 0-80 15,-2 0-36-15,-5 0-36 0,-6 0-29 0,9 0-53 16,-9 0 16-16,5-4-146 0,-8 4-73 0,-1-1 33 16,-3 2-285-16,2 0 59 0,-1-1 54 15,-14 5 15-15,9-5 53 0,-5 0 44 16,-22 5 3-16,17-3 54 0,-1 1 9 0,1 1 20 16,-3 1 11-16,4 0 17 0</inkml:trace>
  <inkml:trace contextRef="#ctx0" brushRef="#br0" timeOffset="111856.4">17134 5441 401 0,'-4'2'569'16,"1"1"-69"-16,-1-1-57 0,2 0 8 16,0 1-18-16,4 0-32 0,0 1-18 0,2-2-7 15,9 6-44-15,1-3-14 0,5 1-26 16,-1-3-12-16,4-1-34 0,-1 1-23 0,6 0-44 16,-4 1 2-16,2-4-33 0,-1 2-3 0,0-1-27 15,-1-1-36-15,-2 2-9 0,0-2-98 16,-12 0-48-16,5 0-42 0,-3 0-54 0,0 0 17 15,5 0-164-15,-3 0-31 0,3 0 31 0,0 0-263 16,2 0 51-16,0 0 35 0,2 0 39 0,0 0 32 16,0 0 44-16,0-6 9 0,3 6 12 15,20-11 37-15,-23 9 10 0,0-1 32 0</inkml:trace>
  <inkml:trace contextRef="#ctx0" brushRef="#br0" timeOffset="112169.24">17914 5184 1204 0,'4'-12'539'0,"0"3"-40"0,2 1-63 16,-5 3-28-16,1 1-12 0,0-1-45 0,-1 2-25 16,2 3-33-16,-3-2-30 0,4 4 23 0,0 1 11 15,5 9-27-15,1 5 5 0,1 2-16 16,-2 5-20-16,2 3-19 0,-5-2-24 0,0 2-16 15,-1 1-20-15,-2 1-23 0,3 3-5 0,-1-1-24 16,-4-2-3-16,3-4-34 0,-4-4-33 0,0 0-41 16,0-4 0-16,2-3-117 0,-2-14-58 15,0 8-50-15,0-1 25 0,0-7-183 16,0 0 36-16,0 6-335 0,-4 1 40 0,4-7 72 16,-2-1 33-16,2-1 40 0,0 0 23 0,0 1 34 15,2-1 75-15,0 0 44 0,2-1 3 16,1 1 28-16,15-1 4 0,0 0-6 15</inkml:trace>
  <inkml:trace contextRef="#ctx0" brushRef="#br0" timeOffset="133245.99">6034 6385 857 0,'0'0'375'0,"0"0"-35"0,0 0-34 15,14 14-39-15,-14-2 45 0,-6 26-30 0,1-8-10 16,0-1-32-16,1 0-17 0,-1 2-25 0,0 0-14 16,2 0-12-16,0-1-13 0,2 4-25 15,0-4-7-15,1-16-15 0,0 5 1 0,0-1-18 16,18 20-1-16,-11-26-6 0,1-5-15 0,4 2-10 15,0-7-58-15,-3-1-17 0,0 0 1 16,-9-1-131-16,8 0-57 0,-2 0-66 0,17-13 27 16,-14 3-255-16,-1 2 17 0,1-6 40 0,-5 5 33 15,-1-1 14-15,-1 0 43 0,-2 2 32 16,2 1 15-16,-2 0 27 0,0 0 15 0</inkml:trace>
  <inkml:trace contextRef="#ctx0" brushRef="#br0" timeOffset="133451.04">5873 6643 695 0,'-18'-2'357'0,"5"1"-38"16,1-1-2-16,3 0-25 0,9 2-38 0,-7 0-25 15,7 0-25-15,-8 0-43 0,8 0-3 16,0 0-9-16,-10-3-22 0,14 1-13 0,1-1-13 16,18-1-15-16,1-1-9 0,3 0-9 0,3 0-48 15,2 0-35-15,1 1-24 0,-4-1-34 0,1 0-31 16,0 0-48-16,3-2 15 0,-4 2-195 15,1-3-79-15,-2 0 28 0,-4 0 29 0,3 0 24 16,-3-1 16-16,-3 1 11 0,-4-1 15 16</inkml:trace>
  <inkml:trace contextRef="#ctx0" brushRef="#br0" timeOffset="134397.05">6354 6440 227 0,'-2'-4'372'15,"-1"1"-47"-15,0 2-17 0,-1 0-20 16,0 2-7-16,-1-1-36 0,0 3-27 0,-5 7-27 15,0 4 59-15,0 1-1 0,4 5-4 16,1 3-19-16,5 6 0 0,-2 0-9 0,0 2-16 16,0-1-16-16,2 1-19 0,0-16-3 0,0 5-20 15,0 3-8-15,0 2-18 0,0-3-6 16,12 21-19-16,-9-26-3 0,-2-3-15 0,2-4-9 16,-3-2 8-16,2-1-4 0,-1-3-16 0,0-1 8 15,0-3-26-15,0 0-23 0,2-3-16 16,0-1-11-16,0-1-7 0,6-8-10 0,0-3-7 15,0-1-17-15,-1 0 15 0,1-2-2 16,-1 2 9-16,3-3 2 0,-4 4 1 0,0 3 10 16,-2 6-4-16,-1-1 3 0,-1 2-2 0,0 3-11 15,1 1 25-15,-2 2 8 0,-2 0 14 16,0 0 7-16,0 0 3 0,19 23 6 0,-11-10 18 16,2 1 2-16,0 1 6 0,3-1-11 15,0 1 11-15,0-2 5 0,3-2-6 0,2-1-8 16,1-2 2-16,0-2 7 0,1-1-5 15,3-5-17-15,-2 2 6 0,-10-2 0 0,21-9-21 16,-11 1 21-16,-5-1-12 0,3-1-2 16,-2-2-20-16,0-2 15 0,-4 2-24 0,0-3 5 15,-2-1-4-15,-2 1-3 0,-2 0-11 0,-4 3 12 16,-1 3-1-16,-1 3 5 0,-1 6-8 16,0 0 1-16,0 0-6 0,-13-7-2 0,9 10 6 15,-8 6 12-15,2 4 7 0,0 3-2 16,2 1 9-16,2 1 8 0,1 2 2 0,1-2 0 15,4 1-8-15,-3 2 4 0,3-13 2 16,0 7 5-16,20 17-11 0,-10-18 16 0,4-2 5 16,0-3 6-16,2-1-23 0,1-5 15 15,2-2-5-15,-10-1-7 0,6 0-10 0,21-17-10 16,-17 9-11-16,-1-3-1 0,-1-3-10 16,-4 0-11-16,3-1-24 0,-5-2-9 0,3-2 7 15,-5-1-4-15,-1 2 4 0,-1 2 4 16,-1 2 20-16,-3 3-16 0,0 4 10 0,0 0-3 15,-1 3 8-15,-1 3 10 0,-1 1 4 0,0 0 12 16,0 0 7-16,3 13 6 0,-2-8-2 16,-1 2 17-16,3 12-1 0,1 0 10 0,3-1-1 15,-1 0 19-15,1-1-9 0,-2-2-4 16,-3-2-6-16,1-3 14 0,0-1-5 0,-2-1-6 16,1-4 17-16,-1 2 7 0,0-3 7 0,-1 0 3 15,1-2 3-15,-1-1-5 0,0 0-7 0,0 0-6 16,-10 1-6-16,6-3-3 0,0-1-5 15,1-1-5-15,-5-8-14 0,2-2-9 16,1-1-2-16,4 2 28 0,-1 1-7 0,2 12-2 16,0-12-29-16,16-15 14 0,-5 11-10 0,3 3 11 15,0 1 3-15,4 3-13 0,0 1-4 0,3 3-3 16,-3 1-5-16,2 3 2 0,-11 1 7 16,7 0 0-16,17 18-1 0,-12-8 12 0,-4 2-1 15,0 1 19-15,-1 3-11 0,-1-1-7 16,-3 2 0-16,-1 1-2 0,-2-3 0 15,-3 0 4-15,-1-1-2 0,-4-3-14 0,2 0-36 16,-3-4-39-16,0 0-25 0,0-7-49 0,0 0-54 16,0 6 18-16,-11 5-149 0,9-10-81 0,0 2 36 15,-1-2 33-15,2 0 31 0,0-2-236 16,2 0 28-16,3-1 93 0,12-3 8 0,7-1 34 16,12 1 35-16,7-1 12 0,7-1 32 15,10 2-3-15,6-1 29 0</inkml:trace>
  <inkml:trace contextRef="#ctx0" brushRef="#br0" timeOffset="135123.25">9280 6918 770 0,'4'-3'294'0,"0"0"-19"0,0 0 17 0,0 1-22 16,0-3-16-16,-1 0-22 0,2 0-29 15,-2 1 4-15,3-9 9 0,-3 2-15 0,0 3 10 16,-2-2-23-16,-1 10-12 0,0-9-11 0,0 1-20 16,0-4 0-16,-15-14-8 0,7 13-19 15,-1 1 5-15,-2 0-17 0,-2 0-7 0,1 4-7 16,-3 1-2-16,1 1-9 0,-3 1-14 0,4 2-16 16,1 1 10-16,12 2-15 0,-15 0 1 15,-18 14 0-15,13-1 6 0,2 3 4 0,0 4 16 16,5 1 4-16,-2 1 1 0,3 7-6 15,3 0 1-15,0-1-2 0,4 2 10 0,1 1-10 16,3-1-9-16,1-16-8 0,0 3 5 16,15 24-21-16,-3-23 3 0,0-6-5 0,3-2-6 15,1-1 5-15,0-7-16 0,0-2-10 16,-16 0-16-16,15 0-14 0,17-14-7 0,-17 7-4 16,4-6-7-16,-5-4 0 0,1-1-23 15,-3 1 7-15,0-4-4 0,0 0-9 0,-2-1-2 16,-1 1 9-16,-1-1 8 0,-2 4 4 0,0 0 15 15,0 1-4-15,-3 6 10 0,1 1 5 0,-1 5-1 16,-2 0-7-16,-1 1 29 0,0 4 15 16,0 0 1-16,0 0 16 0,0 8 19 0,0-3 29 15,0 14 2-15,0-9 14 0,0 7 3 16,0 2 1-16,0 3-6 0,0 1-11 0,0 0-9 16,0 1-6-16,14 20-8 0,-7-25-6 15,1-2-4-15,1-1-6 0,3-1-4 0,-2-5-12 16,0-3-47-16,3 3-22 0,-6-8-39 15,1-2-38-15,-8 0-36 0,6 0 16 0,2 0-148 16,-8 0-60-16,7 0 30 0,3-12-273 16,-8 10 41-16,-1-3 34 0,2 0 63 0,-3 0 40 15,1 1 27-15,-1-1 27 0,0-1 22 0,0 6-16 16,0-7 56-16,0-6 24 0,0 0-16 16</inkml:trace>
  <inkml:trace contextRef="#ctx0" brushRef="#br0" timeOffset="135496.75">9627 6370 787 0,'1'-4'327'0,"-1"1"-44"0,0 2-10 0,0-1-9 16,0-1-35-16,2 1-31 0,-2 2 10 16,0-1-22-16,0 5 46 0,0-1-5 0,0 2-5 15,0 0-23-15,0 18 19 0,0-11-13 16,0 6 0-16,0 4-20 0,0 6-8 0,0-2-13 16,0 2-8-16,-11 27-18 0,9-27-5 0,1-1-21 15,1-15 1-15,0 5-11 0,0 1-23 16,0 0 7-16,0-3-15 0,0-2-23 0,0-4-41 15,0 0-29-15,11 1-44 0,-8-8 6 0,0-2-148 16,-1-2-76-16,3 0 25 0,-3-1-303 16,0-1 33-16,0-1 61 0,-1-1 22 15,0-2 45-15,0-10 29 0,-1 7 13 0,0-4 31 16,0-5 32-16,0 1-29 0,0-2 53 0</inkml:trace>
  <inkml:trace contextRef="#ctx0" brushRef="#br0" timeOffset="135854.2">9590 6408 1138 0,'-6'-9'434'0,"1"1"-11"0,0 1-46 15,1 0-35-15,1 0-18 0,1 3-37 0,2-2-24 16,-2 1-23-16,2 0-12 0,0 5-28 0,0 0-18 16,0-14-15-16,17-10-15 0,-8 12-4 15,4 3-6-15,0-2-14 0,1 4-6 16,3 0-14-16,0 4-9 0,3 1-12 0,-11 2-7 15,7 0-24-15,1 0 12 0,20 21-21 0,-18-11 12 16,-2 1-11-16,-2 6-1 0,-2-3-7 16,-4 4-16-16,-1-3 12 0,-3 0 13 0,-2-1-23 15,-3-8 16-15,0 3 7 0,0 5-17 16,-14 17-7-16,5-18 13 0,-2-1-25 0,-2-1 18 16,0 0-10-16,-3-2-3 0,1-1-14 0,-2-3-16 15,0 2-34-15,1-5-37 0,2-1-33 16,4 0-18-16,2 0 12 0,0-1-100 0,2 0-26 15,6 0-42-15,0 0 25 0,-7 0-199 0,7 0-61 16,0 0 39-16,-7 0 55 0,-2-10 7 16,8 8 45-16,-2 1 14 0,2-1 39 0,1 2 21 15,-1-2 21-15,2 2 18 0</inkml:trace>
  <inkml:trace contextRef="#ctx0" brushRef="#br0" timeOffset="136376.63">10053 6590 949 0,'0'0'358'0,"-2"0"-50"0,2 0 58 16,-1 2-32-16,1-2-52 0,-1 0-6 0,0 1-30 16,3 1-13-16,-1-2-20 0,4 0 5 15,0 2-12-15,1-1-13 0,12 3-7 0,1 1-8 16,-1-1-2-16,2 1-30 0,1 0-6 0,-2 0-18 16,2 2-10-16,-1 1-11 0,-2-2-14 15,1 0 3-15,-1 0-11 0,-2 0-5 0,1-4 0 16,-6 3-31-16,-1-3-24 0,-1 0-22 15,-2 0-28-15,-3-1-37 0,2-1-18 0,-2 3 8 16,-1-3-122-16,-3 0-57 0,0 0-55 0,0 0 28 16,0 0-239-16,0 0 45 0,14-12 19 15,-14 9 42-15,0 1 49 0,2-1 16 0,-1 0 20 16,0 0 23-16,2 0-24 0,10-7 61 16,-1 3-12-16</inkml:trace>
  <inkml:trace contextRef="#ctx0" brushRef="#br0" timeOffset="137227.01">10646 6352 370 0,'0'-2'291'0,"0"0"-18"0,0-1-25 0,-1-1-27 15,1 2-14-15,0-1 12 0,-1 1-14 16,1 2 0-16,-1-5-11 0,0 2 2 16,1 1-35-16,-3-1 3 0,3 2-19 0,-1-2 41 15,0 2-4-15,1-1-15 0,-1 0 8 0,1 1-25 16,0-1 1-16,-1 0-17 0,0 2-4 0,1-3-18 16,-1 3-6-16,1-1-11 0,-1 1-6 15,1 0-27-15,-1 0 7 0,1 1-4 0,-1 4 21 16,1 2 8-16,-2 12-1 0,0 5 21 15,-1-1-1-15,0 5 4 0,0-1-28 0,1 3 19 16,-2-3-16-16,1 4-3 0,2-3-24 16,-1-1 8-16,-1 0 6 0,1-2-33 0,0-2 20 15,2-13-6-15,0 3-24 0,0 1 4 16,0-3-17-16,0-1 11 0,0 0 3 0,0-4-12 16,0-6 20-16,0 7-32 0,0-7-24 0,0 0-9 15,0 0-40-15,0 0-20 0,0 0-44 16,7 11 12-16,-5-13-100 0,-1 2-35 0,1-5-46 15,0 2-48-15,0-2 30 0,-1 1-249 0,1 0 29 16,1-2 68-16,-1 1 32 0,-1 2 23 16,0-1 47-16,0 0-13 0,-1-1 58 0,0 5 12 15,0 0 13-15,0-6 16 0</inkml:trace>
  <inkml:trace contextRef="#ctx0" brushRef="#br0" timeOffset="138199.14">11607 6877 504 0,'-13'0'363'0,"13"0"-44"16,0 0-7-16,0 0-14 0,0 0-37 0,0 0-32 15,-15 0-27-15,15 0 34 0,0 0-2 0,0 0-14 16,0 0-12-16,-18-17-7 0,18 16-27 0,-1 1-17 16,1 0-8-16,3 0 8 0,-1 0-13 15,3 0-16-15,2 0 6 0,1 0-13 0,11 2 2 16,-8-2-13-16,5 0 2 0,5 0-24 15,25 9 2-15,-20-7-12 0,-1 1-11 0,-1 4-13 16,1-2 7-16,-1 0-6 0,-2 0-7 0,-1 0-8 16,0 0 0-16,-4-3-16 0,-1 3 6 15,-2-2 1-15,-4-2-21 0,-2 1 1 0,-2-1-27 16,0-1-14-16,-2 3-25 0,0-3-9 16,-2 0 7-16,2 0-105 0,-4 0-41 0,0 0-32 15,0 0-55-15,0-4 25 0,-4 3-258 16,1-1 33-16,-2 1 13 0,-1 0 58 0,0-1 32 15,-3 2-1-15,1 0 52 0,-2 0 12 0,-6 0 24 16,-2 0 42-16</inkml:trace>
  <inkml:trace contextRef="#ctx0" brushRef="#br0" timeOffset="138610.74">11565 7020 856 0,'-4'1'314'0,"2"1"-36"0,-1-2 18 0,2 1-37 16,-1-1-24-16,1 1-9 0,0-1-14 16,-2 2-24-16,2-2-13 0,-1 1 7 0,2-1-9 15,0 1-30-15,-1-1 35 0,2 2-11 16,1 0-2-16,3 0-9 0,0 0-3 0,0 0-7 15,10 2 6-15,1 2-19 0,0-3 3 16,5 2 7-16,-1-1-34 0,7 4 9 0,-3-3-22 16,-1 1-20-16,1-3 0 0,1-1-11 0,-4-1 6 15,2 5-8-15,-1-4-18 0,0 0 14 16,-4 0-23-16,0 0 4 0,-5 1-1 0,-3 0-1 16,-2-2-21-16,-1-1 7 0,-2 1-17 15,-1-1-11-15,0 0-12 0,-2 1-17 0,-2-1-23 16,0 0-14-16,0 0-7 0,0 0-40 0,0 0 11 15,7 1-103-15,-8-1-18 0,-3 0-36 16,1 0 25-16,-4 0-184 0,3-1-99 0,-1 0 46 16,-1 1 32-16,0 0 35 0,-1 0 32 0,-1 0 5 15,8 0 40-15,-7 0 37 0,-7 0-25 16,-6 0 23-16</inkml:trace>
  <inkml:trace contextRef="#ctx0" brushRef="#br0" timeOffset="139287.04">11452 7258 367 0,'-2'2'317'0,"-2"0"-31"0,2 1-24 15,0-3-17-15,1 2-29 0,-1 1 18 0,2-1-23 16,-2 0 19-16,2 1-24 0,1 1 0 16,2-2 14-16,0 1 6 0,3 1 9 0,-1-2-14 15,13 5-2-15,0-4-14 0,3 0-15 16,3 0 11-16,1 2-23 0,0 3-19 0,2-4-14 16,0 0 6-16,-1-1-21 0,2-2-22 0,0 0-1 15,-12-1-10-15,6 0-11 0,4 0 1 0,1 0-24 16,1 0-3-16,-2 0 0 0,1 0 2 15,-3 0-17-15,-1 0 1 0,-1 0-2 0,-2 0-6 16,-4 0-17-16,-2 0 12 0,-4 0-18 0,-2 0 2 16,0 0-4-16,-8 0 7 0,7 0 0 15,-7 0 3-15,7 0-6 0,-7 0-1 0,0 0-8 16,6 0-12-16,-6 0 0 0,0 0-1 0,0 0 8 16,8 0 15-16,-8 0-23 0,0 0 17 15,0 0-16-15,0 0-2 0,0 0 23 16,0 0-7-16,6 0-8 0,-6 0-2 0,0 0-12 15,0 0 24-15,0 0-17 0,0 0 8 16,0 0 2-16,0 0 5 0,0 0-16 0,0 0 2 16,0 0-7-16,0 0 6 0,0 0-13 0,0 0 23 15,7 0-14-15,-7 0 7 0,0 0-15 16,0 0 14-16,0 0-15 0,0 0 14 0,0 0-8 16,0 0 4-16,0 0-21 0,0 0 6 15,0 0-2-15,0 0 10 0,8 8-17 0,-9-8 1 16,1 0 14-16,0 0-9 0,-1 0-3 15,0-2 4-15,1 2-6 0,0 0-10 0,-1 0 5 16,0 0-12-16,1-2-3 0,-1 2-13 0,0-1-3 16,1-1-13-16,-1 3-4 0,0-2 9 15,1 0-54-15,0-1-28 0,-1 1-35 0,0-2-22 16,-1 0-29-16,2 0 24 0,1-1-213 0,-1-1-40 16,0-1 4-16,1 1 52 0,5-10 37 15,3-2 29-15,4 5-8 0,3 0 56 0,4-3 6 16,3 1 32-16</inkml:trace>
  <inkml:trace contextRef="#ctx0" brushRef="#br0" timeOffset="139953.31">12898 6907 813 0,'2'-4'309'15,"1"0"2"-15,-1 1-20 0,-1-1-6 0,1 2-21 16,0-2-30-16,0 1 12 0,-1 1-31 15,0 0-13-15,-1 1-29 0,1 1-14 0,-1-1-33 16,2 2 35-16,-1 1 9 0,-1 1-3 16,1 3-13-16,0 0 11 0,-1 1-12 0,2 11 6 15,-2 1 0-15,0 2-22 0,0 1 8 0,0-12 4 16,0 6-27-16,0 3-15 0,0 1 9 0,0 0-25 16,0 1 7-16,0-1-25 0,0 1 1 15,0-1 7-15,0-3-27 0,0-2 3 0,0-1-7 16,0-2-8-16,0-3-4 0,0-1-1 0,0-1 2 15,0-7-14-15,0 8 7 0,0-2 1 0,0-6-8 16,0 7-6-16,0-7 9 0,0 0 0 16,0 6-8-16,0-6-3 0,0 0-15 0,0 7 13 15,0-7-22-15,0 0 3 0,0 0-17 16,0 0-20-16,-8 9-5 0,8-9-12 0,0-1-30 16,0-1-16-16,1 1-45 0,2-4 15 0,-1 4-86 15,0-5-62-15,1 1-36 0,1 1 27 16,5-7-282-16,-1 0 57 0,3-2 37 0,-5 6 43 15,5-5 26-15,1 2 46 0,0 0 10 0,1 1 29 16,1 2-3-16,3 2 54 0,-1-3-33 16</inkml:trace>
  <inkml:trace contextRef="#ctx0" brushRef="#br0" timeOffset="140612.07">13269 7008 1074 0,'0'5'360'0,"4"13"28"0,-3-4-13 0,-1-6-22 16,0 7-23-16,0 2-8 0,8 22-24 0,-5-18-11 15,2 0-12-15,-2 0-26 0,0-4-38 16,0 0-12-16,-1-3 12 0,-2-2-41 0,1-3-3 16,0-2 3-16,-1-2-32 0,0-1-2 0,0-1-15 15,0-1 28-15,0-2-17 0,0 0-12 0,-4 0-13 16,2-2-11-16,-1-1-10 0,1 2-23 0,-1-2-6 15,1-2 22-15,-2-9-28 0,-3-1 1 16,4-3-6-16,2-1-4 0,1 11 0 0,0-6-15 16,0 2-6-16,14-17 3 0,-6 15 7 0,0 0-8 15,3 3-3-15,2 2-3 0,-1 2-1 16,4 2-1-16,-4 2 7 0,-3 3-2 0,1 0-1 16,4 0-3-16,18 13-32 0,-16-3 7 15,-6 2-7-15,7 2 2 0,-4-2 37 0,1 1-3 16,-3 3-24-16,0 4 14 0,-4-4-5 0,0-1-2 15,-5-3 20-15,-1 0-15 0,1-3-3 16,-2-2 16-16,0-7-2 0,0 0-13 0,0 8 5 16,0-8 13-16,0 7-7 0,-11 2 11 0,6-7-14 15,0-1 23-15,1-2-23 0,1 0 13 16,-1-1-6-16,0-1-13 0,-3-7-2 0,0 0 19 16,3-4-13-16,3 3 5 0,1 11-4 0,0-10-7 15,0-1-3-15,15-13 18 0,-7 10-26 0,3 3 10 16,3 0-4-16,1 2 3 0,3 1-16 15,1-1 15-15,1 6 2 0,2 1-3 0,-11 2-10 16,7 0-7-16,2 0 3 0,21 17 0 0,-20-7 20 16,-2 5-3-16,-2 1 7 0,-1 3 2 15,-3 1-3-15,-3-2 4 0,-1 0-15 16,-3-1 25-16,-4-1-12 0,-2-10 4 0,0 2-3 16,0 1-16-16,0 0 14 0,-17 9-36 0,11-12 3 15,-1-1-81-15,-1-4-48 0,1-1-39 0,1-1-66 16,6 1 25-16,0 0-172 0,-24-10 35 15,13 1-292-15,6-3 48 0,1-3 75 0,1-4 24 16,3 4 38-16,0 6 59 0,18-14-7 0,-7 8 56 16,5 1-13-16,5 1 61 0,-4 2 23 15,4 3 31-15,2-1-35 0</inkml:trace>
  <inkml:trace contextRef="#ctx0" brushRef="#br0" timeOffset="140910.36">13950 7127 428 0,'3'0'438'0,"-1"2"-82"0,-1 1 50 16,0 2-1-16,-1 0-10 0,1 2-17 0,-2 9-20 15,1-6-33-15,0 5-1 0,0 2-44 16,0 0-28-16,15 18-7 0,-10-18-38 16,3-1-28-16,0-1-7 0,5-2-7 0,-1-4-26 15,1-2-14-15,4-3-10 0,-5-1 1 16,0-1-26-16,-5-2-12 0,3 0-1 0,17-12-7 16,-10 6-10-16,0-3 0 0,3-2-21 15,-8-1-4-15,1-1-12 0,-3 2 5 0,0-3-15 16,-4-2 9-16,0 0 8 0,-4 4-2 0,-1 1-32 15,-1 1 17-15,0 10-13 0,-13-18 8 16,2 9-18-16,3 1 13 0,-6 1-32 0,-4 3-13 16,-2 0-19-16,1 1-24 0,2 0-27 0,8 3 10 15,-3 0-107-15,1 0-48 0,-1 0-52 16,4 0 28-16,0 0-265 0,8 0 10 0,-7 0 39 16,7 0 18-16,-9 10 66 0,13-7 31 0,9 2 26 15,8 2 21-15,3 0 25 0,3 0-7 16,0 0 51-16</inkml:trace>
  <inkml:trace contextRef="#ctx0" brushRef="#br0" timeOffset="141429.74">14445 7187 938 0,'8'-8'389'0,"-3"2"-53"16,-1-1 75-16,-2 4-46 0,1-4-5 0,-3 1-17 16,0 2-34-16,-3-1-6 0,3 5-28 15,0 0-17-15,-10-12-45 0,5 10-11 0,-11-2-32 16,1 3 5-16,6 1-12 0,-7 0-9 0,-14 19-15 15,15-2 5-15,-1-3-22 0,1 4-1 0,3 3-14 16,4-1-8-16,1 1 1 0,3 1-6 16,1-1-22-16,3-11 5 0,0 3-21 0,11 16 6 15,-4-16-10-15,4-2-12 0,-1-7-16 16,1 0-6-16,-3-4-9 0,-8 0-6 0,14 0-11 16,15-15-25-16,-11 5-13 0,2-2-26 15,-1-1-2-15,-4-5-21 0,3-1-30 0,-7-1-17 16,1-3 2-16,1-2 13 0,0 0-22 0,-3-3-23 15,-2 1 29-15,-1-2 20 0,-3 2-1 16,1-4 20-16,-4 2 16 0,-1 3-1 0,0 13 36 16,0-6 19-16,0-1 3 0,-17-21 24 0,8 24-5 15,3 3 29-15,-5 1 18 0,2 4 22 16,2 0 12-16,0 4 0 0,2 0-1 16,1 3 4-16,-3 2 19 0,7 0 8 0,0 0-3 15,-16 21 14-15,9-2-8 0,3 1 24 0,-3 6-8 16,6 1-12-16,-1 3 47 0,2-14-4 0,0 8-17 15,0 5-13-15,0 1 3 0,0 0-28 16,12 29-6-16,-5-30-3 0,5-5-5 0,-4 2-9 16,3-4-24-16,1-1-12 0,2-1-4 15,1 0-89-15,-1-6-63 0,-1-4-37 0,3-2-45 16,-2-3 18-16,1-5-166 0,6 1-56 0,-12-1 35 16,11 0-227-16,-1 0 66 0,33-15 9 15,-27 6 45-15,0 1 37 0,-3-2 32 0,5-1 63 16,-2-3 22-16,-2 0 27 0,2 0 9 0,-4-1-9 15,-3 0 21-15</inkml:trace>
  <inkml:trace contextRef="#ctx0" brushRef="#br0" timeOffset="141693.43">15022 7117 602 0,'0'-6'454'0,"0"1"18"0,0-2-29 16,-2 3-18-16,2-1-31 0,0 3-29 0,-2-2-19 16,2 2-25-16,-2-1-32 0,2 3-31 15,-2 1 6-15,-3 3-15 0,2 10-25 0,-3 0-23 16,3 5 29-16,1 4 2 0,0 1-36 0,0 10 12 15,2-19-17-15,0 10-15 0,0 4-23 16,0 3-7-16,0-2-19 0,-12 35-14 0,6-33-11 16,1-2-4-16,1-2-14 0,-3-2-11 0,3-2-17 15,2-5-28-15,-3-7-33 0,3-3-13 16,1-3 2-16,-1-4-124 0,0-2-53 0,2 0 21 16,0 0-177-16,-4-10-73 0,2-6 38 0,2 2-261 15,0-6 47-15,0 11 52 0,0-7 63 0,0-3 40 16,0-2 15-16,13-23 39 0,-8 20 36 15,3 3 13-15,-1 1 16 0,-3 0 39 16,3 1 17-16,-5 2 3 0</inkml:trace>
  <inkml:trace contextRef="#ctx0" brushRef="#br0" timeOffset="141959.15">15002 7200 303 0,'6'-13'510'0,"-6"0"-7"0,1 0-29 16,2 5-35-16,-3 8-33 0,2-17-34 0,6 2-23 15,-1 1-50-15,-1 1-22 0,6 2-2 0,-3 2-34 16,2 2-20-16,3 0-10 0,-1 6-33 15,-3 1 1-15,5 0-21 0,14 21-13 0,-11-7-7 16,-5 4 6-16,0 1-9 0,-3 3-15 0,-5-1 47 16,-3 0-11-16,0 3-11 0,-2-12-24 15,0 5 8-15,-13 18-11 0,-1-16-9 0,-1-1-19 16,1-3 4-16,-2-3-27 0,-4-2-8 0,-1-5-68 16,0-2 3-16,9-3-139 0,-6 0-78 15,-5 0 21-15,-24-15-241 0,27 10 39 0,-2-5-257 16,1 0 59-16,4 1 71 0,-1 1 37 0,6-1 46 15,-2 1-2-15,1 0 53 0,3-1 16 16,0 7 55-16,4 0 24 0,1-1-34 0,3 0 63 16,-2 2-18-16</inkml:trace>
  <inkml:trace contextRef="#ctx0" brushRef="#br0" timeOffset="156250.51">17850 6027 310 0,'0'-13'332'0,"0"13"-53"0,0 0-30 16,0 0-43-16,0 0-13 0,0-13-16 0,0 13-10 16,0 0-22-16,-20-18-26 0,20 17-5 15,0-2-20-15,1 2-10 0,-1 1-9 0,-2-3 2 16,2 3-19-16,1-1 0 0,0 0-7 16,-2 0 0-16,1 0 10 0,-1 1-8 0,1-1 11 15,-1 1 5-15,1-1-11 0,0 0-19 16,-1 1-3-16,1 0 26 0,-1-1-9 0,2 1-28 15,-2 1 17-15,1-2-10 0,0 0-26 0,-2 1-14 16,2 0-9-16,0-2-4 0,-2 2-34 0,2 0-6 16,-2 0-29-16,2 0-28 0,-1 2-16 15,-1-2 14-15,1 0-140 0,0 2-146 0,1-2 31 16,-1 2 40-16,-1-2 40 0,1 3-7 0,-1-1 45 16</inkml:trace>
  <inkml:trace contextRef="#ctx0" brushRef="#br0" timeOffset="157047.68">17896 6033 691 0,'-2'-2'314'0,"1"-1"-25"16,0 1-42-16,1 2-32 0,0 0-2 0,0 0-32 16,0 0-7-16,0 0 7 0,29-2 23 15,-7 6-24-15,4 2-20 0,0 2 5 16,3 3-16-16,3-1-18 0,6 6 26 0,2 1-20 16,2 3-18-16,3-2-8 0,3 5-7 0,0-1-12 15,1 2-15-15,2-1-4 0,-1 0-13 16,4-1 11-16,0 0-14 0,-3 0-7 15,-3-3-3-15,-2-3 3 0,-4-1-19 0,-5-2 6 16,-4-1-3-16,-2-3-7 0,-6 1-11 0,0-2 5 16,-1 0-1-16,-5-1-24 0,-4 0-7 15,-7-1-8-15,-2-6-10 0,-4 1 3 0,-2-1-91 16,0 0-31-16,-10 2-18 0,2-4-33 0,-11 1-49 16,10 1 22-16,-25-8-221 0,10 6-4 0,-2-1 31 15,-1-1 30-15,4 1 37 0,-6-1 36 16,-3 0 16-16,2 0-4 0,1 0-14 0</inkml:trace>
  <inkml:trace contextRef="#ctx0" brushRef="#br0" timeOffset="157414.15">17939 6292 401 0,'-3'-2'380'0,"-1"-1"-33"0,0 1-49 0,2 0-15 15,-1 1-17-15,2 0-30 0,-1-1-28 16,0 1-23-16,3 2-23 0,0-1 48 0,5 1-8 16,1 1-21-16,12 4 13 0,8 1-23 0,1 0 5 15,3 2-17-15,5 1-11 0,7 2-7 0,4-1-13 16,3 1-8-16,2-1-16 0,1 0-7 16,4 3-8-16,-2 0-14 0,0-1-5 0,-1 1-10 15,-2-2-5-15,-4-3-11 0,1 3-5 16,-4-2 3-16,-3 0-17 0,-5-2-19 0,-2-2-27 15,-6 1-21-15,-1 1-13 0,-3-1 3 0,-4 0 9 16,-3-4-8-16,-6-1 25 0,-1 3 1 0,-7-2 2 16,0 0-63-16,-2-2-13 0,-2-1 11 15,0 0-26-15,0 0-5 0,0 0-22 0,0 0-17 16,-9 5-19-16,6-6-34 0,0 0 20 16,0-1-204-16,-1-1-44 0,1-1 32 0,0-2 32 15,-3-6 9-15,0-2 44 0,-4 1 9 0,4-4 11 16,-1 0 21-16</inkml:trace>
  <inkml:trace contextRef="#ctx0" brushRef="#br0" timeOffset="157822.74">18785 6029 278 0,'-6'-8'434'0,"0"4"-67"0,1 0-43 0,3 2 1 15,-1 0-42-15,1 0-49 0,0 1 0 16,1-1-31-16,0 4-22 0,1-1 56 0,1 1-26 16,2 2 4-16,2 11-20 0,7-2-9 0,2 3-27 15,2 0 2-15,3 2-18 0,0-1-8 0,3 3-9 16,-1-1-9-16,5 3-10 0,0-3-13 16,1 4-5-16,-1 2-7 0,0 0-15 0,0 1-1 15,1 1-4-15,-4 3-7 0,-3-4 3 0,-2 0-10 16,-2 1-6-16,-3-2 0 0,-5 1-1 15,-2 0 0-15,-4 1-3 0,-2-15-15 16,-13 24 14-16,0-12-3 0,-2-6-2 0,-5 1 0 16,-3 2-7-16,-3-4-14 0,-3 1 14 15,-1-2-3-15,-3 1-7 0,-1-2 4 0,0-1-8 16,0-2-5-16,1-1-3 0,1-2-21 0,0 0-35 16,2-2-49-16,2-2-27 0,-1-1 13 0,5-3-144 15,14-1-89-15,-5 0 31 0,-15-12-228 16,22 7 47-16,1-2 42 0,2 1 16 0,1 1 49 15,2-3 33-15,-2 3 27 0,2-2 14 0,2 2 33 16,-1-1-9-16,1 0 36 0</inkml:trace>
  <inkml:trace contextRef="#ctx0" brushRef="#br0" timeOffset="166813.5">20654 6259 512 0,'15'0'320'0,"-15"0"-33"0,30-24-8 0,-19 15-22 15,-4 0-16-15,0 2-17 0,0-5-29 0,0-1 27 16,-2-1-40-16,-1-3-20 0,-1 5-17 15,0-5-16-15,-3 1 39 0,0 3-20 0,0 4-24 16,0-3 5-16,0-1-14 0,-15-13 9 0,9 16-32 16,-3 1-15-16,-6 1 4 0,5 6-26 15,-3 1 23-15,5 1-7 0,-18 12-8 0,6 0 11 16,1 4-7-16,-4 5 2 0,3 2 5 0,1 3 8 16,0 0-11-16,3 2-18 0,2-2 8 15,4 1-5-15,2-1 1 0,2 0-12 0,1 1-14 16,4-5 17-16,1-13-8 0,0 4-2 0,19 11-2 15,-10-15-3-15,2-4-3 0,0-3-6 16,-1-1 4-16,-2-1-7 0,5 0 2 0,15-12-1 16,-13 4-11-16,-1-2 4 0,-1-2-6 0,0-2-10 15,-1-1-15-15,0-3-18 0,-1-2 18 16,0-1-6-16,3-2-7 0,-4-1-11 0,0 2 11 16,2 0 7-16,-4 3 1 0,-1 5 12 0,0-1-18 15,-3 6-3-15,-2 3 9 0,-1 4 15 16,-2 4 14-16,0 4 16 0,0-2 4 0,-3 13 18 15,-1 2 5-15,2-1 11 0,0 3 3 16,1 1-13-16,0 2 11 0,2-13-11 0,0 5-4 16,0 2-7-16,16 22 10 0,-7-23-13 15,2-1-1-15,2-3-3 0,0-3-29 0,-4-3-25 16,3-4-30-16,1 3-41 0,1-6-13 0,-14 0 10 16,10 0-172-16,18-12-71 0,-12 4 30 0,1 0-247 15,2-3 53-15,-1 0 46 0,0 3 22 16,1-1 52-16,-1-3 12 0,3 4 27 0,1-1 16 15,8 2 1-15,1 4 24 0,6 0 36 16</inkml:trace>
  <inkml:trace contextRef="#ctx0" brushRef="#br0" timeOffset="167611.62">21851 6141 537 0,'-3'-7'384'0,"-3"-4"-65"0,-4 1-18 16,2 2-34-16,0 2-6 0,4 3-42 0,-10-4 6 15,3 5-25-15,11 2-23 0,-14 0-18 0,-13 9 27 16,13 1-34-16,-1 1 6 0,1 5-10 16,1 1-4-16,-1 0 7 0,4 2-27 0,-5 1 3 15,6 1-6-15,1-2-11 0,4-2 9 16,-1 2-19-16,3-1-13 0,2-6-13 0,0-12 9 15,0 9-7-15,12 6-17 0,-3-5 5 16,2-6-17-16,2-1-18 0,-2-3-16 0,0 0-6 16,16-10-27-16,-8 1-15 0,0-1 2 0,-2-3 1 15,1-2-52-15,-1-3 2 0,-3 0 3 16,-2-2 2-16,4 0 17 0,-5 0-9 0,-1 2 11 16,-1 3 5-16,-2 1-1 0,-3 4 8 15,1 4 17-15,-3 4 1 0,0 1 23 0,-2 1-1 16,0 5 53-16,-2 1 2 0,0 0-2 0,-1 12 1 15,3-10 18-15,-4 18 5 0,1-6-13 16,3-2 5-16,0-10-12 0,0 4-3 0,0 2-2 16,12 13-8-16,-6-17 15 0,-2-3-12 15,0-2-1-15,1-3 5 0,0 0-18 0,0-2 7 16,2-1-15-16,-7 1-1 0,19-10-27 0,-5 0-22 16,2-2-2-16,-2-1-16 0,-2-3-10 0,0-1 20 15,-1 0-10-15,-2 2 4 0,2 2-14 0,-1 3 14 16,-4 2-22-16,-1 3 33 0,-1 1 2 15,-2 3-9-15,0 1 4 0,-2 0 55 0,0 0-3 16,0 0 13-16,9 12-13 0,-8-6 6 0,0 0 11 16,1 1 10-16,-1 1-6 0,4 6 8 15,-2 3-14-15,0-6 13 0,-1-2-10 0,2-4-3 0,-3-1 9 16,0 1 21-16,1-2 1 0,-1-1 0 16,-1-2 9-16,0 0-4 0,0 0-6 0,2 2-15 15,-1-4-2-15,1-3-12 0,-2 0 10 16,2-1-16-16,4-5-3 0,1-6 7 0,1 3-3 15,3 2-13-15,0-3 8 0,2 3-10 16,1 1 0-16,1 4-2 0,0 0-9 0,-3 3 10 16,0 2-7-16,-1 2 2 0,-2 0-9 0,12 10 12 15,-7 0 11-15,0 1 4 0,-4 4-4 16,-3-1 5-16,-1 5-3 0,-2-1 3 16,0-1-5-16,-4-3-14 0,0-4 17 0,0-1-12 15,0 1-8-15,0 0-41 0,0-2-41 0,0-2-15 16,0-6 8-16,0 7-117 0,0-7-49 15,-6 5-60-15,8-5 26 0,2-4-222 0,-1 1 2 16,10-5 54-16,-1-2 6 0,-1 5 44 0,4 0-4 16,3-3 72-16,-1 0 13 0,3-1 9 0,5-2 34 15,-2 3-44-15</inkml:trace>
  <inkml:trace contextRef="#ctx0" brushRef="#br0" timeOffset="168094.4">22807 6105 504 0,'8'-11'419'0,"-4"1"-61"0,-5 3-30 15,0 0-41-15,-2 0 52 0,-2 1-51 16,-7-5 4-16,2 6-38 0,-5 0-30 0,2 5-19 16,3 0 4-16,-3 0-19 0,-20 13 3 0,13-2-22 15,0 4 4-15,1 1-16 0,7 3 1 16,-4 1-29-16,6 4-10 0,0 1 4 16,5 3-28-16,3-6-1 0,2-12-16 0,0 7-3 15,15 19-8-15,-7-24-2 0,3 2-13 16,3-3-30-16,-2-2-9 0,1-6-10 0,2 2-26 15,-15-5-23-15,13 0-15 0,17-12-38 0,-16 0 9 16,0 0-31-16,2-3-19 0,-3-2-37 16,-1-6-25-16,-5 0-20 0,0-2-21 0,1-4 12 15,1-4 21-15,-1-1-102 0,-1-1-20 16,2-3 22-16,-4 0 69 0,2 1 50 0,0 1 16 16,-5 4 166-16,-2-2 30 0,0 18 28 0,0-4 24 15,-11-26 33-15,5 27-7 0,-1 4 19 16,1 6 16-16,1 0 4 0,-1 6-17 0,1 0-14 15,1 3 86-15,4 0-19 0,0 0 13 16,-16 22-5-16,10-1 9 0,1 2 11 16,0 6-10-16,2 3 13 0,2-1-21 0,-1 7 0 15,2-23-30-15,0 14-7 0,0 2-10 0,0 3-13 16,13 36-19-16,-9-37-8 0,3 0-12 16,-1-2-4-16,1-4-33 0,0 2-4 0,-2-3-44 15,2-6-41-15,0-4-40 0,-1 0-74 0,-1-7 14 16,-1-4-181-16,2 0 29 0,0-3-247 15,-2-2-20-15,-4 0 61 0,0 0 42 0,0 0 10 16,26-12 17-16,-14 2 48 0,3 1 46 0,3-1 8 16,2-2 16-16,2 2 33 0,4-1 26 15</inkml:trace>
  <inkml:trace contextRef="#ctx0" brushRef="#br0" timeOffset="168360.12">23460 6070 456 0,'4'-3'546'0,"-1"3"-58"16,-2 3-14-16,0 2-5 0,-1 2-42 0,2 12-23 16,-2-7-4-16,0 8-47 0,0 7 22 0,0 4-29 15,0 2-23-15,0 4-25 0,0 1-18 16,0 2-45-16,-11 41-16 0,7-44-25 0,0-3-22 16,1-1-28-16,-1-3-11 0,0-2-65 0,1-3-18 15,1-1-5-15,0-5-92 0,1-5-35 16,-1-6-33-16,1-4-65 0,-1-2 15 0,2-3-142 15,-1-2-43-15,1-1 30 0,-1-2-269 0,0-10 39 16,-1-1 42-16,1-3 32 0,-2-2 39 16,2-1 28-16,1 4 13 0,0 7 46 0,0-3 41 15,0-5 7-15,0 1 10 0,13-22 13 0</inkml:trace>
  <inkml:trace contextRef="#ctx0" brushRef="#br0" timeOffset="168599.25">23496 6176 673 0,'5'-9'406'15,"-1"1"21"-15,1 3-63 0,1 3 11 16,0 0-17-16,1 1-20 0,0 1-9 0,3 0-25 16,24 10-20-16,-16-1 0 0,-3 2-33 15,0 1-36-15,1 2 1 0,-3 1-15 0,-1 2-23 16,-5-1-8-16,-3-2-13 0,-1 5-28 16,-3-19-18-16,0 11-9 0,0 3-7 0,-18 13-25 15,7-15-31-15,1-3-8 0,-4-2-60 16,3-3-50-16,2 0 7 0,-1-3-169 0,10-1-77 15,-13 0 27-15,2 0-282 0,-8-13 42 0,14 7 32 16,1-1 49-16,1 1 4 0,2 1 21 16,2 0 86-16,-1 5 3 0,23-21 12 0,1 11 61 15,3 3-51-15</inkml:trace>
  <inkml:trace contextRef="#ctx0" brushRef="#br0" timeOffset="169475.58">24657 6225 646 0,'8'-17'324'0,"1"0"-30"0,-4 1 4 0,1 0-18 15,-1 2-35-15,0 3 32 0,-4 2-23 0,-1 9-20 16,0-7-21-16,0 7-18 0,-12-10 2 15,-2 13-13-15,-4 7 2 0,-2 4-15 0,2 0 17 16,0 3-8-16,-1 3-19 0,-1 2-10 16,3 2-2-16,2-2 2 0,1-1-35 0,4 1 8 15,2 5-32-15,2-3 13 0,2-5-19 0,2 2 5 16,2-14-26-16,0 4 14 0,15 8-24 0,-7-14-12 16,2-2 11-16,1-3-30 0,-3-2 0 15,0 2-26-15,16-13-9 0,-7 2-7 0,-1-1-22 16,2-6-19-16,-3-1-27 0,0-1-8 0,-1 1-1 15,2 0 30-15,-2-3 18 0,0 3-6 16,-3 6 9-16,-6-1-2 0,4 2 0 0,-2 4 5 16,-3 5 11-16,-1 1 23 0,-3 2 6 15,0 0 22-15,0 0 8 0,4 13 6 0,-4-6 13 16,0 0 0-16,0 2 2 0,3 9 5 0,0-1 2 16,1 1-14-16,0-5 19 0,0 5-21 15,0-7 13-15,-1 0 1 0,1-5-1 0,-1 1-20 16,2-3-3-16,1-3 5 0,-2-1-6 0,0 1 4 15,-4-1-17-15,0 0 10 0,26-14-12 16,-13 4-28-16,1-5-6 0,0 1-1 0,0-4-3 16,-1 3-13-16,1-1 14 0,-1 0 6 0,1 3-7 15,-2 5 2-15,-3 3 2 0,-2 2 1 16,2 3 15-16,-9 0 12 0,0 0-3 0,25 20 19 16,-13-4-2-16,-5-2 0 0,-2 3 16 15,3 2-4-15,-2-1 6 0,-1 2 16 0,0-4 5 16,-4 4-4-16,0-7 11 0,0 0-7 15,-1-4 6-15,0-9 10 0,0 5-9 0,0-5 22 0,0 7 7 16,0-7-21-16,0 0 0 0,-7 7-2 16,5-10-1-16,0-2-26 0,0-2 13 0,1-11-2 15,1 8-11-15,0-5-16 0,0-4 3 16,20-20-27-16,-7 19 11 0,0-1-27 0,1 4 2 16,2 2-18-16,2 3-20 0,-2-2-22 0,2 7-37 15,-2-1-17-15,1 3-19 0,-5 3-51 16,-4 2 20-16,0 0-113 0,5 0-34 0,13 13-64 15,-12-8 33-15,-2 3-221 0,-1 0 26 16,0-3 31-16,-3 4 58 0,-2 1 28 0,0-5 36 16,-3 2 45-16,0 0 11 0,-1-2-13 0,-2-1 51 15,0 0 8-15</inkml:trace>
  <inkml:trace contextRef="#ctx0" brushRef="#br0" timeOffset="169795.93">25296 6338 730 0,'-4'4'424'15,"0"0"-58"-15,1 0-47 0,0-1 32 16,2 0-15-16,-1 0-3 0,2 0-5 0,0 0-11 15,1-2-33-15,1 0-16 0,1 0-15 16,0 1-24-16,1-2-24 0,0-2-32 0,4 1 7 16,5-7-39-16,1-1-6 0,0-2-10 0,-4 0-9 15,3-1-35-15,-2 0 20 0,-2 0-31 16,-3 3 9-16,-4 1 6 0,0 1-6 16,-2 0-34-16,0 7 9 0,0 0-9 0,-12-6-3 15,6 7 14-15,1 1-6 0,-10 6-8 0,2 3 4 16,0 4-5-16,1 2 11 0,1-4-24 0,0 3 6 15,4 2-6-15,2-2 13 0,4 2-2 16,1-12-15-16,0 8 11 0,12 11-6 0,-2-11-7 16,4-6-27-16,1 2-21 0,1-3-22 15,5-2-49-15,0-3-62 0,0-1 16 0,-12-1-155 16,5 0-86-16,18-11 34 0,-15 6-284 16,-3-2 93-16,1 0 28 0,-6 3 29 0,-1-1 49 15,-2 2 37-15,7-4 33 0,1 2 27 0,1 4 10 16,6-3 28-16,2-2 21 0,2 0 1 15</inkml:trace>
  <inkml:trace contextRef="#ctx0" brushRef="#br0" timeOffset="171624.95">26842 6177 269 0,'0'0'455'0,"-14"-13"-64"0,14 13-61 16,0 0-42-16,0 0-7 0,0 0-20 0,0 0-30 16,0 0 47-16,0 0-21 0,0 0 1 0,15 19-27 15,-2-5 0-15,-2 5-21 0,-1-1-20 16,-1 1-11-16,-1-1-13 0,1-1-9 15,-4-1 2-15,1 0-21 0,-3-4-5 0,0 4-2 16,-2-8 0-16,2-1 8 0,-3-7-23 16,0 0 14-16,0 0-27 0,0 7-2 0,0-7-16 15,0 0 8-15,-11 9-25 0,9-11 0 0,-1-1-16 16,1-1 2-16,-1 1-8 0,1-4-9 16,1-9-10-16,1 7 10 0,0-6-36 15,0-3 7-15,18-18-9 0,-7 16 9 0,3 3-20 16,1 1 10-16,4 3-25 0,-1-1-6 0,2 5-15 15,-2 1-25-15,6 0-36 0,-5 4-47 16,-10 4 18-16,8 0-118 0,-4 0-55 0,4 0 28 16,0 0-254-16,-2 0-24 0,-2 0 47 15,-3 0 59-15,7 10 28 0,-12-6 31 0,-1-1 29 16,0-1 53-16,-2 1 4 0,0 1 17 0,-2-1-5 16</inkml:trace>
  <inkml:trace contextRef="#ctx0" brushRef="#br0" timeOffset="172186.44">27146 6279 1043 0,'-2'4'358'16,"1"-1"32"-16,1 1-20 0,2-3-26 15,1 1-35-15,1 0-13 0,2-2-40 0,0 0-35 16,2 0-12-16,10-3-29 0,-10 3-21 0,16-13-12 16,-7 5-13-16,0-2-26 0,-3-1 1 15,-1 0-11-15,-2-1-9 0,-1 0-10 0,1 0-11 16,-6 3 0-16,-1 1 13 0,-2 1-6 15,-2 2-8-15,0 2-3 0,0 3-14 0,0 0-2 16,-9-2 0-16,4 4 18 0,-8 9 2 0,-2 2-1 16,0 2-10-16,2 1 19 0,0 4-19 0,4-2 0 15,0 1-6-15,5 0-4 0,4-11 6 16,0 6 2-16,0 0-22 0,20 14 2 16,-4-17-16-16,4-3-25 0,1 1-20 0,4-4-9 15,2-5-20-15,-13 0-37 0,6 0-21 0,31-13 12 16,-23 3-89-16,-1 1-37 0,-4-5-14 15,2-4-16-15,-2-1-25 0,0-2 28 0,-2 1-107 16,0-5 1-16,-2 0-22 0,-4-2 11 16,3 0 38-16,-8-2 54 0,-2 3 121 0,0-3 13 15,-4 2 222-15,-4 14 16 0,0-6 12 0,0 0 18 16,-17-19-3-16,10 21 39 0,1 2 5 0,-2 3-12 16,-2 2-16-16,3 3 30 0,0 1 25 15,1 2-20-15,1 4 2 0,0 0-6 0,5 0 5 16,0 0-2-16,-15 21 4 0,10 0-5 15,0 1 13-15,-2 4 7 0,7 3 4 0,0 2-38 16,0-14 21-16,0 8-24 0,0 3-13 0,0 1-25 16,12 31-12-16,-9-29-12 0,1-3-8 15,2 1-9-15,1-2-21 0,-1-6-16 0,3-3-50 16,-1-2-33-16,2-4-54 0,3-6-58 16,4-1 15-16,-4-3-152 0,-1-2-67 0,-4 0 32 15,7 0-227-15,-1 0 44 0,21-11 31 0,-12 6 49 16,-7 1 12-16,3-2 45 0,-1 4 22 0,0-4 31 15,-1-2 2-15,2 2 21 0,2-2 5 0</inkml:trace>
  <inkml:trace contextRef="#ctx0" brushRef="#br0" timeOffset="172771.1">28005 6295 672 0,'5'-7'411'0,"-3"1"24"15,0 1-34-15,-2 1-11 0,-1-1-14 0,-2 3-34 16,0-1 0-16,-3 1-33 0,-1 2-25 16,0 0-2-16,-12 5-5 0,6 4-22 0,-7 0-30 15,0 6-24-15,2 3-21 0,1 0-19 16,4 1-18-16,0 0 5 0,3-1-16 15,4 1-7-15,1-4-4 0,2 1-21 0,2-4 1 16,1-12-13-16,0 7 3 0,10 7-22 0,-6-12-9 16,1-1-50-16,2-1 1 0,1 0-20 0,9-3-3 15,0-5-19-15,1-2-10 0,-4-3-8 16,3 0-27-16,-2-1-1 0,-1-1-14 16,-1-2 15-16,-3 0 4 0,2 2 8 0,-3-1 1 15,-4 6 14-15,0 3-1 0,-1 0 12 0,0 4-17 16,-3 1 14-16,-1 2 18 0,0 0 16 0,-1 4 5 15,0 1 9-15,-2 0 4 0,0 10-7 16,0 2 21-16,3-9-9 0,0 6 13 16,0 2-1-16,19 16 11 0,-8-16-23 0,3-3 15 15,2-1-7-15,2-2 0 0,1-3-6 0,2-5 0 16,-12-2 1-16,7 0 11 0,21-14-11 16,-15 4-4-16,-2-4-10 0,-3-2-11 0,2-3-27 15,-1 0 6-15,1-6-3 0,-2 0-15 0,-2-5 10 16,0 2-15-16,-2-4 10 0,-2 3-1 15,-2-2 9-15,-2 1 0 0,-3-1 4 16,-2 2-6-16,-2 15 1 0,0-5 7 0,-10-19 11 16,1 20 1-16,1 3 22 0,-1 5-5 0,0 3 5 15,1 2-7-15,2 5 6 0,6 0 17 0,0 0 9 16,-24 20 3-16,16-3 30 0,1 7 2 16,1 5 21-16,4 1-5 0,1 3-7 15,1-16-7-15,0 7 36 0,0 4 2 0,13 33-33 16,-7-31-8-16,0-1-7 0,1-1-1 15,1 0 3-15,0-2 7 0,-1-4-31 0,0-3-6 16,0-2-2-16,2-7-74 0,-4-7-67 0,1-1-49 16,-6-2 14-16,8 0-153 0,2-11-97 0,2-5 35 15,-5 4-265-15,-2-5 60 0,-1 2 56 0,-4 9 54 16,0-3 14-16,0-2 30 0,-14-11 52 16,6 10 31-16,-1-1 6 0,0 3 13 0,-3-1 37 15,2 5-47-15</inkml:trace>
  <inkml:trace contextRef="#ctx0" brushRef="#br0" timeOffset="172992.69">28348 6270 662 0,'1'-3'383'0,"0"0"-10"0,3 0-43 0,-1 2-42 16,1-1 38-16,2 0-14 0,0 0-7 15,12 1-18-15,2 0-19 0,-11 1-16 0,6 0-32 16,3 0-21-16,21 14-24 0,-18-9-2 0,0 2-17 16,0 2-21-16,-2-1-9 0,-2 1-17 15,-2 4-21-15,-1-1-5 0,-3-2 0 16,-2 3-9-16,-3 2-16 0,-2-3-24 0,-2-5-36 0,-1-1-38 15,-1-6-38-15,0 7 7 0,0 0-109 16,0-7-19-16,0 5-47 0,0-5 23 0,-7 7-211 16,6-7-67-16,0 0 37 0,1-2 35 15,-1-1 11-15,0 1 16 0,1-1 46 0,0-3 40 16,1 1 42-16,0 0-39 0</inkml:trace>
  <inkml:trace contextRef="#ctx0" brushRef="#br0" timeOffset="173133.57">28680 6149 801 0,'-6'-14'428'0,"-1"7"-66"16,0 3-36-16,2 1-46 0,-2 2-34 0,1 1-30 16,0 1-23-16,2 2-87 0,1 1-66 15,-6 5-90-15,6-1 4 0,-1 1-258 0,6-1-71 16,-2-8 1-16,0 7 31 0,15 15 17 0,1-9 26 16,0 0 18-16</inkml:trace>
  <inkml:trace contextRef="#ctx0" brushRef="#br0" timeOffset="173416.82">28858 6288 883 0,'4'3'380'16,"-1"1"-56"-16,1-1 87 16,3 8-15-16,2 1-24 0,-4-4 4 0,0 11-39 15,0-4-24-15,0 1-14 0,1 0 3 16,1 2-35-16,-3-3-28 0,1-7 12 0,-3-1-28 16,1 0 9-16,-1-3-10 0,1 1 2 0,0-5-39 15,4 2-11-15,-7-2-18 0,0 0-22 0,10 0-8 16,13-16 4-16,-10 6-36 0,0-1-3 15,-1 0-15-15,-2-3-2 0,2-1-41 0,-3-4-7 16,2 2-37-16,1-2 1 0,-2 1-46 16,0-1-31-16,-1 0-33 0,-1 2-37 0,-3 3-69 15,3 1 21-15,-3 1-165 0,-1 7 33 16,-3-2-223-16,1 2-29 0,-2 4 45 0,0 1 40 16,0 0 12-16,0 0 66 0,0 0 24 0,8-3 7 15,-2 7 54-15,9 2 39 0,-6 0 7 16,-1-1 8-16</inkml:trace>
  <inkml:trace contextRef="#ctx0" brushRef="#br0" timeOffset="174401.43">29190 6271 727 0,'-1'4'409'0,"1"1"-66"0,-1 0 31 15,2 0-15-15,-1 0-7 0,2-1-2 0,0-1-20 16,1 2-38-16,3-3-3 0,-2-1-49 0,14 5 6 16,-2-4-30-16,-1-1-9 0,-3-1-39 0,-12 0-21 15,17 0 0-15,-1 0-18 0,17-15-19 16,-16 6 7-16,-3-1-8 0,-1 2-21 15,-2-3-3-15,-4-1-8 0,-1 4-3 0,-4-1-25 16,-1 4 6-16,-1 5-26 0,0 0 6 0,0 0-6 16,-15-10-15-16,8 11 14 0,-12 5-14 15,2 2 14-15,0 4-8 0,-1 5 7 0,3-1-17 16,1 1 3-16,2 3-1 0,4 0 0 16,4-3 10-16,2-5 8 0,2-2-26 0,0 3 12 15,19 17-11-15,-3-17-3 0,-1 2-3 16,8-5 6-16,2-2-16 0,3-4 24 0,0-1-21 15,-14-3 1-15,8 0-15 0,1 0-16 0,24-17-15 16,-25 3-20-16,1 2-11 0,-5-3-35 0,2-2-1 16,-6-3-11-16,1 3 11 0,-2-7-41 15,1-3 0-15,-3 0 3 0,1-1-11 0,-5-1 31 16,1-3 14-16,-5-2 34 0,1 1 2 0,3 0 17 16,-5 4 34-16,-1-2 12 0,1-2 12 15,-2 18 1-15,0-6 69 0,0 1-4 0,0 0 9 16,-14-15 8-16,10 27 3 0,-2 3 3 15,0 3 11-15,2 4 20 0,-10 8-3 0,1 5 13 16,1 7 11-16,2 4 12 0,-2 1 7 0,2 4 3 16,2 4-16-16,0 0 12 0,3 2-8 15,0-1-14-15,1-2 8 0,4-17-18 16,0 9-2-16,0 3-29 0,15 26-3 0,-6-30-5 16,3 0 12-16,-1-2-26 0,1-3 9 0,5-5-3 15,-4-5-3-15,4-1-33 0,-2-6-25 16,-6-3-18-16,0 0 14 0,4 0 1 0,18-15-42 15,-14 4-3-15,-2 0-4 0,1-4-6 0,-1-1-7 16,1-2 5-16,-3 2 12 0,0 0 13 16,-3 2-19-16,-3 7-1 0,0 1 7 0,-3 0-1 15,-2 2 8-15,1 3 22 0,-3 1-8 0,0 3 12 16,-2 2 9-16,1-1 2 0,-2 1-2 0,0 10 12 16,-4 2 11-16,3-1-8 0,1 2 0 15,3-6-7-15,0 5 30 0,0-17-28 0,0 10 8 16,0-3-4-16,0 1-2 0,12 2-1 15,-7-7 0-15,3-2-2 0,-3 1 7 0,5-2-13 16,0 0 18-16,21-12-13 0,-10 7-6 16,-1-7-1-16,2 2-14 0,-1-4 7 0,-4 2 2 15,1-1 0-15,-2 1-4 0,0 0 8 0,-5 3 1 16,0 2 9-16,-4 2-21 0,-3 1 6 16,1 2-9-16,-1 0 7 0,-2 0-6 0,0 2 11 15,-1 0-17-15,1 0 0 0,-2 0 9 0,0 0-4 16,2 11 22-16,3 6-11 0,-4 1-6 15,2 4 7-15,0 3 4 0,-3 3 21 16,2 1-16-16,-2 2 11 0,2 1-4 0,-2 4 0 16,0-20-2-16,0 7 25 0,0 2 17 0,0 0 6 15,-16 23-16-15,9-28 12 0,-1-4 10 16,-3-3 0-16,-3-5-10 0,-2-2-7 0,-4-6-8 16,-2 1 6-16,13-1 1 0,-7 0-17 0,-18-15 2 15,16 8 1-15,2-3 4 0,3-1-2 16,0-1-6-16,3-3-10 0,6 0 15 0,2-4-19 15,2-5-6-15,0 13-30 0,0-5-13 0,19-20 3 16,-6 21-39-16,2 0-52 0,5-3-62 16,0 2-61-16,8 2 26 0,4 1-222 0,1 4 39 15,1-3-271-15,1 3 54 0,-5-1 53 16,-2 0 55-16,0-2 56 0,1 6 37 0,-2-2 34 16,-3-3 7-16,-3 2 30 0,2 3 26 15,1-4 8-15,-7 0 21 0,0-2 21 0</inkml:trace>
  <inkml:trace contextRef="#ctx0" brushRef="#br0" timeOffset="174634.05">30517 6217 948 0,'3'-2'456'0,"-3"0"-28"0,0 2-44 15,0 3-2-15,0 2-5 0,-3 11-6 16,3-3-6-16,0 8-9 0,0 7-41 0,0 1 18 16,0 4-30-16,0 2-12 0,0 2-51 0,0 0-10 15,0 1-23-15,0-1-34 0,0-2-16 16,0-1-16-16,0-2-37 0,0-3-8 0,-10 24-9 15,5-34-103-15,3-7-53 0,-4-6-70 16,1-4-58-16,2-1 19 0,-1-4-129 0,2-2-75 0,0-10 33 16,0-5-242-16,1-1 50 0,1-1 55 15,0 7 34-15,0-4 26 0,0-5 52 16,0-3-22-16,0-2 53 0,0 0 27 0,0 1 49 16,7 1 3-16</inkml:trace>
  <inkml:trace contextRef="#ctx0" brushRef="#br0" timeOffset="174856.64">30482 6370 1176 0,'0'-18'337'16,"6"0"35"-16,8-13-4 0,-7 16-24 0,-1 2 6 15,6 4-10-15,-1-2-1 0,-2 5-27 16,5 2-13-16,-1 1-3 0,-1 3-39 16,1 0-18-16,23 12-25 0,-16-2 2 0,1 4-21 15,-4 1 2-15,-1 4-47 0,-3 5-20 0,-6-3-4 16,2-3-2-16,-6 2-4 0,-3-1-14 0,0-10-14 16,0 4 9-16,-16 17-18 0,9-19-27 15,-2 0 4-15,-4-1-8 0,4-5-119 0,-2-5-49 16,11 0-50-16,-10 0 15 0,-3 0-176 15,-14-12-86-15,16 4 37 0,1-5-266 0,2 0 90 16,4-3 46-16,4 3 15 0,0 5 38 16,0-5 62-16,17-17 42 0,-6 14-17 0,0-1 40 15,3-1 2-15,0 4 11 0,2 4 7 0</inkml:trace>
  <inkml:trace contextRef="#ctx0" brushRef="#br0" timeOffset="175220.11">30720 6271 1072 0,'7'-1'371'0,"3"1"39"0,5 5-1 0,1 0 0 15,-1 3-9-15,2 2-17 0,0 5-37 16,-1 3-22-16,-1 1-20 0,-1 6-19 0,-1-4-31 15,-2 4-13-15,-1-1-12 0,-1-1-21 16,-1-1-24-16,0 0-28 0,-4-3-19 0,0-1 4 16,-2-8-29-16,-2-10 10 0,0 9-5 0,0-2-16 15,0 0-13-15,0-7 11 0,0 0-20 16,0 0-1-16,-8 11-12 0,3-12 1 0,2-1-26 16,1-2 17-16,0-2-25 0,0 0 12 0,-1-10-11 15,3-5-7-15,0 11 3 0,0-5-4 16,17-19-19-16,-8 16 15 0,2 0-7 15,5 4-4-15,-1-1-14 0,3 1 18 0,1 6 3 16,2 1 2-16,0 2-34 0,-3 3 16 0,-9 2-10 16,6 0 3-16,17 14 2 0,-16-3 10 0,2 4-16 15,-5-1 5-15,-4 7 16 0,3-3-2 16,-8 2-15-16,0 0 9 0,-3-7 5 0,-1-13-14 16,0 9-32-16,0 2 4 0,0-3-85 15,0-1-44-15,-14 2-59 0,11-6 25 0,-1-4-165 16,-2 0-89-16,1-2 40 0,1-1-231 0,-6-4 56 15,-1-3 36-15,5-5 91 0,3 0-4 16,-1-3 31-16,2-2 28 0,2 10 23 16,0-6 73-16,0-4-29 0,0-1 28 0,0-5-13 15</inkml:trace>
  <inkml:trace contextRef="#ctx0" brushRef="#br0" timeOffset="175323.38">31151 6216 539 0,'1'-10'434'0,"1"4"-59"0,-2-1-38 0,0 2-63 15,0 2-56-15,0-1-24 0,0 1-71 16,0 0-69-16,0 2-46 0,0 1-66 0,2 0 4 15,0 0-185-15,3 3-70 0,8 6-65 0,0 5 45 16,6-1 43-16,-3 3 41 0</inkml:trace>
  <inkml:trace contextRef="#ctx0" brushRef="#br0" timeOffset="175916.96">31281 6309 1026 0,'12'22'234'15,"-3"2"31"-15,0 0 3 0,0-1-33 16,0 3 60-16,-4 0-14 0,1-2-10 0,-3-2-15 16,2-4-5-16,-3 0-11 0,0-5-2 0,0-4-16 15,-2-1-11-15,2-1 0 0,-2-2-8 16,2-1-7-16,-2-1 6 0,1-1-18 0,-1 0-18 15,0-2-6-15,0 0-17 0,-3-3-14 0,1 2-19 16,0-4 8-16,2-1-20 0,0 0-33 16,0-1 12-16,0-1-1 0,0 0-18 15,13-20-17-15,-1 9 5 0,-1 2 3 0,2 2-12 16,3 3-8-16,-1 0 7 0,-1 2 4 0,-1 6-30 16,-5 4 3-16,3 0 4 0,18 13-9 0,-14 2 3 15,-1 3-3-15,-1-6-5 0,-3 5 5 16,-1 4 10-16,1-1-1 0,-5-3-1 0,4 4 1 15,-4-4 6-15,-1-2-10 0,0 1-2 16,-4-5 29-16,3-3-2 0,-1-4-4 0,0 0-5 16,0 1-13-16,1-3 29 0,-3-1-15 0,2-1 5 15,-1 2-12-15,1-2-7 0,-2 0 3 0,0 0 12 16,6 0-13-16,5 0-3 0,14-12-22 16,-5 7 16-16,0 2 1 0,3-2-16 0,-5 2 16 15,5-1-9-15,-1 1-16 0,0-3 30 16,-1 2 11-16,-1 0-8 0,-2-3-25 0,3 0 19 0,-4-2 1 15,1-2-17-15,-3 0-1 0,2-3 10 16,-4 4 2-16,1-5-1 0,-3 1 2 0,-5 5 14 16,-1 1-12-16,0 0-6 0,-3 1-12 0,-2 7 7 15,0 0 6-15,0-5-1 0,0 5-11 16,-16-9 18-16,9 9-12 0,-11 3 20 0,3 4-1 16,1 2 18-16,0 1-22 0,-2 2 24 0,7 0-2 15,-1 3 2-15,0 1 4 0,6-4-2 16,1 4-10-16,3-2 9 0,0-7-6 0,9 19 2 15,-1-11-6-15,3-2 2 0,5 0-4 0,-1-2-2 16,1 0-11-16,2-2 0 0,2-1-40 16,-1-3-23-16,0-2 6 0,-3-2-116 0,-7-1-53 15,4 0 20-15,18-13-226 0,-14 6 41 16,-4-3-313-16,1 0 37 0,-3 0 30 0,5 1 85 16,-1-1 59-16,1 3 17 0,0 2 35 0,2 0 37 15,2 3 24-15,-11 2 40 0,4 0-39 16,5 0 84-16,-2 0 6 0,0 0 5 0</inkml:trace>
  <inkml:trace contextRef="#ctx0" brushRef="#br0" timeOffset="176086.91">32473 6664 449 0,'4'1'603'0,"-3"-1"-65"0,1 2-51 16,0-2-27-16,0 1-60 0,0 1-44 0,0-2-44 16,0 0-18-16,-1 1-50 0,1 1-29 15,0-1-31-15,1 0-49 0,-1-1-63 0,-2 1-80 16,2 0 1-16,-1-1-193 0,1 0 21 15,-6 2-330-15,-2-2 27 0,0 0 35 0,-12 0 33 16,6 0-4-16,-28-12 67 0,9 5 35 0,-7-1 4 16,-3-3 23-16,-6 0-6 0</inkml:trace>
  <inkml:trace contextRef="#ctx0" brushRef="#br0" timeOffset="177314.69">28453 6754 896 0,'0'0'423'0,"0"0"-23"16,0 0 13-16,31 0-22 0,-25 24-7 15,-1 5-4-15,-1 0-33 0,1 7-5 16,-1 1-25-16,1 0-36 0,2-1-22 0,-4 0-29 16,-1 0-24-16,4-5 5 0,-3-1-37 0,1 1-19 15,-2-3-18-15,0-5-16 0,1-4-11 16,-1-6-50-16,0-2-32 0,-2-2-56 0,0-9-82 16,0 0 10-16,0 7-205 0,0-7 27 15,-11 4-326-15,7-7 38 0,-1-1 40 0,-8-4 70 16,-1-3 27-16,-1-2 13 0,2 2 3 0,-1-4 67 15,-2 3 35-15,1-3 18 0,3 6 8 0,0-4 2 16</inkml:trace>
  <inkml:trace contextRef="#ctx0" brushRef="#br0" timeOffset="177516.73">28355 7099 902 0,'-3'0'381'0,"1"1"41"16,0 2-4-16,1 1 10 0,1-1-34 15,1 4-13-15,6 10-28 0,0 1-10 0,5 3-34 16,0-2-22-16,3 3-42 0,0-2-27 0,0 0-22 15,-2-1-22-15,3 1-19 0,-2-5-6 16,-1 1-39-16,-1-5-39 0,-2 1-68 0,-3-9-59 16,-1 1-66-16,1-1 9 0,-3-3-226 0,2 0 29 15,-6 0-261-15,0 0 67 0,10 0 29 16,4 0 39-16,15-14 24 0,-12 10 24 0,2-7 23 16,0 1 33-16,-2-1 17 0,3-5 12 15,-2-1 21-15</inkml:trace>
  <inkml:trace contextRef="#ctx0" brushRef="#br0" timeOffset="177699.71">28845 7161 1325 0,'9'-7'561'0,"-1"5"-83"16,-4-1-41-16,-1 1-26 0,-1 4-10 0,0 1-49 16,-2 1 20-16,-2 1-20 0,-5 11-47 0,-3 5-10 15,-5-2-33-15,2 0-22 0,-1 2-34 16,-1-1-16-16,-3-1-22 0,-1 1-50 0,4 0-13 16,-2-2-144-16,-2-1-113 0,4-2 14 15,-3-2-259-15,2-2 34 0,0 0-250 0,0-4 40 16,3-3 77-16,-3 3 14 0,3-5 39 15,-3 2 61-15,3 0 29 0,0-4-24 0,-9 4 73 16,-3-4 27-16,3 3 11 0,-3 2-30 0</inkml:trace>
  <inkml:trace contextRef="#ctx0" brushRef="#br0" timeOffset="178684.91">25232 7611 883 0,'11'-9'371'15,"-2"-1"-53"-15,-3 0 23 0,-2 3-35 0,0-1-19 16,-1 2 2-16,0 1 6 0,-2-1-28 0,0 3-33 16,-1 3-18-16,0 0-18 0,0 0-4 15,-12-3-21-15,-1 12-3 0,-2 5-9 0,0 5-7 16,-1 6 1-16,2-1 14 0,-2 5-33 0,2 1-2 15,2 0-28-15,2 2-1 0,3-2-3 16,4-2-13-16,3-11-6 0,0 2 7 0,18 26 2 16,-4-24-28-16,3-5 1 0,3-1 9 0,3-1-29 15,2-4 2-15,4-3-9 0,1-3 15 16,-16-4-33-16,6 0 12 0,2 0-12 0,25-11-10 16,-23 3-8-16,-4-1 11 0,-6 0-7 15,2 0 0-15,-2-4-3 0,-3 1 12 0,0 0-33 16,-5 0 21-16,-2 4-6 0,-1 1 1 0,-3 3-2 15,0 4-6-15,0 0 12 0,0 0-9 0,-9-5 2 16,7 7-10-16,-3 3 32 0,3 0-13 16,-5 10 6-16,2 1 11 0,1-1 8 15,2 4-33-15,2-12 13 0,0 3 10 0,12 22 1 16,-2-15-6-16,2-3 23 0,3-2-14 0,4-2 10 16,0-3-3-16,-2-2-3 0,3-2-12 0,3-2-5 15,-13-1-4-15,19-11-1 0,-9 3 32 16,-2 1-5-16,0-5-3 0,-5-2-11 15,0-4 6-15,-4 2 1 0,-2 0-3 0,-2 2-2 16,-3 1-30-16,-1 3-5 0,-1 10-3 16,0-8-30-16,-14-9 8 0,1 9-11 0,0 0-15 15,2 4-33-15,-1 1-31 0,-4 0-14 0,0 3-41 16,16 0 18-16,-14 0-75 0,-2 0-24 16,2 0-20-16,1 0-34 0,3 0 26 0,0 0-230 15,1 0 9-15,2 0 48 0,7 0 52 0,-7 0 17 16,7 0 39-16,0 0 11 0,0 0 42 15,-6 0 4-15,2 9 2 0,10-9-19 0</inkml:trace>
  <inkml:trace contextRef="#ctx0" brushRef="#br0" timeOffset="179825.44">23768 7749 764 0,'4'3'331'0,"-1"-1"-28"0,-3-2-11 16,17 29 0-16,-7-9-24 0,-1-2-32 16,1 1 34-16,-1 2-13 0,-2-3-11 0,3 5-11 15,-5-4-15-15,0-2-21 0,-1-1-19 16,-1 0-5-16,-1-7-13 0,0-2-12 0,-1 0 2 15,0-1 3-15,-1-2-4 0,0-1 5 0,0-1-22 16,0-2-5-16,0 0-31 0,-3 2 8 16,0-5-26-16,3-1 0 0,-1 0-4 15,1-3-12-15,1 0-31 0,0-14 8 0,-1 10-17 16,9-24-16-16,0 14 4 0,2-4-3 0,-1 2-1 16,2 2 9-16,-1 3-12 0,-1 1 9 0,0 2-13 15,0 3 7-15,-2 7-11 0,1 1-6 0,-1 4 16 16,-8 0 3-16,23 16-13 0,-11-1 17 15,2 0-3-15,-1 3 13 0,1 5-11 0,0-2 6 16,-1 3 5-16,1-2 1 0,-2 1-12 16,3-1 4-16,-2-1 10 0,0-7-6 0,-2 1 2 15,0-3 4-15,-2-6-1 0,0 5 7 0,-1-8-8 16,2-2-3-16,-3 0 2 0,0-1-5 16,1 0-10-16,13-17 20 0,-9 9-5 0,1-4-25 15,-2-5 23-15,1 3-11 0,0-2-16 16,-2 0 13-16,0-1-26 0,-2 1 13 0,-2 6-1 15,1-1 15-15,-3 3 2 0,2 2-25 0,-3 2 10 16,-1 1-8-16,-1 3 2 0,-1 0 3 0,0 3 4 16,1 1-6-16,-1 3-2 0,2 0 10 15,0 11-2-15,3 1 20 0,4 3-10 0,5-3 6 16,-1-1 4-16,5-1 5 0,2-1-5 16,-2-2-1-16,4-1 38 0,4-4-5 15,-6-2-14-15,1-4-2 0,0 0 4 0,-10-3-2 16,4 0-28-16,19-15 1 0,-16 6-2 0,-1 0 8 15,-4-2 6-15,1-3-13 0,-4-3 5 16,-2-1 5-16,-1-4-1 0,-1 1-2 16,-3 1-14-16,-3 11-8 0,0 0 16 0,0-2-15 15,0 0-8-15,-17-10 1 0,7 13-16 0,-5 2-6 16,0 5-36-16,-6 1-27 0,-1-1-15 0,10 1-44 16,-5 0-24-16,-20 10 15 0,16-5-123 0,3-2-63 15,2 1 30-15,4-1-262 0,6-1 44 16,3 2 50-16,4-2 28 0,5 2 35 15,13-2 29-15,1-1 46 0,13 3 6 0,1-1 58 16,6-2-9-16,8 5 49 0,8-1-8 16</inkml:trace>
  <inkml:trace contextRef="#ctx0" brushRef="#br0" timeOffset="180627.07">26097 7940 688 0,'1'0'433'0,"-1"2"-71"15,0 1 49-15,0 3-17 0,-2 0-25 16,1 0-19-16,1 1-23 0,-2 0-18 0,2 1-32 15,0 3-15-15,-8 14-28 0,7-14-32 16,-1 0 7-16,0-7-25 0,1 3-37 0,-1-3-2 16,0 2 1-16,1-3-17 0,-2 2-12 0,0-4-13 15,0 0-7-15,-1-3-17 0,0 2 4 16,0-3 5-16,2-2-16 0,0 2-11 0,1-5 8 16,1 1-23-16,-1-1 11 0,1-1-21 15,0 0-7-15,14-19 16 0,-8 14-24 0,5 2 11 16,1 2 2-16,2 2-29 0,1 3-1 15,1 0 4-15,-2 4-4 0,-4 1 15 0,1 0-15 16,17 12-2-16,-13-4 3 0,-2 0 12 0,1 5 6 16,-5 1-12-16,2 0-14 0,0 1 20 15,-2-1-6-15,-4 0-1 0,-1 1 3 16,-1-7 1-16,-3-8-2 0,0 6 5 0,0-6-5 16,0 7-1-16,0-7 0 0,0 0 11 15,-6 10-2-15,3-12-3 0,0-1-2 0,0 2 0 16,0-2-6-16,-1-2-4 0,3-2 0 0,-5-6 12 15,5-1-1-15,1 2 5 0,0 12-13 16,0-12 0-16,15-13 6 0,-5 13-1 0,-1 0-2 16,3 3 0-16,2 1-3 0,1 0 1 15,1 4-6-15,1 1 1 0,-10 3-4 0,7 0 21 16,22 11 0-16,-19-3-9 0,1 3 14 0,-2 3-3 16,-3 0-6-16,-3 1 6 0,-1 2 3 15,-1 1-22-15,-6-4 1 0,-2-14 14 0,0 9-9 16,0-1-31-16,-12 15 2 0,8-13-65 15,-1-4-54-15,0-2-46 0,0-2-50 0,2-1 21 16,-2-2-158-16,3 0 32 0,-2-2-277 0,1 0 37 16,1-2 41-16,-1-1 52 0,1 1 7 15,0-3 19-15,2 2 77 0,0-1 37 0,0 7-12 16,0-10 44-16,15-12 4 0,-7 15-24 0,2-4 44 16</inkml:trace>
  <inkml:trace contextRef="#ctx0" brushRef="#br0" timeOffset="181388.6">26529 8014 385 0,'6'-3'455'0,"1"2"-79"0,-2 2-54 16,1-2 83-16,-1 4-15 0,7 5-14 0,1 0-7 15,-3 7-11-15,-3-1-32 0,3 3-3 16,-2-2-16-16,-3-1-34 0,-1 2-24 0,-3-4-25 16,-1 0-26-16,0-12-10 0,0 9-24 15,0-2-25-15,0-2-16 0,0-5 14 0,-11 14 6 16,9-11-37-16,-1-2-16 0,0-2 0 16,0 1-19-16,0-3-9 0,1 0 4 0,0-1-13 0,1-1-5 15,2-3-6-15,0-12-3 0,-1 11-37 16,12-17 1-16,-5 15 29 0,4-4-8 15,2 1-2-15,-1 4-6 0,4 1-12 0,0 1 10 16,1 3-13-16,1 5-6 0,-9 0 1 0,4 0 2 16,1 0 2-16,20 15-11 0,-19-5 1 15,0 1 1-15,-2 2 27 0,-2 1-12 0,-3-2 0 16,1 7-3-16,-2-7-3 0,-4-4 12 16,-1-1 0-16,1 1-2 0,-3-8-1 0,0 0 31 15,0 7-3-15,0-7-19 0,0 0-10 0,0 0 1 16,-12 10 16-16,10-11-3 0,-1-1-3 0,0-1 1 15,1-1-18-15,0-1-4 0,1 0 1 16,-1-2-5-16,3 0 25 0,-1-1-21 0,0 1-1 16,14-18 2-16,-4 11-5 0,3 2 1 15,1-2 0-15,2 4 0 0,1 1 2 0,5 3 3 16,-3-1 2-16,0 7 1 0,-9 0-12 16,3 0 1-16,12 12 1 0,-11-5-17 0,-2-1 3 15,-2 2 26-15,-3 5 7 0,-2-1-1 16,0 0-1-16,-1-2-3 0,-4 0 10 0,0-10-22 15,0 7 2-15,0 0-72 0,0-2-47 0,0-5-24 16,0 7-39-16,0-7 0 0,0 6 16 0,0-6-88 16,0 0-21-16,0 0-24 0,-6 11-51 15,7-15 31-15,0 2-114 0,1-3-26 0,0-1-45 16,-1-1 75-16,5-5 7 0,-3-1 60 16,-2 1 145-16,1 5 15 0,1 0 289 0,0 3 79 15,-2-1 37-15,-1 2 6 0,0 3-6 0,0 0-22 16,0 0 38-16,-4-5 7 0,1 6 7 15,1 3 0-15,2-1-4 0,1 1 0 0,1 1-2 16,3-2-11-16,8 11-18 0,1-3 5 16,6 0-33-16,3 1 10 0,4 0-35 0,-3-5 3 15,3 0-17-15,2-1-5 0,4-3-23 0,0 0-10 16,-1-1 27-16,-17-2-16 0,7 0-17 16,0 0-15-16,23-14 2 0,-27 4-28 0,-1 2-16 15,-1-2-3-15,-5-2 4 0,-4-1-1 16,-5 1-29-16,-2 3 8 0,0-3-11 0,-20-11-20 15,4 10-24-15,-3 4-6 0,-2-2-28 0,0 1-45 16,-1-2-29-16,2 9 14 0,1-3-111 0,-2-2-40 16,5 1-56-16,-1 0 28 0,8 5-218 15,2-3 14-15,3 2 55 0,2 1 36 0,0-1 30 16,2 0 50-16,0 3 7 0,0 0 26 16,0 0 23-16,16-4 7 0,6 7-1 15</inkml:trace>
  <inkml:trace contextRef="#ctx0" brushRef="#br0" timeOffset="181702.56">27513 8014 767 0,'14'15'317'15,"-1"0"3"-15,-2-1 14 0,-1 3-36 0,-2-2-35 16,-2-1 45-16,-1-6-21 0,-5 2-31 16,1-2-5-16,0-2-27 0,-1 1-17 0,0-7-8 15,0 0-17-15,0 6-10 0,0-6-13 0,-12 14-12 16,9-12-7-16,-1-2-32 0,-2 0-5 16,2 0-11-16,-3-2 3 0,2-1-22 0,1-1 7 15,-5-6-2-15,7 0-27 0,2-1 2 0,0 3-2 16,0-5 1-16,16-13-10 0,-1 9-2 15,0 3-9-15,2 2-18 0,2-1 10 16,0 4 21-16,1 2-6 0,0 4-9 0,-9 3-13 16,3 0 24-16,3 0-22 0,19 19 15 15,-22-9-21-15,-1 4-1 0,-4 1-5 0,-4-1 24 16,-1 1-25-16,0 2-7 0,-4-2-13 0,0-5-33 16,0-10-66-16,0 8 10 0,0 0-138 15,0-3-58-15,0-5 28 0,0 8-315 0,15 8 70 16,2-8 51-16,2-1 14 0,4-7 35 15,2 3 39-15,4-2 15 0,-15-1 32 0,11 0-9 16,30-11 48-16,-23 3 16 0</inkml:trace>
  <inkml:trace contextRef="#ctx0" brushRef="#br0" timeOffset="182384.29">28463 8021 968 0,'2'4'356'0,"-1"0"0"15,0 3-17-15,2 0-29 0,2 6-14 0,3 3-10 16,3-6-23-16,2 3-14 0,2-4-21 16,-1 1-26-16,2-2-21 0,2-3-18 0,-1-2-18 15,2-2-8-15,1-1-19 0,-11 0-10 16,5 0-12-16,18-15-21 0,-16 6-9 0,0-1-14 16,-1-5-27-16,0-2-6 0,-4 1-20 15,3-5-8-15,-6-1-11 0,-1 1-1 0,-3-4-10 16,0-1 19-16,2 3-10 0,-6-2 3 0,0 2 15 15,0 13-3-15,0-3 1 0,0 1 15 0,0 1 9 16,0 1 2-16,0 2-15 0,0 8 16 16,0 0 8-16,0-6 19 0,-8 1 13 0,8 5-3 15,-1 4 3-15,0-1-3 0,1 16 23 0,-1-4-8 16,1-3 25-16,0 5 1 0,0 7 8 16,0 0-14-16,0 4 9 0,0 2-7 0,0 2-9 15,0 4 9-15,0 1-9 0,-11 45 10 16,8-39-7-16,-1 2 9 0,-4-1-13 0,2 4 4 15,1-1-7-15,-1-4 5 0,1-3-19 16,3-4-4-16,0-2-1 0,-1-2 3 0,1-3-18 16,2-15 19-16,0 2-17 0,0 2-5 0,11 17 5 15,1-23-17-15,0-2 15 0,-1-3-11 16,5-1-11-16,-1-6 14 0,-6 0-23 0,6 0 6 16,1 0-13-16,20-15-12 0,-18 6-1 0,2-3-3 15,-3-4-13-15,0-2-5 0,-3 0-1 16,2-3-13-16,-4 0 6 0,-1-2 2 0,-6-1 5 15,-3-1 4-15,-2 14-22 0,0-6-29 0,-22-20 15 16,6 18 6-16,-4 2-4 0,-3 3-13 16,-4 2 26-16,-3-2-1 0,-1 1-5 0,1 3-7 15,-1-1 10-15,1 1-9 0,2 5 5 16,1-6 4-16,-3 4 27 0,7 1-10 0,2-2 13 16,3 4-9-16,6 1-7 0,3 1 5 0,1 0 12 15,4-1 7-15,3 2-9 0,1 1-16 16,0 0 8-16,0 0-11 0,18-7-3 0,3 5 9 15,1 0-18-15,2 2-17 0,1-3-29 16,-13 3-45-16,8 0 11 0,2 0-111 0,-1 0-97 16,2 0 31-16,18-12-285 0,-22 10 56 15,-2-3 62-15,0 1 21 0,-1-2 38 0,1-1 5 16,4 0 73-16,4-3 15 0,0 2 15 16,5 4 17-16,5-2 12 0</inkml:trace>
  <inkml:trace contextRef="#ctx0" brushRef="#br0" timeOffset="183230.54">29102 8133 866 0,'9'-1'280'0,"-5"-2"2"0,3-1-9 16,-2 1-39-16,-1-1-11 0,0 0 9 15,-1 0-27-15,-1-3 25 0,0 1-18 0,-1 2-3 16,-1-1-10-16,0 5-18 0,0 0-15 0,0-7-14 15,-11-6-6-15,-1 6-12 0,1 4-15 0,-1 2 5 16,3 1-3-16,-17 14-10 0,8-3-5 16,-3 3-1-16,5 4 4 0,1 0-13 0,2 3-10 15,-1-1-14-15,6-3 4 0,5 4-5 0,3-4-21 16,0-9 9-16,11 16-3 0,-2-12-2 0,3-5-11 16,0-3-25-16,5-1-1 0,-2-3-14 15,-6 0-13-15,5 0-6 0,19-12-2 0,-14 3 0 16,0-2-11-16,-1 0 14 0,-1-4-5 15,-1 0 5-15,-2-1-4 0,2 1 4 0,-2 1-16 16,-3-1 24-16,-2 1-5 0,1 3-4 0,-4 5-2 16,-1-4 12-16,-1 8 3 0,-4 2 0 0,0 0 14 15,3 2-1-15,-4 3 6 0,0 2-1 16,-2 8 8-16,-1 2-12 0,3 1-5 16,1 3 7-16,0-12 7 0,0 4-10 0,0 2-11 15,16 13 3-15,-6-16-19 0,0-3-33 16,-1-4-36-16,5 0 10 0,-1-3-97 0,-13-2-48 15,14 0-23-15,22-11 22 0,-18-1-262 16,4 2-4-16,0-4 30 0,0 2 61 0,-1-1 5 16,-1-1 34-16,1 1 18 0,-1-2 21 0,0 1 40 15,-1 0 20-15,-4 1-27 0</inkml:trace>
  <inkml:trace contextRef="#ctx0" brushRef="#br0" timeOffset="183432.07">29635 8082 368 0,'-4'-3'406'0,"-1"-1"-45"15,-1 4-18-15,1-1-31 0,-11 5-42 16,-2 6 61-16,0-3-29 0,-1 6-15 0,0 1-3 15,3 4-20-15,0 1-30 0,3 3-15 16,6 0-21-16,-1-1-28 0,6 0-26 0,2-12-9 16,0 6 3-16,14 17-26 0,1-18-4 0,2-1-30 15,0-5-24-15,6 0-34 0,-1-5-44 16,0-1 1-16,2-2-92 0,-11 0-30 16,23-13-51-16,-14 0-26 0,3 3 22 0,-5-5-178 15,3-3-88-15,-3-1 18 0,-1-2 59 0,-3 0-18 16,1-2 44-16,-4-1 7 0,-1-3 38 15,0 1 26-15,-2 0 10 0</inkml:trace>
  <inkml:trace contextRef="#ctx0" brushRef="#br0" timeOffset="183660.18">29882 7871 722 0,'-4'-8'376'0,"2"2"-52"16,1 2 18-16,-3-1-78 0,0 4-33 0,1 1 27 16,1 1 18-16,0 4-12 0,-4 7-14 15,2 8 3-15,0-1 7 0,1 11-18 0,-1 0-3 16,2 4 14-16,0 0-8 0,-2 3-13 15,-1 1-27-15,0-2-28 0,3-2-19 0,-2-1-28 16,1-3-1-16,1 2-25 0,2-6-12 0,0-4-38 16,-2-2-11-16,0-9-64 0,2-11-42 0,0 0-59 15,0 0 11-15,15 7-138 0,-10-11-79 16,4-6 30-16,0-6-265 0,0 0 47 0,0 0 49 16,-2-3 47-16,1-1 3 0,-3-1 30 15,0 4 28-15,-3 1 38 0,-2 2 11 0,0 14 51 16,0-15-60-16</inkml:trace>
  <inkml:trace contextRef="#ctx0" brushRef="#br0" timeOffset="184179.56">29716 8104 968 0,'-6'3'386'0,"4"-3"-54"0,1 3 7 0,-1-2-29 16,4 2-31-16,-1-1-32 0,3 1-26 0,2-2-25 15,9 3-18-15,4-1-20 0,1 0-32 16,-1-3 4-16,2 1-34 0,2 1-38 0,-12-2-5 15,8 0-63-15,0 0-35 0,2 0 1 16,1 0-20-16,-1 0-25 0,21-11 4 0,-26 8-37 16,2 0 14-16,-6 2 17 0,0 0 27 15,-5-1-8-15,1 1 25 0,0 1 13 0,-6-1 20 16,1 1 25-16,-3 0 19 0,0 0 26 16,0 0 24-16,0 0-8 0,2 12 39 0,-4-5 29 15,-3 9 24-15,-2 2 1 0,-2 4 12 16,2-1 4-16,1 1-3 0,0 4-3 0,2-5 1 15,4 5-34-15,-2-4 11 0,2 2-19 16,0-15-2-16,0 6-21 0,14 16-9 16,-5-16-9-16,-2-8 1 0,5 1-15 0,1-5 6 15,-13-3-12-15,15 0-27 0,0 0-12 0,19-18 21 16,-17 8-30-16,0-4 3 0,1 2-11 0,-2-6-16 16,-1-1-20-16,-1-3 12 0,0-1-12 15,-3-1-11-15,-1-3 4 0,-2 7 14 16,-6-1-13-16,0 2 11 0,-2 9-5 0,-14-17 8 15,2 14-7-15,-2 0 5 0,-6 3 5 16,1 2 0-16,-2 3-5 0,0 3 0 0,-2 2-5 16,12 0-1-16,-5 0-30 0,1 0-8 0,-20 11-26 15,20-5-30-15,2 3 11 0,5-2-59 16,4-1-26-16,0 0-21 0,4-2-25 0,0-4-31 16,0 0 26-16,12 13-82 0,1-7-51 0,3-1-84 15,1 0 1-15,0-2 64 0,2-1 45 0,2 0-17 16,-6-2 32-16,-15 0 24 0,12 0 37 15,-3 0-1-15</inkml:trace>
  <inkml:trace contextRef="#ctx0" brushRef="#br0" timeOffset="184496.9">30271 8132 439 0,'2'-3'449'0,"0"-2"-83"0,0 3 51 0,0 0-45 16,0 2-41-16,0 0-22 0,0 2-9 16,0 1 2-16,2 3-33 0,0 8-1 0,1-1-7 15,2 8-30-15,2 2-9 0,-2 3 10 16,1-2-47-16,-1-2-8 0,0 1-9 0,-4-2-27 15,1-1-11-15,-2-2 9 0,0-4-3 0,0-3-13 16,-2-4 17-16,0 0-6 0,0-2 7 0,0-5-28 16,0 0 6-16,0 0-19 0,0 0-5 15,-8 3-12-15,6-6 7 0,1-1-13 0,-1 0-17 16,0-14 2-16,2 5 5 0,0 3-23 16,0-4-1-16,0-1-22 0,16-21 5 0,-8 19-33 15,0 2 9-15,3 1 1 0,3 2-52 0,-2-2-24 16,-1 4-24-16,1 0-14 0,-5 3-35 0,4-1-27 15,-3 5-35-15,4 0 19 0,-5 0-106 0,2 3-50 16,2 0 30-16,-4-2-243 0,-7 2 8 16,13 0 23-16,3 0 67 0,3 0 34 15,0 0 51-15,17 13-9 0,-20-11 38 0,7 3 41 16,-2-3-3-16,-2 3 25 0,-12-5 10 0</inkml:trace>
  <inkml:trace contextRef="#ctx0" brushRef="#br0" timeOffset="184922.53">30768 8181 898 0,'4'-3'366'0,"-4"0"-53"0,0 1 70 0,-2-1-26 15,0 1-11-15,-4-1-20 0,2 0-7 0,-4 2-41 16,1 0 1-16,-14 2-44 0,15-1-2 16,-8 0-51-16,-15 13 12 0,14-5-47 0,3 0 13 15,-3 1-38-15,4 0-14 0,3-4 6 16,3 1-23-16,1-1-14 0,2 2 8 0,0-2-20 16,2-1-5-16,0-4-3 0,0 0-23 0,0 0 3 15,11 14 3-15,-6-8-15 0,0-6-12 16,12 7-4-16,-3-2 15 0,-1 2-18 0,5-3 15 15,-4 2-24-15,2 2 14 0,-1-1-7 16,1 1-4-16,-3 0-4 0,-1 1 15 16,-3 3-14-16,-1-1 19 0,-4 0 5 0,-4-1 28 15,0-10-6-15,0 11 4 0,-12 11 9 16,5-10 7-16,-7-3-5 0,3 0 1 0,-7-2-7 16,5 0 16-16,-5-4-7 0,5 0 3 0,-6-2-7 15,6-1-7-15,13 0-4 0,-12 0-5 0,-1 0-5 16,-3 0-22-16,-11-14-10 0,16 10-29 15,2 1 1-15,2-1-29 0,2-1-23 0,-1 0-18 16,4 3-1-16,2-1-9 0,2-2-1 0,-2 3 3 16,0 2 6-16,0 0-3 0,10-10-1 0,-4 8-9 15,-2 0-11-15,3 1 1 0,-3 1 12 16,3 2-65-16,-2-2-73 0,0 1-62 0,-5-1 26 16,0 0-218-16,8 0-20 0,-8 0 95 15,14 12 23-15,-8-11-19 0,10 6 77 0,5-1 41 16,6 1 12-16,4 1 2 0,5-5 5 0,6 8 59 15</inkml:trace>
  <inkml:trace contextRef="#ctx0" brushRef="#br0" timeOffset="185576.77">31507 8231 991 0,'6'-5'457'0,"-4"2"-57"0,-1-1-73 0,1 3-24 15,0 1-26-15,-2 3 17 0,0 1-28 16,2 2 6-16,-4 1-21 0,2 12-28 0,0-8-27 16,0 4 0-16,0 6 3 0,0 2-25 0,0 1-7 15,0-4-23-15,7 26 6 0,0-31-18 0,-3 0 5 16,3 1-27-16,-3-8 1 0,4-1-14 16,0-3-28-16,-3-4 11 0,3 1-4 15,-8-1-7-15,8 0-24 0,12-10 2 0,-2-1-3 16,-5-2-28-16,1-3 0 0,-1 0-31 15,-2-2-18-15,-1-3-16 0,-2 1-11 0,-6 1-4 16,-2 0-5-16,0 10 8 0,0-4 0 0,-17-16 10 16,5 17-7-16,-1 2 14 0,-5 2-1 0,3 0 4 15,-4 1-1-15,1 2 4 0,0 1 14 16,4 3-6-16,3 0-10 0,3 1 8 0,0-2 0 16,0 2 30-16,8 0-9 0,0 0 1 15,0 0-11-15,-5 0 17 0,-1 6 2 0,8-6-1 0,2 1-16 16,3-1 18-16,-1 0 3 0,15 1-16 15,-12-1 16-15,9 0 2 0,5 0-20 0,1 0 21 16,27-13-7-16,-21 4-11 0,-5 1-49 16,2-2-4-16,2-1 6 0,0-3-65 0,2-1-29 15,-3-2 13-15,1-1-21 0,-4 0 17 16,-6 1 11-16,0 1 41 0,1 0 14 0,-4 1 16 16,-5-1-2-16,0 4 41 0,-7 3 5 15,-1 2 48-15,-3 1 4 0,0 6-3 0,0 0 42 16,0 0 24-16,-9-7 8 0,5 11-3 0,-1-1 12 15,-6 10 28-15,0 5 6 0,-1 1-8 16,1 5 24-16,2-1-23 0,-3 3 7 0,4 5-3 16,-1 2 12-16,1 0-21 0,2 1-15 0,-1 1-20 15,1-2-4-15,4-1-19 0,0 2 0 0,-4-6-8 16,4-2-8-16,0-4-23 0,2-5-36 16,0-5-32-16,0-5-80 0,0-7 11 15,0 0-206-15,8 4-83 0,-4-9 34 0,6-4-232 16,-1-2 49-16,-1-5 30 0,1-2 67 0,-1-1 9 15,-1-1 33-15,0 0 24 0,0-1 18 0,-3 4 54 16,3-2 17-16,-7 4-2 0,0 5 39 16</inkml:trace>
  <inkml:trace contextRef="#ctx0" brushRef="#br0" timeOffset="186476.66">31972 8235 716 0,'0'-7'479'0,"-9"-4"-42"16,9 5-63-16,0 6-22 0,0 0-30 0,0 0-20 15,11-7-27-15,-7 7-17 0,4-1-43 0,11 1-15 16,0-1-22-16,3 0-21 0,-2-3-20 15,0 1-9-15,-1-4-40 0,0 1-6 0,2-3-37 16,-1 0-17-16,-2-3-27 0,0 0 10 16,-3-1 2-16,0-3-17 0,-3 2 1 0,0-1-31 15,-3-2 3-15,-4 3 17 0,-4 2 2 16,-1 3-7-16,0 9 28 0,0 0-12 0,-12-14-13 16,4 14 16-16,2 0 40 0,-12 3 6 15,2 6 12-15,-1 1 28 0,2 6 7 0,0 4 18 16,-1 0 2-16,3 2 3 0,4 2-14 0,-2 2 2 15,4 4 34-15,-1 1-4 0,4 0-25 16,2 1 6-16,2 2-15 0,0-17-12 0,0 6-20 16,0 2 6-16,12 20-9 0,-10-27-7 0,2-5-7 15,-1-6 9-15,3 0-7 0,-1-5 9 0,1 0-11 16,1-4-10-16,-2 1-3 0,3 1-33 16,13-15-12-16,-4 1-14 0,-1 0-3 0,-2-2-22 15,0-1-3-15,1 0 20 0,-1 7 6 16,-1-5 3-16,-3 5-17 0,-2 1-5 0,-5 4 15 15,1 5-6-15,-4 0 33 0,0 0 9 16,0 0 4-16,7 15-1 0,-3 2 0 0,-2 0 20 16,3 0 5-16,0 1-17 0,-1 0 30 0,4-4-18 15,2 1 2-15,1-4-5 0,2-1 20 16,3-2 9-16,2-1-16 0,11 0 8 0,6-5-21 16,-22-2 29-16,7 0-16 0,2 0-19 15,24-14 15-15,-26 0-10 0,-1-3-19 0,-2 2 2 16,-2-3-10-16,-5 0 3 0,0 3 4 0,-5-1 9 15,-1 6-18-15,-1 1 0 0,-3 9 0 0,0 0-8 16,-16-11 2-16,2 18 0 0,-1 1-20 16,-1 6 15-16,3-4 2 0,4 2 1 0,-1 2-2 15,2 1 1-15,4-5 2 0,1 12 30 16,3-14-2-16,0 5 0 0,18 14 2 0,-5-15-19 16,3-4 2-16,0-4-2 0,-1-2 3 0,3-2 7 15,-11 0-20-15,7 0 4 0,16-19-4 0,-13 10 2 16,-1-4-30-16,-1-2 16 0,4-1-8 15,-6 0-11-15,1-2 14 0,-1 3-28 0,1 1 21 16,-1 5-15-16,-7 0 9 0,-2 2 4 16,-1 3 10-16,5-1-26 0,-8 5 17 0,0 0-7 15,1 16 39-15,-2-5 13 0,1 3-8 0,0-4 13 16,0 2-19-16,-11 17 17 0,8-9 6 16,-2-3-7-16,1 0-2 0,1-2 33 0,-1-4-6 15,2 0-2-15,0-3 12 0,-1-1 12 0,2-6-12 16,1-1 27-16,0 0 14 0,0 0-9 0,-1 5-1 15,1-11 0-15,0-3-22 0,-3-2-7 16,1-3-5-16,2 14 9 0,0-11-19 0,0-4 5 16,14-17-16-16,-5 14-12 0,1 0-6 0,5 3 3 15,-2-1-26-15,3-1-8 0,1 6-17 16,-1 3 15-16,5-3 4 0,-2 7 1 0,2-6-30 16,-3 8 5-16,-2 0-27 0,-3 2-40 0,-3 0 11 15,-4-3-48-15,-6 3-40 0,0 0-41 16,11 5 21-16,-14-3-140 0,-3-2-57 0,-1 0 36 15,-2 0-266-15,3 0 87 0,-1 1 55 16,0 1 29-16,5-4 27 0,5 1-1 0,3 1 63 16,3 3 21-16,7-3 60 0,-1 3-26 0,-7-3 39 15,17 7 27-15</inkml:trace>
  <inkml:trace contextRef="#ctx0" brushRef="#br0" timeOffset="187275.4">23843 8226 714 0,'0'14'256'0,"0"-14"-51"0,-4 38-109 0,4-30-12 16,0 6-227-16,0 1-121 0,0-1-42 15,-15 22 40-15</inkml:trace>
  <inkml:trace contextRef="#ctx0" brushRef="#br0" timeOffset="187625.33">24159 8513 246 0,'4'-9'664'0,"-1"2"-126"16,-2 2-75-16,1 2-57 0,-1 4-49 15,-1 2-4-15,0 4-3 0,1 1-29 0,-2 12-20 16,1-8 1-16,0 10-26 0,-9 30-28 16,3-21-23-16,1-1-22 0,-2 0-24 0,2 3-19 15,0 1 9-15,-3-2-10 0,4-2-16 0,-2-2-14 16,2-1-14-16,0-1-63 0,-1-5-18 0,2-5-43 15,-1-7-36-15,1-5-63 0,1-3-53 16,2-1 15-16,0 0-170 0,-6-10-49 0,5 3 33 16,-1-10-228-16,1-4 44 0,-1 0 21 0,-1-1 72 15,-1 0 12-15,2 0 17 0,-2 0 39 16,-1 2 37-16,-1 1-27 0,0 3 55 0,0-1 5 16</inkml:trace>
  <inkml:trace contextRef="#ctx0" brushRef="#br0" timeOffset="188755.85">23987 8671 921 0,'-5'-2'369'0,"2"0"-13"0,1 0-50 15,-1 1-5-15,0 1-21 0,1-3-9 0,0 3-26 16,0 0-41-16,5 0-7 0,-2 3 2 16,4-3-17-16,2 0-24 0,13 4-18 0,2-1-21 15,6 1-3-15,2-1-20 0,2-3 0 0,2 1-10 16,3 1-13-16,-2-2-16 0,1 0-6 0,-19 0-30 16,6 0-5-16,34-9-5 0,-26 4-28 15,2 2 0-15,-5-3-56 0,0-3-12 16,-3 4 1-16,-1-4 2 0,-5-4 9 0,-1 2 5 15,-5 1 10-15,-2 0-2 0,-3-1-2 16,-4 5 10-16,-2-1 5 0,-2 7 38 0,0 0 23 16,0 0 16-16,-14-7-3 0,7 8 53 0,-11 4-14 15,1 3 7-15,1 3 17 0,-2 0 15 16,3 4 9-16,0 3-1 0,2 2-4 0,0 0 12 16,3 6-13-16,1-2-7 0,4 1-3 0,3 1-11 15,1 0-8-15,1-12 6 0,0 4-10 16,0 1-17-16,12 20 14 0,-8-24-11 0,0-6-18 15,1-4 4-15,1-1 10 0,0-3-22 16,-1-1 18-16,1-1-30 0,-6 1 11 16,19-9-27-16,-7-1 4 0,2 0-31 0,-2-4 19 15,0-1-15-15,2 3 5 0,-3-1-5 16,0 2 14-16,-1 1-10 0,-4 4 8 16,-3-1-14-16,0 4 10 0,-3 3-10 0,0 0 9 15,0 0 9-15,9 0 20 0,0 12-19 0,-3 3 2 16,0 1-3-16,1 2 11 0,0-3-12 15,2 1 5-15,0-1 0 0,1-1-11 16,-1-2-4-16,0-7-26 0,4 2-18 0,-3-2-34 16,7 0-21-16,1-4 10 0,2 2-84 0,-9-3-2 15,8 0-27-15,5 0-10 0,27-14 2 0,-20 9-2 16,-4-2 26-16,2 1 22 0,-1 2 17 0,-6 0 22 16,-3-4 30-16,0 2 22 0,-5-2 49 15,-3 1 35-15,-3-1 36 0,-4 3-4 0,-1 1 40 16,-2 1-8-16,-1 3 71 0,0 0 0 15,-13-4 23-15,7 6-11 0,-11 0 11 16,0 5 9-16,0 1 12 0,-3 0-1 0,4 3-3 16,0 1-18-16,2 3-13 0,2-1-19 0,2-4-27 15,3 6-6-15,3-8-8 0,1 2 4 0,3-10-13 16,0 7 2-16,0 0-29 0,0-7-18 16,14 13 2-16,-8-11-8 0,2-2-14 15,7-4-22-15,-7 4-4 0,17-10-17 0,-8 2-10 16,-1 1-3-16,-1-5-16 0,-1 2 4 0,-1-4 15 15,-2 1-6-15,3-3-5 0,-5 1 5 16,-1 1 4-16,-1 2 11 0,-2 4 2 0,-2 1 1 16,0 1 9-16,-1 5 11 0,-1-2-8 0,-1 3 17 15,0 0 8-15,-2 3 2 0,2-1 4 16,0 4 1-16,-1 0 1 0,5 10 4 0,-4-6-1 16,0 2 9-16,12 16 1 0,-3-12-12 0,0-2 8 15,1-3 7-15,3-2-4 0,-2-4-9 0,3 2-15 16,-1-4 12-16,0-3-13 0,-13 0-4 15,14 0-10-15,17-12 3 0,-14 3-16 0,0 1-10 16,1-3 12-16,-1 3 9 0,-2 0-5 0,-3-1-7 16,4 1 3-16,-7 2 0 0,-3 1 3 15,0 4 3-15,-6 1 13 0,0 0 9 0,0 0 3 16,12 10 2-16,-11-4 7 0,5 7-3 0,-3-1 6 16,0-2-3-16,-1 0-1 0,0-3 5 15,-1-1-5-15,3 2-9 0,-2-4 19 0,0 0 2 16,-1-2 8-16,4 1-1 0,-3-1-17 0,-1 0-2 15,2-2 21-15,-3 0-23 0,0 0 6 0,0 0 1 16,23-17 2-16,-11 7-18 0,0-4 7 16,1 0-5-16,3 1 11 0,3-1 0 15,0 3-12-15,1 3-10 0,1 1 12 0,2 3 23 16,1 0-23-16,-13 4 11 0,4 0-3 0,2 0 21 16,15 19-9-16,-19-5 26 0,-2 2 7 0,-3 2-23 15,-4 0 30-15,1 1-18 0,-1 1-20 16,-2-3 21-16,1 0-32 0,-3-3-1 0,0-14-52 15,0 7-23-15,0 1-32 0,0-8-45 16,0 9-35-16,0-9 17 0,0 0-166 0,0 0 28 16,0 0-269-16,0 5 5 0,0-5 58 15,0 0 32-15,0 0 28 0,12 10 27 0,-7-8 55 16,10 5-26-16,3-4 50 0,5 4 37 0,4 0 0 16,4-3 38-16</inkml:trace>
  <inkml:trace contextRef="#ctx0" brushRef="#br0" timeOffset="188980.45">26570 8893 274 0,'17'-14'602'0,"-2"9"-98"0,-5 0-26 0,-4 8-26 16,-1 1-13-16,-1 4-15 0,-4 11-42 0,1 5-28 16,0 4-27-16,0 1-29 0,-1-14-27 15,0 8-30-15,-12 26-26 0,4-26-23 0,0 2-68 16,2-1-57-16,-2-5-65 0,0-2-99 0,1-2 9 15,2-6-223-15,0-2 26 0,3-2-282 0,1-2 59 16,0-1 35-16,1-1 50 0,0-1 13 16,0 0 41-16,0 0 40 0,13 6 4 15,4-1 30-15,2 0 3 0,3 0 7 0</inkml:trace>
  <inkml:trace contextRef="#ctx0" brushRef="#br0" timeOffset="190870.64">27715 8792 986 0,'18'-14'390'0,"14"-10"-51"0,-24 17-44 0,-3-1-23 16,-5 0-31-16,-2 2-15 0,2 6 1 0,-20-11-43 15,2 4-14-15,-5 5-3 0,-2 1-14 16,12 1-15-16,-9 0 2 0,-26 15-18 0,23-7-13 16,-1 4 13-16,3 7-25 0,0 3 25 15,4 1-17-15,1 5 6 0,5-2-9 0,1 2-2 16,5 2-9-16,4-1-4 0,0 5 2 0,3-19-9 15,0 7-9-15,15 33 14 0,-6-24 6 16,1 4-7-16,-1 1-6 0,1 0 11 0,-1 2-7 16,-3-1-26-16,-5 2 18 0,-1-18-3 15,0 9-18-15,0 6-11 0,-12 34-3 0,5-31 5 16,1-8-2-16,0 1-9 0,0-3 8 0,0 0-12 16,0-3 9-16,2-6-31 0,3-1 23 15,1-12-5-15,0 5-20 0,19 11-19 0,-7-16-17 16,6 0-13-16,4-2-41 0,1-1-21 15,5-1-42-15,4-1 15 0,4 0-117 0,-19-2-40 16,8 0-34-16,4 0 30 0,1 0-181 0,33-14-21 16,-31 9 20-16,2-2 23 0,-1 1 43 15,-3-3 54-15,2-2 13 0,-4 1-13 0,-2-4 64 16,-1-1 23-16,-1-2 5 0</inkml:trace>
  <inkml:trace contextRef="#ctx0" brushRef="#br0" timeOffset="191466.75">28311 9145 906 0,'-7'-8'402'16,"0"-3"-47"-16,0 1-46 0,2 5 21 15,-2-2-43-15,0 3-11 0,1 3-35 0,-1 1-9 16,7 0 2-16,-26 12-20 0,8 5-30 15,2-2 5-15,1 7-20 0,0 4-13 0,1 0 14 16,2 1-19-16,4 0-4 0,-2-1-23 0,6 2-8 16,3 1-8-16,1-15-2 0,0 1-11 0,20 25-13 15,-8-23-19-15,4-1 13 0,3-5-15 16,0-4-12-16,2-4 7 0,5-2-20 16,-14-1 10-16,8 0-15 0,25-11 2 0,-20 1 5 15,0 0-25-15,-1-4 4 0,-6 0-11 16,1-1 1-16,1-2-8 0,-2-1 4 0,-2 2-3 15,-2 2-8-15,-2 4-6 0,-2-1 8 0,-4 3-9 16,0 5 12-16,-4 0-8 0,-2 3 10 16,0 3 11-16,0 0 16 0,-2 2-25 0,-1 12 5 15,2-8 1-15,1 3 21 0,0-12-30 16,0 12 25-16,11 17 10 0,-1-16 14 0,2-1-2 16,-1 0-2-16,2-3-5 0,1 0 3 0,-1-6-2 15,5 0 6-15,-2-3 0 0,-7 0 6 16,7 0-24-16,19-12-15 0,-16 8 25 0,0-4-13 15,1-4 3-15,-4 0-11 0,1-1-1 0,-4 0 0 16,0-1 8-16,-2 0-11 0,-3 0-6 16,0 0 25-16,-4 3-16 0,-3 2-7 0,-1 9 14 15,0 0-22-15,-19-17-7 0,5 11 2 16,1 2 4-16,-7 2-25 0,7 2-39 0,-4 0 9 16,-4 0-27-16,-1 0-35 0,-21 17-9 0,24-15-21 15,2 4 16-15,4-4-99 0,3 2-51 16,3-4-18-16,5 3 26 0,2-3-196 0,0 0-52 15,5 0 23-15,3 0 58 0,17 5-11 16,5-2 54-16,2-2 40 0,0-1 37 0,-2 5-20 16,4-5 66-16,3 1-4 0</inkml:trace>
  <inkml:trace contextRef="#ctx0" brushRef="#br0" timeOffset="191708.89">29455 9242 848 0,'2'2'504'0,"-4"0"-17"16,2 4-28-16,-3 10-37 0,1 4-36 0,2-10-41 16,-6 28-7-16,2-9-28 0,0 2-39 15,1-1 0-15,-1 4-18 0,3-1-44 0,-1-1-23 16,0 0-20-16,1-1-2 0,-1 3-27 0,2-6-51 16,-2-3-37-16,-2-3-28 0,-1-2-61 15,1-6-43-15,-3-1 8 0,-3-5-187 0,3-5-80 16,-2-1 31-16,1-2-241 0,8 0 22 15,0 0 81-15,-24-13 14 0,12 2 1 0,2-4 74 16,2 0-11-16,2-3 45 0,3-2 0 16,-2-3 74-16,4 5-12 0</inkml:trace>
  <inkml:trace contextRef="#ctx0" brushRef="#br0" timeOffset="192315.11">29382 9394 1021 0,'15'-17'428'0,"3"2"-9"15,2 2-17-15,-2 2-29 0,3 0-16 0,1 3-12 16,-1 4-45-16,3 0 0 0,0 4-26 15,-12 0-38-15,26 13-25 0,-17-5 17 0,1 3-41 16,-4 6-6-16,-5-2-30 0,-2 0 2 0,-3 1-14 16,-8-9-2-16,0 5-29 0,-14 16-12 15,3-12-8-15,0-3-39 0,-1 3-12 16,-2-8-51-16,-4 0-42 0,3-4-41 0,1-2-50 16,3-2 13-16,0 0-129 0,11 0-75 0,0 0 30 15,-9 0-207-15,-4-13-14 0,10 9 37 0,3-2 55 16,0-1 56-16,3-11 7 0,-3 8 41 15,10-17 16-15,3 9-22 0,-1 3 260 16,2-2 7-16,2 1 343 0,-2 1 27 0,5 1 0 16,-1 3-27-16,2 1-32 0,0 3 87 0,0 2-2 15,1 1 2-15,0 4-40 0,-9 0 7 16,2 0-38-16,22 12 1 0,-17-3-3 0,0 1-42 16,-2 4-1-16,-2-1-15 0,-3 8-8 0,-2-6-27 15,-1 2-17-15,-5-3-16 0,-4 1-10 16,2-4-13-16,-2-11 38 0,0 8-44 0,0-1 6 15,0-7 10-15,0 8-27 0,-13 6 2 0,11-13-17 16,-3 3-26-16,-2-2 17 0,5 0-16 0,-4-2 19 16,1-1-31-16,1 0-7 0,-1-4-5 0,5 5 18 15,-12-15-19-15,8 6 10 0,3 0-16 16,1-1 11-16,0 3 13 0,0-5-16 0,16-15-23 16,-4 10 15-16,2 3-2 0,1 0-1 0,4 1-10 15,-1 1 11-15,4 4 4 0,-1 1-4 16,2 3-21-16,0-1 8 0,-11 5 5 0,4 0 0 15,21 9 3-15,-16 1-1 0,-2 1 3 16,-4 3 3-16,0 1 1 0,-5 1-20 0,-2 2 16 16,-5-2-1-16,-1 1 7 0,-2-10-3 0,0 2-6 15,0 1-27-15,-15 14 1 0,8-18-95 16,0 0-57-16,-1-4-59 0,2-1 24 0,0-1-149 16,6 0-83-16,-10 0 37 0,-12-15-225 0,8 3 59 15,4 2 8-15,0-4 72 0,-1-1 38 16,2 1 35-16,1-1 15 0,0-4 54 0,4 0 18 15,1-1 29-15,3-1 27 0,0 13 6 16</inkml:trace>
  <inkml:trace contextRef="#ctx0" brushRef="#br0" timeOffset="192469.51">30122 9109 1345 0,'1'-5'509'16,"0"0"-44"-16,0 0-65 0,-1 3-37 0,0-1-39 15,1 0-52-15,-1 2-25 0,0-2-50 0,0 3-64 16,0 0-87-16,0 3-5 0,-1-1-223 15,1 3 18-15,2-3-319 0,1 3 28 0,1 0 60 16,5 10 19-16,4-1 17 0,5-2-7 16,2 3 79-16,-2 1 24 0,3-1 7 0,2 0-6 15</inkml:trace>
  <inkml:trace contextRef="#ctx0" brushRef="#br0" timeOffset="193408.55">30356 9356 695 0,'3'2'500'0,"1"2"-53"16,-2 1-29-16,7 8-29 0,-4-4-43 0,-1 1-36 15,-2-2-15-15,1-1-40 0,-1 2-24 0,0-4-18 16,-2 1-15-16,2 0-18 0,-2 1-22 16,0-2 0-16,0-1-30 0,0 0 18 0,0-2-22 15,2 0-3-15,-2-1 4 0,0 1-36 0,0-2 6 16,0-2-25-16,0 1 17 0,1-2-19 16,0-1 6-16,1-1-26 0,8-7-16 15,-1-2 25-15,2 2-27 0,-1 0 0 0,3 4-11 16,1-1 8-16,1 5 4 0,-1 0-2 0,-3 3-4 15,-2 0-6-15,0 1-16 0,11 14 23 16,-6-7-12-16,-3 3-6 0,-1 2 2 0,2 1 17 16,-7 1-14-16,-3-2 8 15,4 3-18-15,-5-3 8 0,0-4-11 0,2 0 23 0,-3-2-13 16,0-2-4-16,0 1 7 0,0-2 8 16,0-3 6-16,0 0-10 0,0 0-16 15,0 0 5-15,-5 5-5 0,5-6 15 0,0-2-15 16,0-1 24-16,0-1-3 0,5-7-16 0,2-2-14 15,2 2 2-15,-2 0-18 0,6 2 28 16,1-5 0-16,2 3-9 0,1 0 5 0,1 3-11 16,0 3-5-16,0 1 13 0,-2 1 0 0,-2 4-16 15,-14 0-1-15,13 0 12 0,14 14 5 16,-16-6-11-16,0 1 12 0,-2 1 27 0,1 2-24 16,-1 0 11-16,1 0-5 0,2-2 9 15,-3 1-19-15,2-3 21 0,-1 5-16 0,0-8-4 16,-1-2 21-16,3-2-5 0,-1 2-12 0,-11-3 7 15,13 0 1-15,1 0 5 0,1 0-4 16,22-12 9-16,-18 4-13 0,-2 1-19 16,2-6-22-16,-1 2 11 0,-2 0 2 15,2-2 5-15,-2 1 1 0,-2-1 3 0,-4 4-10 16,-4-1 9-16,0 5-21 0,-4 1 20 0,0 1-16 16,-2 3 33-16,0 0 5 0,-4 0 4 0,0 3-5 15,-2 1 19-15,-5 6-13 0,-1 0 12 0,-2 4-9 16,5-2 2-16,4 3 7 0,-1 1 11 15,6-8-3-15,0-8-14 0,0 12-4 0,19 15-13 16,-2-15 18-16,2-3-20 0,2-1 14 16,1 0-34-16,1-4-39 0,-1-4-37 0,-4 2-51 15,3 1 15-15,-15-3-176 0,8 0 29 0,19-17-344 16,-15 11 38-16,-2-3 45 0,0-3 60 16,2 2 62-16,4-2 13 0,-4-1-18 15,0 0 31-15,0-2 81 0,1 6 13 0,-6-3 13 16,-2 2 11-16</inkml:trace>
  <inkml:trace contextRef="#ctx0" brushRef="#br0" timeOffset="193886.87">31224 9077 762 0,'-7'-4'386'16,"4"1"-44"-16,1 1-15 0,0 2-49 0,2-3-32 16,2 3-18-16,3 0-2 0,4 3 27 0,9-1-35 15,-7-2 13-15,7 0-16 0,5 0-26 16,1 0 0-16,3 0-18 0,1 0-24 0,1 0-14 16,2 0-13-16,34-12-8 0,-33 7-6 15,-1 0-19-15,-2-2-3 0,-2 5-5 0,-5-5-19 16,-1 3 3-16,-5 2-18 0,-3 2-4 0,-4-2-9 15,-9 2-20-15,6 0 12 0,-6 0-2 16,14 15-11-16,-9-1 11 0,-3 1 1 0,2 6-1 16,1-2 2-16,0 2-4 0,1 1-6 0,-1 3 3 15,5 0 9-15,-2 2-9 0,-1-2 13 16,3 7-13-16,-1-7-2 0,1 4 19 0,-2 4-14 16,-3-1-2-16,5 4 17 0,-2-4 20 0,-1 3-9 15,-3-2-4-15,-2 0 9 0,-2 1-7 16,0-19-8-16,0 6 6 0,-13 28-14 0,5-23 20 15,-9-4-20-15,-1 0 3 0,-6-3-31 0,-3-3-47 16,-7-4-29-16,-2-1-58 0,-2-4 13 16,-5-2-139-16,-8 0-83 0,6-1 30 0,-7-3-263 15,-4 0 23-15,27-1 63 0,-12 0 50 16,-11 0 31-16,-2 0 44 0,-57-12-25 0,54 9 60 16,3 2 30-16,0-1 45 0,4 0 13 0</inkml:trace>
  <inkml:trace contextRef="#ctx0" brushRef="#br0" timeOffset="203705.26">8965 6279 544 0,'-15'-15'252'0,"-8"-15"-37"0,15 18-31 16,0 2-15-16,-3 1-3 0,2-2-31 0,2 3 2 16,-1 2-26-16,1 2-19 0,3-1-8 0,0 1-19 15,1 1-2-15,1 0-23 0,-1 3-16 16,1-2-2-16,-1 2-20 0,1-3-8 0,0 3 8 16,-1 0-3-16,3 0-13 0,-4 0 17 15,4 0-22-15,-1 0 14 0,0-1 4 0,0 1-5 16,-2-1 8-16,3 1-5 0,-1 0 19 0,1 0 0 15,0 0 14-15,0 0-16 0,0 0 7 0,0 0 1 16,0 0 12-16,0 0 11 0,0 0 11 0,0 0-4 16,0 0-6-16,-3 0 8 0,3-1-4 15,0 1 0-15,0 1 13 0,-1-2-17 0,1 0-5 16,0 2-2-16,0-2 12 0,0 1-28 16,0 0-2-16,0 0 5 0,0-1-15 0,1 1 1 15,0 0-15-15,2 0-12 0,0 0-12 0,0-1-11 16,1 0-49-16,0 1-7 0,2 1-3 0,0 1 10 15,-1-2-169-15,0 2-122 0,1 0 13 16,8 4 15-16,-4 0 34 0,-1-1-2 16,-2-1 1-16</inkml:trace>
  <inkml:trace contextRef="#ctx0" brushRef="#br0" timeOffset="204442.22">8646 6163 291 0,'0'-21'359'15,"-1"4"-52"-15,1 10-46 0,0 0-19 0,0-2-12 16,0 3-30-16,0 6-36 0,0-8-11 0,0 8-18 15,0 0 4-15,-10-9-16 0,8 12-9 16,0-1 19-16,1 2-23 0,0 4 12 0,2 12-6 16,-1-11-13-16,0 11 54 0,0 5-4 0,0 5-1 15,16 45 0-15,-8-28 11 0,1 7-9 16,2 6-5-16,0 7-8 0,0 3-19 0,1 3 1 16,-3 5-25-16,2 1 12 0,-3 1-10 15,0 0-14-15,-2-1-5 0,-1-4-8 0,-1 0-18 16,-1-4 5-16,0-5-9 0,-2-3-17 0,-1-34 11 15,0 11-7-15,0 3-12 0,0-1 4 0,0-2-2 16,0-5-4-16,0-2-4 0,0-1-4 0,0-6 4 16,0-2-6-16,0-6-2 0,0-3-2 15,0-6-14-15,0-1-24 0,0-8-9 0,0 0-25 16,-11 9 0-16,9-14-19 0,1 3 7 0,0-5-53 16,-1 1-34-16,-1-11-24 0,-2-3-21 15,0 0-58-15,4 0 27 0,-5-7-164 0,1 2-63 16,0 0 25-16,-1-2 1 0,1 0 43 0,-3 1 37 15,4 0 25-15,0-4 25 0,1 0 11 16,-2-3 19-16</inkml:trace>
  <inkml:trace contextRef="#ctx0" brushRef="#br0" timeOffset="206492.19">8663 6145 657 0,'-2'-5'195'0,"1"0"-19"0,-1 2-7 0,1-2-18 16,0-1-31-16,0 1 7 0,-1 0-10 16,2-1-25-16,-1 0 5 0,0-1-26 0,1 7 16 15,0-7-11-15,0 1 16 0,0-2 2 0,0 2-16 16,0 6 5-16,0-10-13 0,0 5-14 0,0 5-4 16,0-9 2-16,0 4-4 0,0 5-4 0,0-8-6 15,0 8-5-15,0-7-11 16,0 7 19-16,0 0-9 0,0-5 0 0,0 5 7 15,0 0-7-15,11-12-8 0,-5 11 8 0,-2 0 5 16,1-1 7-16,1 1-13 0,0-2 17 0,11 2-10 16,-3-2 9-16,3 0-13 0,2 1-8 15,3-2 9-15,0 1 8 0,-1 0-17 16,3 1-2-16,2-3 7 0,1 1-18 0,4-1 13 16,-3 2-7-16,-1-1-2 0,-1 2-4 0,-3-1-11 15,2 1 11-15,0 1 5 0,0 1 0 0,0 0-6 16,1 0 7-16,-14 0-15 0,6 0-7 0,3 0 10 15,4 0 14-15,2 0-2 0,1 0 4 16,1 0-9-16,1 0 0 0,1 0 2 16,1 0-11-16,32-5 10 0,-32 1 6 0,-1 1-20 15,-1 1 13-15,-1-1-9 0,0 1 9 0,1-3-1 16,0 3 0-16,0 2-19 0,-2 0 38 0,-3 0-27 16,-1 0 1-16,5 0-16 0,-18 0-5 0,7 0 16 15,3 0 7-15,2 0-13 0,1 0 22 16,2 0-15-16,-1 0 6 0,2 0 6 15,0 0-28-15,28 9 26 0,-27-9-22 0,4 2 32 16,-3-2-3-16,-2 1 15 0,3-1-10 0,-1 2-1 16,0-1-11-16,0 1-2 0,-2 2 7 0,2-1-2 15,-3-1-14-15,1-2 0 0,-1 1 9 0,0 1-1 16,0 0 8-16,-1 0 4 0,1-2-6 16,-1 1 10-16,3 2-3 0,-1-2-41 0,-14-1 2 15,7 0 19-15,5 0 11 0,0 0 1 0,2 0-9 16,2 0 10-16,1 0 0 0,1 0-3 15,0 0-1-15,1 0 9 0,0 0 4 0,-1 0-38 16,31 8 25-16,-31-8 1 0,0 2 7 16,0 0-21-16,-3-1 13 0,0 3-3 0,0-4-4 15,2 3 4-15,-2-3-21 0,1 2 20 0,-1-2-4 16,2 0-4-16,-15 0-10 0,8 0 2 16,2 0 11-16,3 0 3 0,0 0 1 0,-2 0-6 15,30 12-4-15,-29-9 9 0,4-1-27 0,-4 2 20 16,0-1 7-16,-3 2 1 0,2-3-3 15,-2 3-24-15,4-2 29 0,-1 0-8 16,1 1 1-16,0 1-15 0,2-2 12 0,1-1 18 16,2 0-18-16,1 1-16 0,0-3 27 0,2 2-24 15,-1-1 13-15,0 0 9 0,1 0 10 0,1-1-33 16,-21 0 24-16,9 0-2 0,5 0 9 16,0 0-5-16,1 0-12 0,32 9 5 0,-31-6-11 15,-2 0 3-15,3-1-17 0,-1 3 10 16,0-2 3-16,1 1 25 0,0-1-2 0,1-2 4 15,0 4-11-15,3-3 1 0,-1 2 11 0,3-2-20 16,1 2 6-16,5-1 3 0,-3 0 4 0,1 0-25 16,1 0 8-16,1-1 19 0,-3 1 0 15,3 0-6-15,-3 1 11 0,-3 1-21 0,0-2 19 16,1 1-6-16,-2-1 10 0,-1 0-4 16,0 1-4-16,1-1 9 0,0 0-5 0,-3 1-10 15,1-2-3-15,1 1 12 0,-1 1-9 16,0 0-5-16,0-1 6 0,0 3 4 0,0-4-9 15,2 0 17-15,-2-1-5 0,2 1-1 16,0 1-13-16,-3-1 13 0,4 3-10 0,-2-3 6 16,1 0-8-16,-1 3-6 0,2-5 8 0,-1 3-1 0,-2-1 1 15,2 0 3-15,0 0-8 0,-2 1 5 16,0 0-13-16,2-1 25 0,-2-1-14 0,3 1 3 16,1-2 4-16,0 2-7 0,-1 0 0 15,1-1-3-15,0-1-3 0,1 2-4 0,-1-1 6 16,1 0-1-16,-2-1-5 0,-2 0 12 0,-19 0-13 15,9 0 14-15,5 0-11 0,1 0 16 0,-2 0-20 16,4 0 17-16,-3 0-14 0,1 0 1 16,-2 0 7-16,-1 0-3 0,-3 0 0 0,0 0 8 15,-3 0-3-15,1 0 0 0,-3 0-2 0,-1 0 12 16,1 0-12-16,-2 0-3 0,1 0 3 16,-2 0-5-16,2 0-5 0,0 0 18 0,0 0-16 15,0 0 10-15,0 0 0 0,0 0-14 16,-3 0 16-16,-3 0-1 0,-2 0-11 0,-3 0 8 15,0 0-1-15,-3 0-6 0,-7 0-6 16,8 0 15-16,-8 0-7 0,7 0 8 0,-7 0 6 16,7 0-3-16,-7 0-9 0,7 0 5 0,-7 0-11 15,7 0 11-15,1 0-5 0,-8 0-3 0,8 0 2 16,-8 0 9-16,8 0-10 0,-1 0 5 16,-7 0 9-16,6 0-7 0,-6 0-3 0,7 0 4 15,-7 0-5-15,0 0-1 0,10 0 6 0,-10 0 4 16,0 0-7-16,6 0 6 0,-6 0-13 0,0 0 12 15,0 0-1-15,7 0-2 0,-7 0-11 0,0 0 5 16,0 0 6-16,0 0-6 0,0 0 2 16,6 0 2-16,-6 0-13 0,0 0 10 15,0 0-4-15,0 0 7 0,0 0-6 0,8 12 9 16,-8-9 1-16,-2-1 1 0,1 2 3 0,-1 0 3 16,-1 2-6-16,-1 0 2 0,2-1 3 0,-5 7-5 15,5-3 3-15,-2 3 1 0,1-3-4 0,1 7 7 16,0 0-3-16,-1 1-1 0,3-8 4 15,0 4 0-15,0 4-5 0,0 3 9 16,12 20-1-16,-8-16-4 0,0 1 4 0,-1 0-3 16,1 1 6-16,3 3 3 0,-4 0-6 0,3 2 1 15,-1 1-2-15,1-3-9 0,-2 2 0 16,-1 1 3-16,2-6 5 0,-1 6 2 0,1-3-10 16,-1 0-8-16,0 3 10 0,-2-4-9 0,3 4 16 15,0-1 6-15,-3-1-8 0,3-1 1 0,-3 5 6 16,2-4-11-16,1-2 0 0,-1 3 12 15,0-2 2-15,0 0-16 0,2-1-2 0,-2 1 9 16,1-1 1-16,3 0-10 0,-2 1 11 0,2-2 2 16,-3 4-10-16,1-3-7 0,1-2-4 15,0 0 3-15,0 4-3 0,-3-5 12 0,1 1-11 16,-1 0 4-16,-4-6 10 0,2 1-6 0,3-4 8 16,-2 0-17-16,1-1 1 0,-4-3 4 15,0-3 0-15,2-1-5 0,-2-1-2 0,0-1-7 16,0-2 23-16,0 1-7 0,2 0 0 15,-2-1-18-15,0 1 11 0,0-1 1 0,2-1-6 16,-2 1 4-16,2-1 4 0,-2 0-1 0,1 0 17 16,1 0-27-16,-2-1 23 0,0 1-23 15,2-1 25-15,-2-1-17 0,2 3 8 0,-2-2-4 16,0-1 9-16,2 2-16 0,-2-1 2 16,2 2-6-16,-2-4 18 0,0 2-13 0,0-1-3 15,3 0 14-15,0-1-21 0,-3 2-14 0,0-3-14 16,0 0-15-16,0 1-10 0,2 1-27 15,-2-2-32-15,0 0 14 0,-6-3-186 0,2 3 28 16,0-3-292-16,-11-2 29 0,-4-1 40 16,-3 0 40-16,-5 0 36 0,0-1 21 0,-2 1 49 15,-5-4 6-15,0 5 20 0,-2-2 36 0,-4 1 14 16,-8 2 7-16</inkml:trace>
  <inkml:trace contextRef="#ctx0" brushRef="#br0" timeOffset="208617.99">8783 7882 471 0,'0'0'279'0,"0"0"-43"0,0 0-27 0,0 0-12 15,0 0-20-15,0 0-10 0,0 0-9 16,0 0-16-16,0 0 15 0,0 0-15 0,0 0-18 15,0 0-3-15,0 0-11 0,8-17 0 0,-1 17 14 16,0 0-26-16,2 0 14 0,6 0 1 0,4 0-11 16,2 0-23-16,3 0-20 0,3 0 23 15,1 0-10-15,3 0-2 0,2 0-6 0,0 0-7 16,1 0-5-16,1 0-18 0,5 0-4 16,-1 0-1-16,2 0 15 0,2 0-3 0,1 0 12 15,2 0-7-15,-1 0 10 0,3 0-6 16,0 0-10-16,2 0-19 0,1 0 17 0,-1 0 8 15,4 0-8-15,1 0 11 0,1 0 2 16,0 0 1-16,2 0-16 0,1 0 0 0,-1 0 13 16,0 0-1-16,1 0-16 0,-3 0 10 0,1 0-8 15,-3 0 5-15,-2 0-1 0,-2 0 3 16,-1 0 2-16,-3 0 1 0,0 0-14 0,-3 0 0 16,45-4-8-16,-48 3 11 0,3-3-3 0,-2 4-6 15,2-3 1-15,1 0 2 0,0 1 1 16,1 0-2-16,-1 0-10 0,1-1 10 0,-23 3 10 15,13 0-12-15,4 0 14 0,2 0-12 0,3 0 6 16,-2 0-5-16,0 0-11 0,-1 0 10 0,-2 0 9 16,-1 0-18-16,1 0-3 0,-4 0 11 15,1 0-5-15,-2 0-4 0,0 0 1 0,1 0-14 16,-1 0 17-16,3 0-8 0,-3 0 2 16,0 0-3-16,1-6 3 0,0 6-10 0,0 0 7 15,37-11 2-15,-36 8-13 0,0 2-6 0,3 1 3 16,0-2 8-16,1 1-3 0,-1-2-4 0,2 3 4 15,-1-2 4-15,1 2 8 0,-3 0-1 16,-1 0-20-16,-3-1 10 0,1 1-4 16,0 0 4-16,-18 0 4 0,10 0-10 0,5 0-4 15,2 0 8-15,1 0 11 0,0 0-9 0,-1 0 7 16,0 0-5-16,0 0 4 0,0 0-4 0,34-8-4 16,-34 4-6-16,1 1 5 0,0 2-8 0,2-5 13 15,-2 5-2-15,1-2-6 0,-3 3 1 16,3-4 7-16,-5 1-8 0,-1 0-2 0,2 1 3 15,0-1 9-15,-1-1-2 0,4 2-15 16,1-1 10-16,-1 0-4 0,1 2-2 0,0 0 15 16,0 1-1-16,3-1-15 0,-3 0 16 15,-1 0-3-15,0 0 1 0,-18 1-19 0,10 0 7 16,5 0 9-16,0 0-3 0,1 0 8 16,0 0-11-16,0 0 8 0,2 0-10 0,-1 0 10 15,1 0-8-15,-1 0 9 0,-2 0 0 0,32-11 0 16,-31 10-14-16,-2 0 0 0,-2-1 3 0,3 1 10 15,-17 1-8-15,8 0-7 0,6 0 6 16,-1 0-2-16,3 0 1 0,0 0 11 16,-2 0-1-16,0 0-3 0,1 0-4 0,-1 0-6 15,-2 0 2-15,0 0 14 0,-1 0-15 0,-1 0 14 16,0 0-14-16,2 0 15 0,-2 0-9 16,0 0 5-16,-1 0-6 0,1 0-5 0,-2 0 11 15,2 0-4-15,-1 0-1 0,-2 0 2 16,1 0 2-16,-1 0-3 0,1 0-12 0,-5 0 6 15,2 0 3-15,-5 0-7 0,-1 0 8 0,-3 0 10 16,0 0-8-16,-1 0 3 0,-4 0 1 16,1 0 4-16,0 0-5 0,7 10-2 0,-6-9-8 15,-1-1 9-15,13 2-7 0,-1 1-3 0,0-3 13 16,2 2-4-16,-1-2-10 0,0 2 2 16,1-2 5-16,1 1 5 0,-4 0 0 15,2 2-10-15,-4-3 13 0,-5 2-4 0,-4-2 4 16,-1 1-5-16,2-1-8 0,-2 1-2 0,-1-1 15 15,-1 1-4-15,0-1-5 0,-2 0 9 0,3 0-12 16,0 1 12-16,-1-1 1 0,-1 0-4 16,1 1-11-16,-4-1 12 0,0 0-14 0,6 0-2 15,-6 0 16-15,9 0 1 0,-3 0-9 16,-6 0-4-16,10 0 8 0,-5 0 8 0,-5 0-14 16,8 0 5-16,-8 0-2 0,8 0 6 15,-8 0 7-15,6 0-2 0,-6 0-7 0,0 0-8 16,7 0 9-16,-7 0 7 0,0 0 0 0,0 0-19 15,7 0 15-15,-7 0 5 0,0 0-4 16,0 0-2-16,9 0-14 0,-9 0 17 0,0 0-18 16,0 0 3-16,5 0 11 0,-5 0-1 0,0 0 3 15,0 0 0-15,0 0-14 0,0 0 13 16,8 0 2-16,-8 0 0 0,0 0-5 0,0 0-3 16,0 0 0-16,0 0 4 0,5 0-3 15,-5 0 4-15,0 0-3 0,0 0 7 0,9 0-10 16,-9 0-11-16,7 0 6 0,-1 0 16 0,1 0-18 15,-1 0 16-15,2 0-14 0,5 0 9 0,5 0 5 16,0 0-15-16,0 0 0 0,-1 0 4 16,-2 0-5-16,-3 0 5 0,-2 0 15 0,-3 0-4 15,1 0-10-15,-8 0 9 0,7 0 5 0,-7 0 5 16,8 0-13-16,-8 0 15 0,8 0-2 16,-8 0-2-16,0 0-18 0,0 0 1 0,9-2 3 15,-9 2 10-15,-4 0-16 0,3-1 9 16,-3 1-24-16,2-1-24 0,-2 1-7 0,-1 0-35 15,0-1-30-15,-1 1 9 0,-1 0-99 0,0-2-59 16,-4 2-68-16,-16-5 30 0,9 3-231 16,-5 0 36-16,13 2 39 0,-4 0 23 0,-2 0 20 15,-19-11 30-15,16 7 61 0,-1 0 24 0,2 0 14 16,-4-3 40-16</inkml:trace>
  <inkml:trace contextRef="#ctx0" brushRef="#br0" timeOffset="-210046.96">11653 8345 714 0,'13'0'212'0,"-13"0"-3"0,0 0-12 15,0 0-1-15,0 0-30 0,14-14-5 0,4-4 12 16,-17 15-10-16,3-1-7 0,-3-1 6 16,1 1-13-16,0 0-8 0,-2 0-7 0,0 4 6 15,0 0-18-15,0-9-8 0,0 9-8 0,0-8-17 16,0 8 2-16,0-8-1 0,0 1-10 16,0 7 10-16,0-7-2 0,-12-4-4 0,10 7-6 15,-1 1-17-15,0 2-27 0,-1 1 1 0,-1 0 31 16,0 3-5-16,-8 8 5 0,1 1-14 15,-1 7 32-15,2 2-9 0,1 4 12 0,-1 0-8 16,2 4-1-16,3-6 3 0,2 2-17 16,1 0-3-16,3-14-6 0,0 6-1 0,0 1 0 15,14 20 4-15,-4-22-9 0,1-3-2 0,5-1 7 16,-2-4-13-16,3 0 0 0,1-6-6 0,-8-2-1 16,6 0-4-16,17-14 2 0,-12 6-13 15,-2-1 6-15,0-2-7 0,-1-4 7 0,-2-1-8 16,-2-3-4-16,-1-1-8 0,-3-4 4 15,-1 3-5-15,-2-3 5 0,0-3-6 0,-4 1-4 16,-2 3-1-16,-1 10 4 0,0-2-4 0,-13-18 3 16,5 16-4-16,-2 6-12 0,-4 4 5 15,-1 1-5-15,-3 4-5 0,0-1-7 0,-1 3-15 16,9 0-5-16,-2 0-11 0,-2 0-26 16,-11 11-5-16,16-7 9 0,2 0-76 0,1 1-40 15,2 0-32-15,2-2-39 0,2-2 27 0,2 2-274 16,0 1 58-16,1-2 15 0,13 4 32 15,1-2 46-15,-6-1-18 0,6 0 50 16,2 0 6-16,-9-3 34 0,6 0 34 0</inkml:trace>
  <inkml:trace contextRef="#ctx0" brushRef="#br0" timeOffset="-209716.08">12081 8240 945 0,'3'2'367'0,"0"1"-23"16,0 0-42-16,-1 3 61 0,0 15-31 0,0 0-13 15,-2 3-18-15,3 0-22 0,-3 0-37 0,1 1-14 16,0-1-12-16,-1-13-35 0,0 7-11 16,0 1-21-16,0-2-9 0,0-2-10 0,0-1-10 15,0-3-28-15,0-2 16 0,0-2 1 16,0 0 5-16,0-7 20 0,0 7 4 0,0-7-26 16,0 0-31-16,-2 8 5 0,2-11 9 0,0 1-24 15,0-2-14-15,1-2-18 0,3-10-9 16,0-2 14-16,0 0-31 0,1-4-10 0,2 1-13 15,2 0-8-15,-1 2-10 0,0-1-6 16,-3 4-20-16,0 5-31 0,0 2-32 0,0 2-28 16,7 0 16-16,-2 3-68 0,-6 0-20 15,0 1-49-15,-1 3-18 0,0 0-14 0,-1-1 28 16,-2 1-250-16,0 0 38 0,0 5 42 0,-3-3 19 16,1-1 23-16,-1 2 34 0,-1 0 32 0,-8 4 13 15,-1 0 35-15,-3-2 28 0</inkml:trace>
  <inkml:trace contextRef="#ctx0" brushRef="#br0" timeOffset="-208216.5">12248 8238 589 0,'0'0'175'0,"0"0"-1"0,-14-14-10 15,14 14-22-15,-26-19-12 0,21 17 9 16,0 0 1-16,1 0-17 0,0 0-3 16,-1 1 7-16,2-1-15 0,0 0 10 0,-1 0-18 15,2 1-3-15,-2 0 8 0,1 0-8 0,1-1-5 16,-2 2 1-16,1-2-22 0,1 1 9 0,0 1-11 15,0 0 12-15,0 0 7 0,2 0-17 16,0 0 4-16,0 0-16 0,0 0 27 0,0 0-29 16,0 0 3-16,0 0-28 0,0 0 23 15,-7 0-14-15,7 0 8 0,-8 12-10 0,7-11-4 16,-1 0-1-16,0 0-2 0,-1 1-6 0,2 0-2 16,0 0-2-16,1 0-10 0,-1 0-2 15,0 1 30-15,0-2-3 0,-1 2-22 0,0 0 0 16,-1-2 9-16,1 2-4 0,-2-1-1 15,1 0-12-15,0-1 13 0,0 1-11 0,-1 1-1 16,1-2-22-16,0-1 1 0,0 2 17 0,0-1 16 16,3-1-9-16,0 0 4 0,0 0-1 15,0 0-3-15,-7 0 8 0,7 0-15 0,0 0 8 16,-8 0-8-16,8 0-3 0,0 0 16 16,-8 0-13-16,8 0 8 0,0 0 11 0,-7 0 3 15,7 0 6-15,0 0-3 0,0 0 9 0,0 0-7 16,-7 0-3-16,7 0 7 0,0 0 3 0,0 0-13 15,0 0 15-15,0 0 2 0,0 0-14 16,0 0 4-16,0 0-6 0,0 0-2 0,-12-3 7 16,15 4 11-16,0 1-5 0,-1 1 3 15,10 5 11-15,-1 0 1 0,4 2 1 0,0 3 1 16,-1-1-12-16,-1 2 7 0,3 1 0 0,-3 3-7 16,4-3-2-16,-2-1-15 0,-2 3 1 15,0 0 15-15,-1-2-22 0,-3 0-2 0,0-1-4 16,-2 1 17-16,-2-5-11 0,-1-2 7 0,-2-1-1 15,-1 1 1-15,-1-2-16 0,0-6 3 0,0 0 13 16,0 7-21-16,0-7 17 0,-21 22-1 16,9-14-17-16,-4 0 15 0,2-2-15 0,-2-1-1 15,2 0-9-15,1-2 21 0,2-2-20 0,2 0 1 16,1 0 1-16,1-1 8 0,7 0-9 16,0 0 5-16,-7 0-15 0,7 0 20 0,-9-12-13 15,9 5 5-15,2 2-7 0,5-13-1 16,3 4 8-16,3-4-9 0,0-2-9 0,1 1 24 15,2 0-6-15,1 0-13 0,1 1 2 0,4 1 2 16,-4-3-8-16,-2 4-29 0,2 1-15 16,-2 0-30-16,0 0-25 0,-3 4 11 0,-2 2-115 15,-5 3-53-15,-3 2-24 0,-1 1-25 16,-2 3 30-16,0 1-242 0,-2-1 16 0,0 4 55 16,-11 2 64-16,2 2 24 0,-2-2 24 15,-2 2 1-15,-3 4 35 0,1-1 9 0,-3 4 24 16</inkml:trace>
  <inkml:trace contextRef="#ctx0" brushRef="#br0" timeOffset="-206814.74">9319 9485 878 0,'0'0'299'0,"19"0"-17"0,6-14-17 16,-18 5-49-16,-5 3 1 0,1-1-21 0,0 0-20 15,-3 0 7-15,1 0-27 0,0 2 11 0,-1 5-41 16,0-13-11-16,0-1 37 0,-11-14-2 15,5 16-18-15,2 5-32 0,-1 1-31 0,-2 2 14 16,-1 1-26-16,-2 3 13 0,2 0-17 0,-15 13 1 16,6-3-2-16,-1 4 18 0,1 2 0 15,1 2 14-15,3 3 3 0,-2 5-14 0,4 1 10 16,0 3-5-16,4-1 7 0,2-1-5 16,3 4-7-16,2-3-6 0,0-16 8 0,13 25-2 15,2-21-9-15,-2 2-1 0,4-4 8 0,-1-8-16 16,4-2 9-16,-1-2-5 0,-10-3-17 0,21-11 2 15,-8 2-12-15,-2-3 10 0,0-3-10 16,0-2 1-16,-3 2-6 0,-1-6-8 16,0 1-9-16,-2-3-7 0,-2 1-13 0,-2-2-12 15,-1 0 11-15,-3-1-7 0,0 2 3 0,-2 1 8 16,0 1-7-16,-3 3 0 0,2 4-6 0,-3 3 0 16,0 2 8-16,0 9 2 0,0 0 1 15,0 0 16-15,-8-8 8 0,6 11 5 0,0 1 7 16,-1 11 2-16,-1 1 12 0,3 4 0 15,0 0 22-15,1-9-10 0,0 4 12 0,0 6 1 16,15 26-27-16,-7-23 15 0,1 0-12 0,1 1 6 16,2-3-18-16,-1-3 6 0,1-2-4 0,1 0-13 15,-4-5-21-15,0-2-39 0,-1-3-25 16,-2-3-30-16,-1-1-53 0,0-3 15 16,-5 0-151-16,0 0-33 0,0 0 28 0,0 0-273 15,14-14 6-15,-14 8 65 0,-1-11 41 0,1 9 41 16,0-3 10-16,0-6 35 0,-13-21-5 0,12 18 40 15,1 7 32-15,0-3 11 0</inkml:trace>
  <inkml:trace contextRef="#ctx0" brushRef="#br0" timeOffset="-206443.25">9721 8869 856 0,'1'-2'341'16,"-2"-3"-38"-16,1 3-13 0,-1-2-29 16,1 2-17-16,0 0-26 0,-1-1-26 0,1 1-28 15,-1 2-9-15,0 2-18 0,-1 2 17 16,2 3 3-16,-4 11-15 0,2 5 17 0,-1 2-9 15,1 5 1-15,-1 0-19 0,0 1-10 0,2 1-6 16,0-4-6-16,1 2-15 0,-2-4-1 16,2 1-24-16,-1-5 5 0,1-11-4 0,0 4-17 15,0-2 5-15,0 1-25 0,0-5-16 0,0-1-36 16,0-8-44-16,0 8 6 0,0-8-97 16,3 8-33-16,-1-9-47 0,0 0 25 0,0-4-140 15,-1 0-104-15,4-9-15 0,-5 0 61 0,0 4 3 16,0-7 62-16,0 0 17 0,0-5 23 15,0 0 19-15,0 1-3 0</inkml:trace>
  <inkml:trace contextRef="#ctx0" brushRef="#br0" timeOffset="-206139.44">9708 8932 739 0,'-6'-25'301'0,"-2"11"-31"0,4 0-1 16,0 3-5-16,-1 0-10 0,4 1-15 16,0-1-28-16,-1-4 20 0,2 8-7 0,0-3-12 15,0-2-20-15,13-17 7 0,-3 14-1 16,4 1-12-16,0-1-11 0,4 4 0 0,2-1-6 15,1 3-8-15,2 3-20 0,-1 3-10 16,2 3-25-16,-13 0 2 0,8 0-20 0,22 17 5 0,-19-4-20 16,-3-1-4-16,-1 4-6 0,-5-1-4 15,-2-4 9-15,-4 7-13 0,-5-2-1 16,-2-8-13-16,0 6 10 0,-12 21-3 16,0-19-17-16,-1 1-2 0,-1-2 10 0,0-1-8 15,-3-2-21-15,0-2-45 0,-2 0-15 16,0-3-40-16,-1 0-43 0,1-3 14 0,2 1-63 15,-1-2-65-15,4 0-17 0,2-1-45 0,4 1 29 16,1-3-225-16,1 0 25 0,1 0 33 16,1 2 17-16,3-1 39 0,0 1 32 0,1 0 18 15,0-2 3-15,0 0 16 0,0 0 23 16</inkml:trace>
  <inkml:trace contextRef="#ctx0" brushRef="#br0" timeOffset="-205456.02">8829 9964 403 0,'-6'-3'385'0,"-1"1"-63"16,2 1-29-16,0-1-48 0,1 2-6 15,1 0-37-15,2 0-12 0,0 0 5 0,2 2 1 16,3 0-8-16,10 3-20 0,9 1 33 16,5 1-8-16,6-2 1 0,3 1-13 0,10-3-11 15,5 2-11-15,7-2-14 0,9 2-6 0,5-1-14 16,6-1-11-16,3 2-9 0,3-2-13 0,2 1-6 16,-1 0-15-16,-2 1 4 0,0-1-14 15,-4-1-9-15,-3 3-11 0,-8-1 3 0,-7-1 2 16,-7-2-15-16,-6 1 2 0,-7 2-8 0,-3-3 0 15,-8 0-3-15,0 3 6 0,-6-5-8 0,-4 4 0 16,-7-3-3-16,-4 1-6 0,-4-1 10 16,-4 0-13-16,-2 0-24 0,0-1-23 0,0 0-50 15,0 0 9-15,0 0-76 0,-14 2-36 16,9-1-27-16,-3 1-47 0,-10-2 28 0,-1 3-243 16,-4 2-1-16,-1-1 48 0,-3 1 34 15,1 0 0-15,-5 2 47 0,-5 0 41 0,1 3 29 16,-3 2-15-16,-3 1 51 0</inkml:trace>
  <inkml:trace contextRef="#ctx0" brushRef="#br0" timeOffset="-204626.48">9411 10628 756 0,'5'0'329'0,"0"0"-24"16,1-2-25-16,0 2-14 0,0-3-5 16,6-3-28-16,-1 3 13 0,-4-2 0 15,0 0-22-15,-3 0-28 0,1 0 15 0,-2-2-36 16,1 2-1-16,3-7-20 0,-3-1-5 0,-3 2-20 16,-1 1 0-16,0-1-20 0,0 3-1 15,0-4-17-15,-14-10-3 0,8 9-10 0,0 4-10 16,-3-1-5-16,0 3-6 0,-4 0-9 0,3 2 7 15,1 3-21-15,-1 0 4 0,10 2-2 0,-9 0-2 16,-3 0-1-16,-17 16-7 0,12-3-6 16,-1 0 4-16,3 3 15 0,-2 3 1 0,4 0 11 15,2 2-6-15,0 2 17 0,1 1-6 0,4 3 1 16,0 0 2-16,3 2-17 0,3-15 14 16,0 5-22-16,0 3 12 0,18 21-4 0,-9-26-15 15,3-2 22-15,0-3-25 0,2-5 13 16,-2-3-19-16,-12-4 9 0,17 0-2 15,0 0 9-15,20-17-15 0,-17 6 6 0,-1-1-18 16,-2-5 20-16,0 0-5 0,-1-1-20 16,-2 0-2-16,-2-1 10 0,-2-1-12 0,1 1-7 15,-3-5 5-15,-2 5 10 0,0-1-9 16,1 3 7-16,-4 1-13 0,2 1 3 0,-2 2 5 16,0 5 2-16,-3 2-11 0,3 1 15 0,-2 0-7 15,-1 0 3-15,1 3-3 0,0-1-8 16,-1 1 4-16,1 0-2 0,-1 2 2 0,0 0 19 15,0 0 6-15,1 12 11 0,0-7 18 0,2 14 7 16,-2 0-7-16,2 3-4 0,0 3-5 16,3 1 39-16,-2 3-16 0,0-3-11 0,3-1 19 15,1-1-20-15,0 1 5 0,0-4 1 0,4-1-19 16,-8-4-8-16,5 1 1 0,-2-3 1 0,3-2-1 16,-3-4 0-16,-1-3 3 0,1-1-16 15,1-3-26-15,0-1-8 0,-8 0 1 0,7 0-83 16,-1 0-36-16,5 0-42 0,9-13-34 15,-10 8 18-15,1-2-141 0,-4-2-53 0,-1 3 35 16,1 0-248-16,0-6 45 0,-3 4 58 0,-1 1 22 16,-1 3 10-16,0-2 68 0,0 3 27 15,1-1 11-15,0 0 19 0,6-7 27 0,2 2 25 16,5 0 27-16</inkml:trace>
  <inkml:trace contextRef="#ctx0" brushRef="#br0" timeOffset="-186734.58">11503 9787 742 0,'0'0'343'0,"0"0"-52"0,0 12 18 16,0-12-5-16,0 0-38 0,0 0 28 0,0 0-6 16,0 0-26-16,0 0-11 0,0 0-9 0,0 0-9 15,0 0-26-15,0 0 8 0,0 0-14 16,0 0-6-16,0 0-38 0,0 0 19 0,15 0-16 16,-15 0 4-16,47 14-25 0,-36-14-16 15,8 0-8-15,4 0-19 0,3 0 14 0,1 0-22 16,1 0-17-16,0 0 1 0,26 9-16 15,-28-7-1-15,-3 0-28 0,-4 0-40 0,-1 0-34 0,-5 0-30 16,-13-2-52-16,10 0 11 0,-3 0-123 16,-7 0-39-16,0 0-44 0,9 3 29 0,-12-1-246 15,-1 0 56-15,-1 1 23 0,-3-2 30 16,-9 5 32-16,-6-1 43 0,3-2 0 0,-2 1 28 16,-1 1 25-16,0 0 13 0,3 0 7 0</inkml:trace>
  <inkml:trace contextRef="#ctx0" brushRef="#br0" timeOffset="-186458.34">11549 9959 978 0,'-2'1'385'0,"1"1"-52"0,0 1 11 16,1-1-12-16,0-1-22 0,0 0 0 16,2 2-30-16,2-2-5 0,-1 0-20 0,1 1-11 15,1 0-17-15,9 3-18 0,0-1-12 0,3-2-32 16,2 1-10-16,1-1-17 0,-1 1-4 15,2-3-16-15,2 2-3 0,-3 0-15 0,1-1-6 16,-1-1-37-16,-3 2-1 0,0-2-42 16,0 2-22-16,-10-2-33 0,3 0-43 0,-2 0-29 15,0 0 11-15,-1 0-90 0,-7 0-64 0,9 0-51 16,-3 0 27-16,-6 0-261 0,0 0 51 16,0 0 39-16,0 0 43 0,11 3 26 15,-13-1 26-15,-2-1 32 0,0 3-1 0,-1-1 26 16,-8 4 25-16</inkml:trace>
  <inkml:trace contextRef="#ctx0" brushRef="#br0" timeOffset="-186066.3">11526 10215 834 0,'-2'3'364'0,"0"1"-47"16,1-2 1-16,-1 1-41 0,0 1 29 15,2-1 12-15,0 0-13 0,2 2-12 0,1-2-35 16,2 0 0-16,8 5-15 0,2-4-32 0,1-1-21 16,6 1 0-16,2-3-26 0,4 1 2 15,3-2-21-15,-17 0-19 0,11 0 2 0,2 0-22 16,4 0-15-16,-1 0-7 0,32-12-18 15,-32 10 14-15,-3 2-29 0,-2-5-19 0,-5 3 14 16,-1 1-22-16,-7-2-7 0,0 2-24 0,-4 0-12 16,-2 0-9-16,-1-1-16 0,-1 2-14 15,0-1-15-15,-1 1 4 0,0 0-27 0,-2 0-11 16,0 0 9-16,-1 0-55 0,0 2-15 0,1-1-27 16,-2-1-2-16,1 1-47 0,-1-1-14 15,1 0 25-15,-1-2-225 0,2 1 9 0,-2 0 44 16,1-1 17-16,1 0-8 0,-1-2 53 0,1 1 30 15,1-1 11-15,1-1 15 0</inkml:trace>
  <inkml:trace contextRef="#ctx0" brushRef="#br0" timeOffset="-185126.17">12573 9791 783 0,'0'0'349'0,"0"0"-34"15,0-14-55-15,0 14-23 0,0 0-4 0,0 0-28 16,0 0 82-16,0 0-29 0,0 0-2 16,11 5-12-16,-4 11-3 0,-2 1-2 0,-1 6-20 15,0 0 11-15,3-1-22 0,-1 2-19 0,0-2-11 16,-2 0 0-16,1 1-34 0,-1-1-1 0,-1-3-24 16,-1 0-5-16,2 1-16 0,-2-7-6 15,0-2-22-15,0 0 8 0,0-4-22 0,-1 0 12 16,0-2-27-16,-1 0-22 0,2-3-28 0,-2 3-18 15,0-3-40-15,0 0-50 0,0 0 11 16,1-1-127-16,-1-1-47 0,0 0 25 0,0 0-314 16,0 0 25-16,8-10 69 0,-6 7 23 15,1-2 27-15,-1 2 15 0,2-3 73 0,-2 2-3 16,7-8 52-16,1 2-31 0,5-1 5 0</inkml:trace>
  <inkml:trace contextRef="#ctx0" brushRef="#br0" timeOffset="-184497.94">13055 9866 954 0,'5'3'391'0,"7"9"28"0,-1 0-26 16,0 2-27-16,1 1-18 0,-1 2-25 16,3 0-42-16,-4-1-7 0,0 0-18 0,-1-2-41 15,-1 2-17-15,-1-2-21 0,0-3-14 16,-3 1-19-16,1-7 2 0,-3 2-19 0,-1-2 10 15,0-2-20-15,-1 2-14 0,0-5-6 0,0 0 8 16,0 0-20-16,-12 3-3 0,8-4-16 16,-2 0-2-16,-5-6-5 0,2-1-11 0,1-3 11 15,1-4-2-15,2 1-29 0,3-4 4 16,1 6-6-16,1 3-6 0,0-3-14 0,14-14 5 16,-5 11-3-16,4 3-12 0,2 2 15 0,2 3-8 15,3 4-3-15,2 2 3 0,-13 1-7 16,9 0 25-16,18 11-15 0,-13-2-3 0,-2 1 4 15,0 0 14-15,-2 3 6 0,1 0-13 16,-4 1 27-16,1 1-1 0,-4-2-29 0,-2 0 13 16,2-2-11-16,-7-2 17 0,0-2-11 0,-4-1 9 15,1-1 5-15,-3-5-2 0,0 0-18 16,0 0 3-16,0 0-10 0,-11 11 20 0,6-11 2 16,-1-2-17-16,1 0 8 0,-1-1-10 15,-4-6 2-15,4-1 14 0,0-4-32 16,1 3 19-16,2 1-25 0,3 10-1 0,0-10-2 15,0-1 16-15,18-13-21 0,-7 13 16 0,0 0-4 16,5 1 0-16,3 1-5 0,1 3 16 16,4 3-14-16,-1 2-1 0,-10 1 33 0,5 0-12 15,24 10 9-15,-19-3 5 0,-3 3-2 16,-1 2 19-16,-3 0-11 0,-1 4 9 0,-3 0 2 16,-4-3-26-16,-4 1 31 0,-2-3-35 0,-2-1 26 15,0-10-23-15,0 8 7 0,0-1-2 0,-11 5-75 16,6-8-20-16,2-1-47 0,-3 0-49 15,0 0 16-15,2-2-129 0,-3 0-53 0,1-1-50 16,6 0 35-16,0 0-232 0,0 0 33 0,-7 0 72 16,-2-13 20-16,9 8 32 0,8-7 48 15,-2-2 13-15,4-1 31 0,5 1 32 0,2-1 1 16,0-2 21-16,1 4 17 0</inkml:trace>
  <inkml:trace contextRef="#ctx0" brushRef="#br0" timeOffset="-184195.11">13880 9915 526 0,'7'-3'386'0,"-2"3"-12"0,-3 2-52 16,-1 0 57-16,-1 1-4 0,0 2 5 15,0 0-15-15,0 2-27 0,0-2-24 0,-1 3 3 16,1 0-29-16,0 3-18 0,0 3-18 0,14 15-29 16,-5-16-1-16,4-2-12 0,0 0-33 15,2-2-6-15,1-4-14 0,3 0-23 0,0-1-24 16,3-1 4-16,-3-1-8 0,-8-2-16 0,4 0-13 16,2 0-6-16,0 0 11 0,20-16-40 15,-21 8-4-15,-1 0-4 0,0-1-14 0,0-1-22 16,1-2 20-16,-8 0-9 0,-1 0-24 15,-3 0-3-15,-3 2 0 0,-1 10 12 16,0-7-23-16,-16-8-6 0,1 8 1 0,-1 3-16 16,-3-1 17-16,-3 2-33 0,1 1-6 0,-2 2-22 15,11 0-24-15,-4 0-31 0,-2 0 13 0,1 0-98 16,-14 10-29-16,22-9-51 0,1 2 27 16,4-2-249-16,1 1 52 0,3 0 37 0,4 0-7 15,1 1 42-15,18 4 15 0,0 2 33 0,8-3 24 16,-2 0 12-16,2 1 26 0,1 0 40 15,-1-3-18-15</inkml:trace>
  <inkml:trace contextRef="#ctx0" brushRef="#br0" timeOffset="-183715.36">14491 9968 357 0,'13'-10'402'0,"-2"2"-25"0,-5-1-31 16,-4 1-43-16,-2-1 37 0,0 9-5 16,0-6-18-16,-13-13-27 0,2 8 0 15,-1 1-11-15,-7 5-15 0,3-1-25 0,-3 3-10 16,10 3-14-16,-8 0-19 0,-15 12-30 15,16-3-15-15,1 2-8 0,-1 3 2 0,5 2-28 16,2 1-3-16,4 1-18 0,5 1-13 0,0-12-11 16,0 5 5-16,17 15-2 0,-7-13-15 0,6-1-13 15,-2-3-17-15,6-4-17 0,-9-3-4 16,9 1-20-16,0-4-19 0,-10 0-16 0,4 0-16 16,18-16-18-16,-15 7-2 0,0-2-10 0,-1-3-33 15,-3-1 12-15,-1-2-78 0,-6-5-1 16,3-1-1-16,-3-4-19 0,0-2 2 15,-1 0 18-15,-3-4 21 0,-2 1 26 0,0 17 22 16,0-9 26-16,-15-27 38 0,9 24 23 0,-3 3 13 16,1 2 25-16,-5-2 32 0,3 5-3 0,-2 0-4 15,1 6-3-15,2 1-2 0,-2 6-2 16,4 3 89-16,-2 3 16 0,9 0 8 0,0 0 16 16,-23 21 8-16,17-4 13 0,2 8 13 0,3 4 7 15,1-12 7-15,0 6-20 0,0 4 11 0,16 34 3 16,-7-30-13-16,0 3-19 0,2-3-29 15,-1-4 14-15,1 0-25 0,0-1 0 0,-1-4-47 16,2 1-30-16,1-2-4 0,-1-4-79 16,-3-2-53-16,3-4-49 0,-2-1 13 0,4-5-182 15,-2-3-84-15,-1-2 33 0,0 0-226 0,-2 0 23 16,4 0 64-16,23-14 23 0,-13 2 54 16,2 0 16-16,-3-1 46 0,2-1 26 0,3-1 40 15,0 1 14-15,0-3 15 0,3 0 8 16</inkml:trace>
  <inkml:trace contextRef="#ctx0" brushRef="#br0" timeOffset="-183466.19">15074 9774 1161 0,'2'-2'464'0,"1"2"-54"15,-1 0 7-15,0 5-11 0,-2 2-4 0,6 15-5 16,1 0-48-16,-3 5 63 0,2-1-29 16,0 3-15-16,3 4-26 0,-3 4-33 0,2-5-36 15,-4 8-32-15,-1-1-24 0,3-5-17 16,-2-3-28-16,1 0-16 0,-3 4-17 15,0-8-30-15,1-1-42 0,-3-4-39 0,0-1-3 16,0-1-95-16,0-20-58 0,0 8-66 0,0-1 19 16,0-7-179-16,-16 7-69 0,14-10 40 15,-2 0-232-15,-5-9 40 0,-1-2 31 0,2-6 44 16,1 1 53-16,0-5 35 0,2 2 35 16,1 3 8-16,-1-3 25 0,3 2 39 0,-2 0-6 15,-1 0 6-15,3 3 46 0</inkml:trace>
  <inkml:trace contextRef="#ctx0" brushRef="#br0" timeOffset="-183232.71">15040 9961 672 0,'0'-15'552'0,"0"-4"-20"0,0 10-33 16,0-5-20-16,16-16-36 0,-5 15-26 15,1 0-49-15,5 3 20 0,4 3-22 0,2 1-20 16,4 2-33-16,0 6-17 0,-12 0-24 0,27 11-20 16,-15 0-23-16,0 2-22 0,-4 2-20 15,-2 2-21-15,-6 0-11 0,1 4-23 0,-5-1-8 16,-7 0-14-16,-4 0-15 0,0-12-21 0,-15 18-36 15,1-13-54-15,-4-1 0 16,-4-2-151-16,-3-1-78 0,2-1 25 0,-10-5-208 16,1-2 39-16,3-1-293 0,14 0 73 15,-10 0 57-15,-4 0 33 0,-26-12 55 0,26 5 26 16,-5 2 48-16,5 3 10 0,-4-1 46 0,3-1 16 16,-1-2-18-16,-3 4 72 0,-1-3-26 0</inkml:trace>
  <inkml:trace contextRef="#ctx0" brushRef="#br0" timeOffset="-166909.23">8131 10210 628 0,'0'0'238'16,"0"0"-42"-16,16-16-16 0,10-10-2 0,-21 18-24 15,1 2-1-15,-2 1-18 0,1-1 6 16,-2 1-7-16,0 0-10 0,0 3 6 0,0-2-27 15,-1-1-6-15,-1 1-6 0,3 1-16 0,-3 0-10 16,-1-2 7-16,1 2-9 0,-1 3-8 16,0 0-8-16,0 0 10 0,0-6-16 0,-12-3-6 15,7 7-4-15,-9-3-5 0,-3 2 1 16,-2 0 4-16,-1 2-9 0,-1 0 8 0,11 1 2 16,-7 0 0-16,-2 0 1 0,-4 0-2 0,-1 0 7 15,-25 12-17-15,21-9 13 0,1 0 3 16,-1 1-9-16,1 0 6 0,-1-1 14 0,-1 2-4 15,2 1-18-15,-1-2 9 0,0 3-13 0,0 0 2 16,0 0 1-16,2 1-13 0,0 1 17 16,0 0-20-16,0 2 29 0,2 1-30 0,4 0 17 15,-1 3-7-15,2 0 1 0,-1 1-9 0,2 3 24 16,0-2-7-16,-1 2-23 0,-1 3 2 0,1-2 13 16,0 1-10-16,-1 1 13 0,-1 0-12 0,2 0 15 15,-2 3-1-15,-2 0 28 0,2 2-27 16,-1 2 15-16,2 0-5 0,0 3 0 15,3-1-27-15,1 2 11 0,2-1 21 0,4 0-12 16,0-1-11-16,6 2 14 0,1 0-2 0,3-16 3 16,0 8-9-16,0 5 5 0,20 31 1 0,-8-22 6 15,5-3-12-15,0-1-5 0,2 1 3 16,0-1-1-16,3 2 3 0,1 0-9 0,2-1-2 16,2 0 7-16,2 0 3 0,3-3-10 15,3 1 0-15,3-2 2 0,1-5-5 0,2 0-9 16,1-4 17-16,1 0-11 0,-2-6 4 15,0-1-1-15,0-1-9 0,-4-2 12 0,-4-1 3 16,-1-1-13-16,-6-3-6 0,0 1 3 0,-4 1-8 16,-4-3 14-16,-5 0 7 0,3-2-14 15,-6-1 9-15,-2 0-5 0,-3 0 7 0,-3-2-10 16,-2 2 13-16,1-1-6 0,-1-3-8 0,0 0 8 16,0 0-8-16,0 0-7 0,0 0-34 0,-14 15 4 15,11-14-59-15,-1 0-40 0,-1 0-21 16,0 1-24-16,-1-2-37 0,0 1-15 0,-1-1 18 15,1 0-257-15,-1 0 18 0,0 0 40 16,-2 0 19-16,9 0 42 0,-14 0 3 0,-6 0 38 16,0 0 9-16,0 0 27 0</inkml:trace>
  <inkml:trace contextRef="#ctx0" brushRef="#br0" timeOffset="-166582.83">7458 11760 246 0,'-10'4'334'0,"3"0"-36"0,1-1-40 0,1-1-17 15,1-1-11-15,-1 0-33 0,4 1 8 16,1 0-18-16,0-1-1 0,4 2-18 0,0-1-2 16,0 1-19-16,17 5 0 0,1-2 0 0,7 2-16 15,-2-1-23-15,3 2-12 0,1 2 16 0,3-2 3 16,1 0-28-16,1 2-18 0,-1-1-6 15,-3 0-8-15,0-2 7 0,-2 2-8 0,-2-3-5 16,1 0-6-16,-6 1-4 0,-1-1-4 0,-2-1-21 16,-5-2-1-16,-3 0-1 0,-3-1-20 15,0-2-30-15,-2 0-14 0,-7-1-38 0,0 0-20 16,0 0-19-16,21-17-22 0,-12 10-28 16,-3 0 17-16,2-7-163 0,-1 0-91 0,-3 5 10 15,-2 0 51-15,1 1 22 0,-2 1-13 16,-1 1 53-16,0-1 22 0</inkml:trace>
  <inkml:trace contextRef="#ctx0" brushRef="#br0" timeOffset="-166172.21">7916 11348 675 0,'-7'-13'278'0,"1"-1"-17"16,2 7-22-16,0-1 1 0,2 3-37 0,1 0-13 15,-3 2-10-15,2-1-41 0,0 4 0 16,-1 0-5-16,1 1 3 0,-1 2-25 0,2 1 14 16,-1 0 2-16,2 3-11 0,0 0 2 0,-2 13-13 15,2-8-9-15,0 5 25 0,16 29-1 16,-8-21-15-16,2 5-4 0,2 1 8 0,2 1-18 15,3 0-8-15,2 0-3 0,1 1-13 16,2 0 8-16,-1-2-1 0,-1-2-21 0,3-1 1 16,-5-3-16-16,-2-2-3 0,-1 1 1 0,-2-2-4 15,0-1-12-15,0 2 5 0,-4-3-1 0,-2-6 1 16,0-6 0-16,-4 1-3 0,-1-2-20 16,-2-2-33-16,0 1 3 0,0-2-62 0,0-4-58 15,0 0-29-15,0 0-55 0,0 0 24 0,-15 5-236 16,12-6-40-16,-2-1 39 15,2 0 42-15,-2-1 39 0,1 0 14 0,-1-1 26 16,1 1 48-16,2 1-8 0,0 0 7 0</inkml:trace>
  <inkml:trace contextRef="#ctx0" brushRef="#br0" timeOffset="-166028.83">8390 11942 456 0,'5'-2'311'0,"-2"1"-102"0,0-1-95 0,0 1-12 16,-1 0-289-16,-1-1-102 0,1-1-12 15</inkml:trace>
  <inkml:trace contextRef="#ctx0" brushRef="#br0" timeOffset="-164881.16">9897 12115 212 0,'0'-14'365'0,"15"14"-48"15,-15-14-35-15,24-12-11 0,-21 13-17 16,3-1-14-16,-4 2-13 0,-2 2-4 0,0 10-47 16,0-9 17-16,0-1-20 0,-18-16-7 0,9 12-10 15,-1 2 5-15,-1 0-10 0,-1 1-26 16,-1 1-10-16,-1 0-15 0,-3 3 6 0,5 3-21 15,-5-1 8-15,7 1-41 0,-2 2-6 0,0 1 16 16,2 1 0-16,1 0-13 0,-5 0-1 16,-16 14 1-16,13-2 16 0,0 3 2 15,1 4 9-15,2 0 3 0,1 3-7 0,2 2-6 16,2 2-1-16,1 1 0 0,0 0-16 0,5 3 2 16,2-1-2-16,1-17-1 0,0 6-7 0,16 22-4 15,-5-20 10-15,1-4-7 0,0-2 11 16,2-4-6-16,2 0-6 0,-2-5 2 0,3-3-15 15,-3-1 7-15,-5-1 3 0,3 0-5 0,16-14-15 16,-14 6 13-16,2-1-4 0,-2-2-3 0,1-4-11 16,-2 0 9-16,0-2-9 0,-1 1 8 15,-1-4-14-15,-2-1 2 0,0 0 4 0,-2-1 2 16,0 2-13-16,-1 0-4 0,-2 1 15 16,3 3-2-16,-4 3-14 0,-2-3 5 15,1 5 7-15,-2 1 3 0,1 3-4 0,0 1-10 16,-1-1 4-16,0 4 13 0,0-1-9 15,1 2-14-15,1 0 10 0,-2 0 6 0,1 2 0 16,-1 0 25-16,0 0 11 0,3 12 23 16,0 9 5-16,-1-1-4 0,0-1-5 0,-1 8 6 15,4 0-7-15,-2-1-5 0,1 0-1 0,-1-1-4 16,4-1-6-16,0-1-5 0,0-2-3 0,1-2-5 16,0-2-2-16,1-2-2 0,-1-4 10 0,0 2-5 15,0-6-24-15,-1-1-15 0,-1-2-26 16,-2-2-34-16,0-2-52 0,-4 0-42 0,0 0 16 15,0 0-128-15,14-9-58 0,-11 4-58 16,-1-2 34-16,7-5-221 0,-6 0 54 0,0 2 45 16,-3 10 39-16,0-12 15 0,0 2 32 0,0 1 33 15,0-4 36-15,0-2 16 0,0-1 24 16,-12-16-40-16</inkml:trace>
  <inkml:trace contextRef="#ctx0" brushRef="#br0" timeOffset="-164495.62">10005 11434 986 0,'-2'-5'372'15,"2"1"-4"-15,-3 0-55 0,3 0-6 0,-1 1-35 16,0-1-43-16,1 2-17 0,0 1-28 0,0 1 4 16,1 3-2-16,0 0-7 0,2 3 16 15,1 12-6-15,2 4-9 0,1 4-5 0,2 0 6 16,-3 2-17-16,-2 1-9 0,2-1-26 16,-1-2-11-16,-1 4-16 0,-1-2 11 0,1 0-27 15,2-1 0-15,-4-3-5 0,3-3-12 16,-4-1-22-16,1-5 21 0,-1-2-37 0,0-4-37 15,-1-9-24-15,0 6-40 0,0-6-31 0,0 7 10 16,0-7-157-16,0 0-65 0,-8 8 28 16,5-11-269-16,0 1 52 0,-1-1 26 0,-4-8 24 15,2-2 19-15,-2-1 38 0,0-1 27 16,4-2 18-16,2 0 18 0,-4 0 58 0,1 1-10 16</inkml:trace>
  <inkml:trace contextRef="#ctx0" brushRef="#br0" timeOffset="-164117.44">9984 11505 363 0,'-2'-11'459'0,"1"2"-61"16,0 0-60-16,-1-6 19 0,2 8-26 0,0-1-28 15,0-2-42-15,0 0-12 0,0 1-10 16,0 0-22-16,0-3-15 0,8-17-20 0,-3 14-10 16,4 2-10-16,3 1-15 0,-3-1-15 15,2 0-12-15,4 1-10 0,0 2-1 0,4 2-6 16,2 1-1-16,-1-2-10 0,4 7-9 0,-2 0-2 15,1 2-17-15,-11 0 12 0,23 11-10 0,-14-2 1 16,-1 3-4-16,-2 1 0 0,-2 4-11 16,-5 0 16-16,-2 4-17 0,-2 1 13 15,-4-2-2-15,-2 0-10 0,-1-11-1 0,0 6 0 16,-12 19 3-16,5-17-1 0,-2-1-20 0,-5-1-4 16,1-1-3-16,0-4-6 0,-4 1 17 15,4-2-8-15,-8 0-10 0,2-4-11 0,0 0-15 16,-1-1-22-16,1-4-36 0,5 1-17 15,1-1-28-15,3 0-53 0,10 0 15 0,-7 0-61 16,7 0-24-16,-8 0-51 0,8 0-15 0,0 0 26 16,-16-10-191-16,16 8-38 0,-2 2 14 15,0-3 81-15,1 3 7 0,-1-3 10 0,2 3 57 16,0-1 6-16,-2 1 13 0,2 0 6 0,1 0 24 16</inkml:trace>
  <inkml:trace contextRef="#ctx0" brushRef="#br0" timeOffset="-154339.12">11552 11694 371 0,'0'0'420'0,"0"0"-68"0,0 0-23 0,0 0-19 16,0 14-42-16,0-14-33 0,0 0 20 0,0 0 16 16,9 9-8-16,0-9-17 0,8 0-11 0,26-9-10 15,-16 6-12-15,1 1-23 0,0 0-16 16,-1 2-14-16,1 0-20 0,-14 0-5 0,6 0-19 15,3 0-15-15,0 0-2 0,1 0-8 16,-1 0-14-16,-2 0-10 0,14 11-21 0,-24-8-26 16,-2-3-22-16,0 1-40 0,-3 0 5 0,-1 0-120 15,-1-1-47-15,-1 0-13 0,-1 0-67 0,-2 0 28 16,0 0-249-16,-3-1 2 0,1 1 56 16,-1-1 63-16,-1 1 14 0,-2-1-5 0,-2 1 52 15,1 0 23-15,-12 2 3 0,7-2 21 16</inkml:trace>
  <inkml:trace contextRef="#ctx0" brushRef="#br0" timeOffset="-153982.18">11575 11858 348 0,'0'2'366'0,"-2"0"-24"0,-1-1-56 16,2 2 18-16,-1-2-46 0,2 1 3 16,0 1-31-16,1-3 18 0,-1 3 7 0,2-3-15 15,0 1-8-15,1-1-12 0,1 1-7 0,3-1-5 16,0 0-11-16,12 5-11 0,1-5 6 16,-7 0-25-16,4 0-6 0,6 0-31 15,1 0-11-15,1 0-10 0,1 0 2 0,0 0-10 16,-2 0-25-16,1 0-6 0,0 0-3 0,-2 0-16 15,-1 0-31-15,-1 0-30 0,-4 0-16 16,-3 0-54-16,-3 0-12 0,1 0 9 16,-4 0-103-16,-8 0-32 0,7 0-40 0,-7 0-53 15,0 0 31-15,0 0-245 0,9 0 53 0,-11 0 34 16,-2 1 32-16,0-1 0 0,-2 1 51 0,-2 0 14 16,0 0 41-16,-10 3 10 0,-2 1 24 15</inkml:trace>
  <inkml:trace contextRef="#ctx0" brushRef="#br0" timeOffset="-153590.12">11512 12147 532 0,'-2'4'399'0,"2"0"-5"16,0 1-57-16,1-3-18 0,1 1-5 0,2 0-11 15,2-1-12-15,9 3-23 0,0-4-10 0,7-1-19 16,-9 0-12-16,7 0-11 0,6 0-11 0,2 0-20 16,35-11-18-16,-32 7-20 0,3 3-19 15,-4-1-5-15,3-2-27 0,2 1 1 0,-3 2-9 16,-2-2-7-16,-4-1-13 0,-4 2-7 15,-2 1-21-15,-6 0-15 0,-2-1-21 0,-4 2-15 16,-1 0-25-16,-2 0-16 0,2 0-6 0,-7 0-38 16,0 0 9-16,0 0-89 0,0 0-22 0,0 0-48 15,9 1-38-15,-9-2 28 0,0 0-252 16,0 0 43-16,0 0 55 0,0-1 22 16,1-1 16-16,-1 0 2 0,1 0 54 0,0 1 35 15,1 0-11-15,0 0 16 0</inkml:trace>
  <inkml:trace contextRef="#ctx0" brushRef="#br0" timeOffset="-152616.53">12914 11922 309 0,'5'-1'397'0,"-1"-2"-68"16,1 1-37-16,-1-1-18 0,-1-1-3 15,0 1-32-15,1 1 12 0,-2-4-30 0,0 2-7 16,0-1-25-16,-1 0-18 0,0-2-19 0,-1 7 10 15,0-11-17-15,0-1-8 0,-12-13-47 16,5 14 28-16,-2-3-21 0,-2 2-22 0,0 0 2 16,-1 3-22-16,-2-1 5 0,-2 3 10 0,1 0-16 15,1 2 5-15,-1 3-17 0,4-1 17 0,11 3-13 16,-15 0-13-16,0 0-11 0,-2 0 18 16,-15 11 10-16,18 1 11 0,0 3 9 0,-1 3 12 15,1 3 4-15,4 1 10 0,1 4-2 0,-1 1-10 16,4 2-1-16,2-3-19 0,3 6 11 15,1-17-20-15,0 5-6 0,10 24 2 0,-1-25 4 16,0 1-15-16,2-5-2 0,2-5 3 16,0-1 7-16,5-4-26 0,1-4 16 0,-10-1-16 15,4 0-19-15,20-15-13 0,-14 5 2 0,0-2-20 16,-1 1 0-16,-3-6 2 0,1 1-12 16,0-3 5-16,-4-3 1 0,-2 1-3 0,-1 1 3 15,-1 0 15-15,-1 2-17 0,-4 3 15 0,2 3-12 16,-4 2 7-16,-1 4-7 0,0 0 13 0,0 0 7 15,0 6 3-15,0 0 3 0,0 0 2 16,0 0 20-16,-10-7 2 0,7 8 11 0,2 2 12 16,-2-2 19-16,1 3-5 0,1 2 26 15,-1 1 3-15,1 11 0 0,1-10-3 16,0 8-7-16,0 0 28 0,15 23-10 0,-6-19-2 16,1-2-22-16,0-1-7 0,-1 2-13 0,7-3-5 15,-4-4 22-15,0 0-24 0,1 1-5 16,-1-2-9-16,0 0-17 0,-3-4-24 0,-1-3-16 15,0-1-45-15,-2-1-36 0,-1-2-46 0,1 2 13 16,-6-2-150-16,0 0-68 0,6 0 31 16,-6 0-283-16,16-13 46 0,-12 9 49 0,3-7 37 15,2-4 64-15,-2 3 23 0,2 3 19 0,-2 1 32 16,5 0-1-16,1-1 53 0,6 3 17 16,5-5 17-16</inkml:trace>
  <inkml:trace contextRef="#ctx0" brushRef="#br0" timeOffset="-151925.2">13880 11792 885 0,'5'2'369'0,"0"2"23"0,4 12-22 16,-3-1 1-16,3 2-16 0,-1 6-21 15,0-3-15-15,-3 1-14 0,1-1-45 0,-4 1 0 16,1-4-38-16,-2-4-9 0,0-1-33 16,1-4 5-16,-2 1-23 0,0-5-5 0,0 1-35 15,0-5 9-15,0 0-5 0,0 0-14 0,0 7-6 16,0-7-4-16,-13 9-18 0,9-9 12 16,1-2-28-16,-1-1-6 0,-8-5-7 0,1-3-3 15,2 0-7-15,0-2-2 0,4-1-23 0,1-4 2 16,2 1-15-16,2 8 15 0,0-4 1 15,10-16-9-15,-1 15-13 0,1 1 19 0,1 3-7 16,3-1-6-16,1 3-22 0,3 3 5 0,3 2-2 16,-3 1 18-16,-7 2-6 0,5 0 12 15,23 13-18-15,-16-7 6 0,0 5-6 16,-2 0 11-16,-2 3-10 0,0-1 16 0,-4 2-10 16,3-1-11-16,-7 1 20 0,-5-8-3 0,2 8-2 15,-5-6 5-15,-2 0-5 0,-1-3 10 16,0-6 14-16,0 0-18 0,0 8 3 0,0-8 1 15,0 6-11-15,-13 4-2 0,10-8 5 16,1 0 1-16,-4-1 3 0,2-1-5 0,2-3 4 16,-3 1 14-16,1 0-17 0,0 0 4 0,2-4 5 15,2-1-10-15,-2-10-6 0,2 9 5 16,0-3-4-16,16-17-9 0,-9 13 7 0,5-2 11 16,5 3 0-16,1-1-3 0,0 3-6 0,4 2-6 15,4 0-7-15,-2 3 11 0,0 4 7 0,1 1-16 16,-15 2 31-16,7 0-21 0,19 12 0 15,-20-4 37-15,0 4-4 0,-3-1-20 0,-2 4-1 16,-4-3 12-16,-2 5 4 0,-3-2 0 0,-2-8-5 16,0 2-1-16,0 0-2 0,0 0-3 15,0 3-1-15,-14 9-1 0,10-11-50 0,-2-5-34 16,3 1-39-16,-6-3-60 0,6-2 16 16,1 0-146-16,-2-1-47 0,-1-2-63 0,3-1 36 15,0-2-238-15,2-1 65 0,0 0 50 0,0-1 24 16,4 2 47-16,7-11 37 0,3 1 37 15,4 0 9-15,2-1 44 0,3 4 20 0,0-1-4 16,-2 3 8-16</inkml:trace>
  <inkml:trace contextRef="#ctx0" brushRef="#br0" timeOffset="-151602.82">14715 11835 436 0,'4'1'416'16,"-2"-1"-36"-16,0 0-21 0,-2 2-47 16,0 0 74-16,0 2-6 0,-2 2-27 0,2-1 3 15,0 1-46-15,0 1 6 0,0 1-45 0,0 0 19 16,0 2-48-16,15 17-22 0,-7-13-2 15,0-2-36-15,3-2-21 0,3-1-25 0,2-2-5 16,2-2-3-16,-1-4-21 0,-7-1-24 0,5 0 1 16,4 0-2-16,1 0-9 0,20-13-8 15,-21 7 2-15,0-2-31 0,0-1-1 0,-2-1 9 16,0-2-22-16,-4-1-17 0,0-1-4 16,-2 3 26-16,-4-3-26 0,-3 0 16 0,0 2-29 15,-3 2 12-15,-1 10 4 0,-11-19-7 16,0 8 4-16,-8 5 6 0,-2 2-24 0,-2 1-28 15,-2 0-1-15,0 3-5 0,12 0-16 16,-5 0-20-16,-3 0-43 0,0 0-29 0,-17 14 14 16,21-11-96-16,6 0-43 0,0-1-38 0,4 1 29 15,3-1-259-15,2 1 40 0,2-1 50 16,4 1 43-16,7 4 1 0,7 1 44 0,3-1 25 16,0-1 24-16,6 1 8 0,0-1 22 15,-1 3-7-15</inkml:trace>
  <inkml:trace contextRef="#ctx0" brushRef="#br0" timeOffset="-151060.39">15305 11861 1077 0,'9'-6'384'0,"3"-3"-52"0,-8-1 16 15,0 3 2-15,-1-1-23 0,-3 1-22 0,0 7-19 16,0-6-16-16,0-1-36 0,-15-11-10 16,5 7-30-16,1 2-3 0,-4 0-12 0,-1 5-29 15,-1 0-14-15,7 4-6 0,-5 0-11 16,-16 13 12-16,14-3-26 0,-2 4 15 0,2 1-18 15,1 5-9-15,1-4 2 0,2 3-9 0,6 0-7 16,1-2-2-16,4 3-19 0,0-13 4 16,0 5 5-16,13 10-7 0,-3-11-24 0,5-3-16 15,1-1 8-15,-1-3-17 0,3-3-20 0,-11-1-16 16,7 0-24-16,18-12-2 0,-13 5-16 16,-3-5-30-16,0-2-12 0,0 1-26 0,-1-2 11 15,-1-3-55-15,-1-3-32 0,-1 0-13 0,-6-4 8 16,1 3-6-16,1-3 15 0,-5 0 12 0,-1-1 20 15,1-2 23-15,-3 16 16 0,0-6 6 16,0-6 30-16,-16-25 18 0,7 23 28 0,0 1 39 16,0 1 12-16,-2 2 21 0,-1 3 14 15,-3 1 28-15,3 3 10 0,1 1 4 0,2 2-4 16,3 4-8-16,-2 2 40 0,4 1-12 0,0 1-7 16,1 1 25-16,1 3 19 0,2 0 22 0,0 0 2 15,-2 11 10-15,2-5-15 0,2 18 27 16,-2-12 1-16,11 27 1 0,-1-7-20 15,-1-2 42-15,2 3-13 0,2 4-13 0,-2-4-40 16,3-2 3-16,-1 0-11 0,0-1-14 0,1-4-15 16,-1 2 0-16,1-5-27 0,-1-1-46 15,0-3-2-15,2 2-56 0,-1-2-53 16,-4-6-67-16,2-4 14 0,2-3-140 0,-4-4-62 16,1 1 30-16,-11-3-262 0,12 0-12 0,3 0 44 15,19-12 46-15,-11 9 66 0,2-6 14 16,-1 1 25-16,1 0 24 0,-1-1 41 0,3 1 40 15,-2 0 10-15,2 0-22 0</inkml:trace>
  <inkml:trace contextRef="#ctx0" brushRef="#br0" timeOffset="-150779.15">16011 11719 849 0,'-1'-4'489'15,"-1"-1"-44"-15,0 2-49 0,2 1-48 16,-2 0-24-16,2 2-4 0,2 1 7 0,-2 2-28 15,2 1-5-15,1 11-3 0,2 3-15 0,4 3-28 16,-1 4 19-16,-1-1-4 0,3 5-24 0,-4-3-10 16,3 1-21-16,-3 1-9 0,0-1-20 0,-2 2-23 15,0 1-20-15,1-3-5 0,-3-2-15 16,4-2-13-16,-6-4-19 0,2-4-10 0,-1-4-41 16,0-3-44-16,-1-8 1 0,0 6-81 15,0-6-62-15,0 7-42 0,0-7 17 0,-6 7-165 16,4-10-61-16,-2 1 36 0,-5-8-244 0,-3-2 37 15,3-1 31-15,5-2 62 0,-5-1 55 0,0-2 22 16,2 0 23-16,-2 2 40 0,3-1 0 16,0 0 58-16,0 1-12 0,2-1 44 0</inkml:trace>
  <inkml:trace contextRef="#ctx0" brushRef="#br0" timeOffset="-150536">15989 11746 1108 0,'6'-16'518'16,"3"3"-19"-16,3 1-26 0,-1 3-48 15,2-1-37-15,3 3 3 0,-1 4-44 0,-1 0-40 16,7 3-1-16,-10 0 0 0,20 13-41 0,-10-3-8 16,0 1-33-16,0 4-18 0,-1-1-26 0,-2 1-9 15,0 2-24-15,-1 1 1 0,-4 3-30 16,-7-3-2-16,-4-3-14 0,0 3-14 0,-2-11-12 16,-10 13-40-16,-2-7-3 0,-2-2-93 15,-4-2-52-15,-6-2-81 0,-1-4 20 0,-6-3-280 16,-3 4 40-16,-2-1-231 0,4-3 62 0,15 0 39 15,-6 0 35-15,-6 0 20 0,-1 0 73 0,-3 0 28 16,-38-13 9-16,32 9 43 0,1 4 0 16,18 0 56-16,-14 0 3 0</inkml:trace>
  <inkml:trace contextRef="#ctx0" brushRef="#br0" timeOffset="-108519.13">2205 13711 771 0,'0'17'279'0,"0"-5"-10"0,-24 9-32 15,24-16 6-15,3 0-27 0,0-2 11 16,0 0-30-16,2-1 5 0,0-2-38 0,1-2-28 16,11-3-7-16,-1-3-16 0,2-4-3 0,-1-2-5 15,-1-3-6-15,1 0-44 0,-4-4 12 16,4-3-15-16,-2 0-10 0,0-2 19 0,0-3-9 15,0 0-18-15,0-3 5 0,1-4 6 0,-2 0 0 16,0-7-6-16,-1 6-3 0,0-1-18 16,-3 4 5-16,0 1-2 0,-2 5 19 0,-1-1-5 15,0 7-8-15,-3 3-15 0,0 2-1 0,0 8-16 16,-2 4-2-16,-2 5 1 0,0 0 41 0,10 23 11 16,-9 0-8-16,4 3 23 0,-1 5 13 15,-1 1-7-15,3 5 3 0,2 1-10 0,-1 3 9 16,2 5-8-16,0-2 13 0,-1-2-5 15,1-2 2-15,-1 0-16 0,0-5 0 0,0-1 3 16,-1-3-14-16,0-6-1 0,1 2-9 0,-2-4-2 16,-1-5-3-16,-1-2 6 0,-1-3-1 15,-1-6-3-15,0-1 2 0,0-3-3 0,-2-1 3 16,0-2-16-16,-2-2 0 0,0-2 2 0,0 0-4 16,-7-9-8-16,0-2-2 0,-5-2-20 0,-1-2-5 15,-3 2-1-15,1-2 1 0,-2-3-6 16,-4 2-1-16,-1-1-5 0,0 4 6 0,-4 2 2 15,-1 3-7-15,-2 2 7 0,-1 3-4 16,-5 3 11-16,2 3 10 0,18 1-13 0,-9 0-3 16,-32 12 11-16,29-6 2 0,-1 0-8 0,5 5 1 15,4 0 12-15,2 0-20 0,4-2 17 0,4 3 0 16,6-4 7-16,4 1-6 0,1-9 1 16,0 6 5-16,16 9-2 0,-1-9-1 0,-1 1-6 15,5-3 0-15,0 1 4 0,2-3-12 16,0-1-27-16,4-1 6 0,-13 0-81 0,8 0-46 15,25-15-46-15,-17 8-70 0,-5-4 26 0,5 3-245 16,-1-2 41-16,3 1 12 0,-2-4 35 16,1-1 45-16,0 4 6 0,0 2 42 15,-5-1 40-15,5 2 3 0</inkml:trace>
  <inkml:trace contextRef="#ctx0" brushRef="#br0" timeOffset="-108253.93">2905 13496 875 0,'-2'-5'391'16,"1"0"-56"-16,-1-2 12 0,0 2-12 0,0 0-14 16,0 0-51-16,-1 2-32 0,0-1-23 15,0 4-27-15,-1-1-28 0,0 2-8 0,-1 3-26 16,-9 9 3-16,4 1-25 0,-1 3 4 0,2 5-18 16,3 1-2-16,1 0-16 0,2 1-7 15,2 1-7-15,1-13-3 0,0 5-13 0,10 19 7 16,0-18-17-16,2-4 3 0,3-3-4 0,3-3-19 15,1-2-28-15,4-5 2 0,-11-1-95 16,6 0-26-16,30-15-52 0,-24 7-37 0,-1-4 20 16,0 1-300-16,-2-2 21 0,-2-3 54 0,-2 0 49 15,2-2-5-15,-3-1 30 0,-1 0 16 16,-1 1 25-16,-4-1 34 0</inkml:trace>
  <inkml:trace contextRef="#ctx0" brushRef="#br0" timeOffset="-107709.96">3224 13400 661 0,'-3'-4'360'0,"0"2"-50"0,0 0-18 16,-2 3 22-16,1 2-61 0,-1 0-31 0,-3 9 47 16,-1 3-41-16,3 4 12 0,-1 1-30 0,2 4-10 15,4-1-31-15,0 2-27 0,1-13-11 0,0 5-6 16,16 21-16-16,-9-19-4 0,4-1-11 16,3-4-8-16,-1-2-9 0,5-7 0 15,-1-4-35-15,4 3-16 0,1-4-18 0,-11 0-21 16,6 0 0-16,21-16-54 0,-18 8 12 0,-1-4-30 15,-1 1 22-15,-4-1-20 0,-1-2 20 16,-1-2-5-16,0 0-1 0,-5-1-5 0,-5 4 27 0,1-4 0 16,-2 2-4-16,-1 15 15 0,0-12 11 15,0 3 43-15,0 0 17 0,0 9-6 0,0-8-1 16,0 8-3-16,0 0 28 0,-13-6 12 16,9 11 22-16,-3 11 12 0,0 0 13 0,2 3-6 15,2 2-1-15,1 2 5 0,2 2 3 16,0-12-11-16,0 5-1 0,16 23-8 0,-6-18-17 15,3-5 9-15,2-3-7 0,3-4-20 0,1-1-2 16,0-4 2-16,2-5-7 0,1-1-9 16,-13 0-1-16,22-12-12 0,-12 1 4 0,-4-2-11 15,2-2 4-15,-4-1-9 0,-2-2-2 0,-2-1-10 16,-2-3-9-16,-2 1-4 0,-3 0-8 16,-1 0 5-16,-1 12-7 0,0-6 4 0,0 2-6 15,-16-15 10-15,5 16 1 0,0 3-2 0,-2 2-6 16,-4 4 0-16,-3 3 8 0,11 0-5 0,-22 13 0 15,10-5 7-15,2 0-9 0,-2 5-13 0,3 1-10 16,4-2 1-16,3 4-11 0,1 0-34 16,3-1 9-16,5-4-32 0,1 2-12 0,1-13-11 15,0 8-28-15,18 9-5 0,-9-12-17 16,0-2-10-16,3-3-20 0,8 0 19 0,-8 0-174 16,4 0-92-16,22-15 18 0,-13 8 25 0,-4-3 39 15,1-2 31-15,-4 0-12 0,0 0 55 16,-2 4-5-16</inkml:trace>
  <inkml:trace contextRef="#ctx0" brushRef="#br0" timeOffset="-107384.6">3794 13512 756 0,'6'-4'285'0,"-3"0"-23"16,0 0-12-16,0 2-20 0,0 0 21 16,-1 2-4-16,-1 0-31 0,1 2 9 0,1 1 11 15,-1 1-7-15,6 13-9 0,1-2 12 0,4 4-17 16,-3-2 0-16,2 4-17 16,-1-3-26-16,0 1 3 0,1 1-19 0,-2-2 3 15,-1 0-22-15,0-4-4 0,-2-1 7 0,-3-2-13 16,-1-3-2-16,-1-1 16 0,-1-2-8 0,0-3-3 15,-1-2-24-15,0 0-5 0,-8 3-9 0,5-3 9 16,-2-3-9-16,-5-7-9 0,0-6-37 16,1 4-25-16,2-4 0 0,-1-2-4 15,5 0-15-15,-1 0-6 0,3 1 7 0,1 9-7 16,0-4-6-16,11-16 4 0,-2 15-3 0,0 2-1 16,1 0-12-16,5 6 23 0,-1-2-14 0,4 5-14 15,-2-1-9-15,-8 3-1 0,1 0-35 16,6 0-10-16,0 0-25 0,-2 0-42 15,19 10 13-15,-16-5-77 0,-4 0-28 0,0 0-26 16,-3-1-45-16,3 6 29 0,-2-6-242 0,-3-1 13 16,-1 2 50-16,0-3 24 0,-6-2 9 15,0 0 50-15,9 0 33 0,-3 0 14 0,1 0 29 16,3 0 19-16</inkml:trace>
  <inkml:trace contextRef="#ctx0" brushRef="#br0" timeOffset="-106959.97">4301 13520 779 0,'10'-10'284'0,"-4"2"-34"16,0-1 21-16,-2 2-12 0,-1 0-8 0,-4-1 4 15,1 8-28-15,0 0 16 0,0-9 9 16,0 9-16-16,0-8-25 0,-12 0-25 0,6 7-9 16,-9 6-9-16,-4 4-25 0,3 3-29 15,0 1 1-15,0 6-9 0,4 0-2 0,2 4-11 16,-1 0-8-16,6 0-13 0,2 0 2 0,0-2-8 16,3-15-12-16,0 8 8 0,0 1-16 0,10 14-10 15,-5-20 6-15,2-3-4 0,-2 1-5 16,1-7-3-16,1 0 3 0,-2-3 0 0,3 3-16 15,12-14 8-15,-8 6-7 0,0-5-9 0,-1-4 1 16,0 2-3-16,-3-3 6 0,-2 1-16 0,-1 1 11 16,1-2-9-16,-3 2-10 0,1 1 15 15,-4 3-10-15,0 2 2 0,0 10 4 0,0-7-3 16,0 0-5-16,0 7 2 0,0-7 3 0,0 7 2 16,0 0 6-16,0-8-14 0,0 8 7 15,0 0-7-15,-11-12 15 0,10 10-14 0,0 2 10 16,0-1-19-16,1 1 15 0,0 0-9 0,0 0 16 15,0 0-5-15,0-2-8 0,1 3 18 16,-1-1-16-16,0 0 10 0,0 1-8 0,0 0-11 16,0 0-14-16,1-2-34 0,-1 3-7 15,0-1 6-15,0 0-94 0,0 0-27 0,3-1-35 16,-3 0-68-16,0-2 28 0,1 1-267 0,1 0 60 16,0 0 49-16,-1-1 9 0,0 1 36 15,1 0 30-15,0-1 18 0,-2 2 4 0,1-1-9 16,1-2 41-16</inkml:trace>
  <inkml:trace contextRef="#ctx0" brushRef="#br0" timeOffset="-106425.33">4360 13159 467 0,'-5'-9'347'0,"2"1"-15"0,1 0-30 16,0 3-17-16,-1-1-24 0,2 2 3 0,0 1-41 15,-3 3-15-15,2 5-22 0,-2 7 29 16,2 6 3-16,1 6 6 0,1 5 15 0,0-13-5 15,0 6-9-15,0 7-8 0,0 2-11 0,12 42-28 16,-9-29 6-16,-1-1-25 0,1 4-26 16,-1-2-4-16,0-2-13 0,2-2-5 0,-2-4-27 15,-1-1 7-15,0-5-15 0,2-1-23 16,0-5-30-16,1-4-17 0,1-7-20 0,0-7-33 16,4-4-38-16,-9-3-33 0,7 0 14 0,16-14-113 15,-9 1-56-15,2-1-57 0,-1-5 30 16,1 1-258-16,-3 1 43 0,3 0 50 0,-3 1 38 15,-1 3 50-15,2-4 26 0,-2 3 24 0,4-5-11 16,-5 2 15-16,1 2 16 0</inkml:trace>
  <inkml:trace contextRef="#ctx0" brushRef="#br0" timeOffset="-106238.35">4650 13527 875 0,'0'0'375'0,"0"0"-56"0,-1 3 39 0,1 1 8 15,0 1-23-15,0 15-34 0,0-11-16 0,0 6-30 16,0 2-24-16,0 2-26 0,12 17-26 0,-9-19-19 15,1 0-21-15,2-2-22 0,-2-6-47 16,-1-1-24-16,1-1-38 0,0-5-39 0,3 1 0 16,-1-3-106-16,-6 0-31 0,0 0-63 15,0 0 20-15,15-21-231 0,-10 10-11 0,-1-4 17 16,-1-3 25-16,1-3 14 0,-4 11 32 0,0-7 60 16,0-5-5-16,0 0 39 0</inkml:trace>
  <inkml:trace contextRef="#ctx0" brushRef="#br0" timeOffset="-105839.29">4713 13404 857 0,'-2'-3'283'16,"0"2"-45"-16,-1 1-19 0,1 1-35 0,0 2-15 16,1-1-15-16,0 3-24 0,1 0-15 15,2 0 6-15,4 11-24 0,5 1-16 0,1 0-9 16,-2 1 0-16,3 1-9 0,-3 0-9 16,3-5-5-16,-2 6 6 0,-3-2-22 0,4 0-10 15,-2-3 7-15,-3 2 7 0,-2-7 8 0,3 2-13 16,-5-3-4-16,-1 0 5 0,-2-3 2 0,1-1-2 15,-1 1 16-15,0-3-15 0,0-3 13 0,0 0 3 16,0 0 20-16,0 0-18 0,0 0-3 16,0 0 4-16,-14 11-3 0,13-14-18 0,-2 0-16 15,-2-10 3-15,3 0 36 0,-3-3-19 16,5-6 8-16,0 1-10 0,0 10-31 0,12-19 26 16,-4 13-9-16,3-1-2 0,0 1 32 15,3 4 11-15,2 1-2 0,2 4 26 0,0 4 0 0,-9 4 1 16,5 0 0-16,17 14-5 0,-16 0-3 15,0 1-5-15,-3 2-11 0,2 3-8 16,-3 3 2-16,-1-1-6 0,-1-2-22 0,-2-1-27 16,0 0-32-16,-1-3 3 0,2-1-84 15,-2-6-28-15,-2-1-4 0,1-4-42 0,0-2-38 16,-5-2 19-16,0 0-157 0,8 0-96 16,7-18 16-16,-6 4 16 0,1 1 42 0,-3-7 35 15,2 0 19-15,1-2 16 0,0-2 36 0,0 2 19 16</inkml:trace>
  <inkml:trace contextRef="#ctx0" brushRef="#br0" timeOffset="-105410.15">5239 13475 524 0,'3'-9'336'0,"-1"4"-58"16,-2 2-23-16,-1 2-2 0,-1 2 16 0,-1 3-33 16,-1-2 41-16,-2 11-29 0,1 3-2 15,-1 4-37-15,2-2-24 0,1 0-11 0,1 2-33 16,2-20-5-16,0 11-15 0,0 1-15 0,0-3-14 16,11 6 7-16,-7-9-14 0,1-4-19 0,-1 0-11 15,3-2 0-15,-1-2 6 0,8-3-16 16,1-5 14-16,-1 3-15 0,0-5-6 0,-1-2-4 15,1-2-4-15,-3 3 9 0,-1-2-4 16,0 0-13-16,0 1 11 0,-3 2-25 0,-1 3-8 16,-2 3 12-16,2 3 2 0,-3 2-11 0,-3 1 3 15,0 0-2-15,3 9 9 0,-3-1-13 16,0 13 4-16,0-9 5 0,0 7 10 0,0 8 4 16,0 2 38-16,0 3 21 0,0 3 0 15,0 2 16-15,0 2 10 0,0 1-13 0,0 1-3 16,0-1 2-16,0 0 16 0,-10 38-36 0,-2-42-4 15,0-4 10-15,-3 0 0 0,-2-6-23 0,0-3 4 16,1-3-6-16,-2-4-20 0,-3-2 24 16,1-4-20-16,1-3-19 0,0-7 17 15,12 0-4-15,-4 0-10 0,-12-15 5 0,13 1-8 16,0-1-7-16,4-2-4 0,4-1-16 0,2 6-23 16,0-6 2-16,16-25-27 0,-5 14-30 0,2 2-38 15,3-6-43-15,4 2 17 0,0-2-154 0,5 4 28 16,-1-5-250-16,5-2-47 0,1 0 49 15,2-1 40-15,0 0 10 0,1 2 54 16,-3-2 45-16,1 1 18 0,0 0 36 0,0-2 7 16,2 1 16-16,0 1-18 0</inkml:trace>
  <inkml:trace contextRef="#ctx0" brushRef="#br0" timeOffset="-104956.95">5948 13033 605 0,'6'-10'490'16,"-4"2"-62"-16,1 5-34 0,-2 5-6 0,-1 1-16 15,-3 18-19-15,2-1-18 0,1-3-15 0,0 6-28 16,0 7-14-16,0 4-17 0,0 2-24 16,0 5-31-16,0 0-19 0,0-1 0 0,11 41-39 15,-9-43-12-15,4-2-12 0,-2-6-26 16,3-1-1-16,0 0-11 0,3-5 0 0,0-6-2 16,-1-4-21-16,4-7-28 0,-1-4-9 15,-5-3-30-15,16-15 13 0,-8 5-31 0,0-5-5 16,0-2-3-16,-3-4 3 0,2 2-11 15,-2-3 14-15,0 3 4 0,-1 3 2 16,-3 3-9-16,-1 5 11 0,-3 4-9 0,0 1 6 16,-4 3 15-16,0 0 11 0,7 12-3 0,-5 5 24 15,0 0-22-15,1 3 26 0,1 3 3 16,1 0 9-16,0-2 9 0,3 2-10 16,-1-4-2-16,3-2 5 0,0-1-2 0,1-3-3 15,-1-4 9-15,2-4-4 0,-3-3 4 0,-9-2-15 16,13 0 2-16,15-16-13 0,-13 6 4 15,-3-2-7-15,2-5-23 0,-3 0 7 16,0-1-23-16,0-1-1 0,-3 1-16 0,-3 2 7 16,-2 0-30-16,-1 4-20 0,-2 12-19 0,0-8-29 15,-14-12-28-15,2 11 12 0,-1 3-128 0,-4 0-58 16,0 3 31-16,-7 0-273 0,3 2 25 16,0 1 63-16,8 0 15 0,-5 0 40 0,-5 0 34 15,-2 0 22-15,-1 0 15 0,0 0 40 16,1 0 21-16,-1 0-25 0</inkml:trace>
  <inkml:trace contextRef="#ctx0" brushRef="#br0" timeOffset="-104810.04">5882 13425 1040 0,'-2'-1'326'0,"1"0"-16"0,1 1-68 16,2-2-2-16,1 2-31 0,3-3-40 0,11-1-22 15,3-2-73-15,2-1-80 0,5-3 2 16,-2 3-395-16,4-2 22 0,2-2 11 15,3 5 51-15,4-4 16 0,4 3 19 0,2 1-27 16</inkml:trace>
  <inkml:trace contextRef="#ctx0" brushRef="#br0" timeOffset="-104146.76">6885 13496 581 0,'-4'-7'416'0,"3"3"-56"15,-1 1-59-15,-1 0-4 0,1 3-36 16,0 0-3-16,1 2 1 0,0 0-6 0,1 3-27 0,-2 0-25 15,2 1 8-15,0 0-28 0,-1 10-1 16,1-3-18-16,-1-1-13 0,1-4-18 0,-1-1-6 16,1 0-20-16,0-4-5 0,0-3-20 15,0 0 4-15,0 0-5 0,0 8-11 0,0-8-1 16,0 6-10-16,0-6-15 0,0 0 8 16,0 0-10-16,0 6-5 0,0-6 4 0,0 0-3 15,-4 6-7-15,3-6 4 0,-1 0-13 0,0-1 9 16,0 0-8-16,0-3-3 0,1 1-11 15,0 0 14-15,-1 1 0 0,-1-1-12 0,2 1 6 16,-1-2 3-16,0 1 5 0,-2-2-6 0,4 3-2 16,0-1-4-16,-1 0 1 0,-1 1-8 0,2 0 5 15,-2 2-3-15,2-3-5 0,-2 3-1 16,0-2 4-16,2 1 4 0,-1 0-7 0,1 1-2 16,0 0-3-16,0 0-3 0,0 0-18 0,0 0-18 15,0 0-6-15,0 0-22 0,0 0-27 0,0 0 10 16,-4-4-71-16,5 3-28 0,-2 2-58 15,1-3-66-15,0 2 31 0,2 0-245 16,-2-2 34-16,2 2 36 0,0-2 28 0,1 2 33 16,1-3 42-16,0 1 12 0,1 0 51 15,10-3 21-15,-2-1-13 0</inkml:trace>
  <inkml:trace contextRef="#ctx0" brushRef="#br0" timeOffset="-103597.8">7025 13435 388 0,'1'-5'358'16,"1"-1"-56"-16,-4 3-13 0,1-4-29 15,-1 1 0-15,-7-9 3 0,3 1-37 0,-1 0-28 16,-2 2 46-16,4 2-9 0,0 0-18 16,0 5 2-16,-1-1-38 0,1 1 0 0,0 4-30 15,0 0-4-15,-1 1-12 0,0 0-22 0,-14 18 5 16,10-3-2-16,-2 1-6 0,1 4-9 0,1 6 15 16,4 0 1-16,1 5 5 0,2 2-10 15,3 4-9-15,0-20-21 0,0 7 22 0,16 30-35 16,-4-26 1-16,3-1-4 0,4-6 8 15,2-3-7-15,-1-4-20 0,5-3 0 16,3-4-14-16,2-6-8 0,-16-1 5 0,5 0-7 16,25-16 7-16,-24 1-16 0,-2 1-22 15,-1-5-5-15,-1-1 11 0,-2-2-12 0,-3 2 10 16,-1-1-10-16,-1 2 12 0,-1 4-3 0,-4 5 5 16,-1 0-8-16,1 4-3 0,-2 1 3 15,-2 2 1-15,0 3-2 0,-2 3 9 16,0 1-1-16,1 2 11 0,0 2-10 0,-1 12 14 15,2-10 0-15,0 3-3 0,0 3 7 0,0 1-4 16,0 1-9-16,14 17 8 0,-7-21-7 16,2-1 26-16,0-4-26 0,4-2 10 0,-3-4-2 15,-10-3 12-15,12 0-19 0,0 0 15 0,17-14-6 16,-16 2 8-16,1-1-28 0,-3-2 22 0,1-2-22 16,-3-2 9-16,0-2-13 0,-2 4 3 15,1 0-2-15,-4-5-7 0,-1 5 11 0,-2 0-5 16,-1 3-17-16,0 14 19 0,0-7-13 0,-13-6-4 15,6 12 2-15,-1 1 1 0,-8 4-17 16,-1 2-26-16,-1 5 0 0,2-4-31 0,1 4-13 16,4 3 10-16,2-5-82 0,1 1-37 0,4-3-38 15,2-2-68-15,1 0 29 0,1-5-225 16,0 0 12-16,0 0 45 0,0 0 37 0,16 7 24 16,-10-10 55-16,12-1 0 0,1-3 21 15,-1-2 3-15,-1 3 21 0</inkml:trace>
  <inkml:trace contextRef="#ctx0" brushRef="#br0" timeOffset="-103250.85">7473 13551 231 0,'8'-2'358'0,"1"1"-37"15,-2 1-15-15,-1 1-16 0,-3 1 16 16,2 1-39-16,4 7 31 0,-1 2-3 0,-1-1-10 16,-2 5-8-16,-5-4-14 0,5-1-6 15,-4 6-11-15,0-5-19 0,-1 2-38 0,3 1-5 16,-3-2-22-16,0-13-18 0,0 7-1 16,0 2-20-16,0-4 6 0,0-5-14 0,0 8-2 15,0-8-16-15,-12 10-10 0,9-9 0 16,3-2-8-16,-2-2-22 0,0 0 12 0,0 1-11 15,3-5-13-15,-2 0-4 0,3-11-1 0,-2 9-18 16,0-6 11-16,15-18-25 0,-4 17 9 0,1 0-8 16,2 2 3-16,1-1-5 0,1 5 13 15,0 5 2-15,0 4 1 0,2-2-3 0,-10 3-1 16,18 12-13-16,-9-3 15 0,0 6-4 0,-1 2 13 16,-1 1-22-16,-3 0 10 0,-2 0-14 15,-1 3 11-15,-3-2-2 0,0-4 0 0,-3 0-35 16,1 1-25-16,-3-6-14 0,0-1-30 15,-1-9-36-15,0 0 14 0,0 8-130 0,0-8-69 16,1 7 28-16,-1-8-314 0,0-2 49 0,3 0 44 16,-1-2 55-16,1 0 14 0,7-8 29 15,2-1 13-15,2 0 49 0,4 0 15 0,1 1 13 16,4 1 57-16,0 1-12 0</inkml:trace>
  <inkml:trace contextRef="#ctx0" brushRef="#br0" timeOffset="-101520.79">8023 13638 212 0,'4'-4'395'0,"1"-1"-85"16,-3 0-30-16,0 1-28 0,0-2-39 0,-1 1-15 15,0-2-7-15,-2 0-28 0,1 7 9 0,0-11-9 16,-14-16-23-16,5 16 39 0,-3-3-19 0,-3 5 6 16,-1 5-8-16,-2 2-12 0,8 2 15 15,-21 12-5-15,9 0-17 0,3 4 1 0,3 3 1 16,1 2-5-16,2 1-17 0,3 2 3 0,2 5-19 15,3 0 1-15,3-4-8 0,2-15-10 16,0 6-10-16,19 16-3 0,-7-18-10 0,3-4-7 16,1-5-11-16,4-4 1 0,-11-1-9 15,6 0 0-15,20-17-12 0,-15 6-11 0,-1-6 2 16,-1 3-5-16,-1-1-11 0,-3-4-7 0,0 0 10 16,-1-1-4-16,-2-1-5 0,-2-2 3 15,-1 1 3-15,0 4-2 0,-4 3-13 0,-2 4 14 16,0 3-1-16,-2 8-11 0,0 0 19 0,-4-8-6 15,1 10 2-15,-5 13 15 0,0 7-9 0,1 1 4 16,1 3 5-16,1 2 15 0,-1 4 11 16,4 3 36-16,0 3-18 0,0 3 12 0,2 0 13 15,0 2-23-15,0 1 12 0,0-22-17 0,0 10-7 16,0 5-2-16,0 1-17 0,0-1 10 16,0-3-8-16,0-3 9 0,-13 28 3 0,6-35 1 15,-3-5 1-15,-1-4-7 0,-5-5 10 0,0-3-19 16,-1-2-2-16,-1-5 3 0,7 0-5 15,-4 0-5-15,-19-9-12 0,15 1-9 0,1-1-13 16,4-4 3-16,-3 2 0 0,7-2-2 16,5-2-2-16,1-1-24 0,1-1 0 0,3 9 3 15,0-6 9-15,13-19 10 0,-3 11-8 0,4 2 6 16,0-4-12-16,6-1-10 0,2-4-9 16,3 0-11-16,-1 0-6 0,2 3-11 0,1-3-10 15,-1 4 6-15,-1-1-15 0,-2 2-6 0,-1 0 7 16,0 4-12-16,-3 3 5 0,-2 0 7 15,0-1 6-15,-2 5 9 0,-2 1 8 0,-4 0 16 16,-1 4 5-16,-3 3 6 0,0-2-3 0,-2 5 3 16,0-1-2-16,0 1 5 0,-2 2 2 15,-1 0 44-15,0 0-3 0,0 0 0 16,0 0 21-16,0 0 3 0,8 13 11 0,-6-8 15 16,0-1-1-16,7 13 2 0,-3-4-2 0,1 3-8 15,1-4 8-15,3 5 9 0,-1 0 1 0,-6-3 6 16,2 1-9-16,-3-3 1 0,1-3 9 15,-3-1-17-15,1-1 12 0,-1 0-4 0,0-2 5 16,-1-5-31-16,0 0 30 0,0 7-14 0,0-7-5 16,0 6-9-16,-12 3 17 0,10-8-30 15,-1-1 26-15,-1-1-34 0,0-1 23 0,1-4-4 16,-3-8-4-16,1 0-30 0,4-3 16 0,1 9-14 16,0-4-12-16,0-3 16 0,19-16-19 15,-12 13 22-15,2 0-5 0,2 2-6 0,0 2 3 16,2 3-2-16,0-1 7 0,1 6-1 15,-3 2 1-15,-1 2-17 0,-10 2 5 0,9 0 4 16,10 12-4-16,-7-2 3 0,0 2 15 0,-5 2-4 16,0 2 7-16,0 1-24 0,-3 1 8 15,-2 1 0-15,1-2-7 0,-1 2 2 0,-2-5 18 16,0-14-16-16,0 11 3 0,0-1 11 16,0-2-4-16,0 0-8 0,0-8 13 0,0 8-7 15,0-1 7-15,0-7-20 0,0 0 8 16,9 12-3-16,-4-10-1 0,-1-2-10 0,0-2 14 0,1 0-11 15,5-6 0-15,-2 1-5 0,3-3 2 16,0-1-4-16,0-2-15 0,-2-1 13 16,-1 0 1-16,1-3-7 0,2 2-1 0,-4-1 4 15,-2 0 9-15,4 2-8 0,-4-1 17 0,-1 3-16 16,-4 3 16-16,4 1-9 0,-3 3 2 16,1 0-3-16,0 1 11 0,-2 1-5 0,0 3 5 15,0 0 6-15,0 3 13 0,-2 2 11 16,0 0-1-16,-1 11 0 0,0 1 3 0,2 2-15 15,1-4 21-15,0-5-6 0,0 7-7 0,0 0-4 16,14 19 12-16,-5-19-12 0,-1-3 13 16,1 1-22-16,2-5 3 0,3-1 8 15,-1-4-19-15,2-3 10 0,-3-2 11 0,-3 0-17 16,3 0-12-16,17-17 11 0,-12 9-18 16,-1-1-3-16,-2-3-26 0,0-1 14 0,-1-2-16 15,-2 0 1-15,-1-1 0 0,-2-2-9 0,-2 1-1 16,1-2 14-16,-4 2 3 0,0 1 5 0,-2-2 5 15,-1 6-7-15,0 3 12 0,0 9-3 16,0-6 8-16,0 6 1 0,0 0 6 0,-10-12 2 16,6 13 4-16,1 1 19 0,1 2 1 0,0 1-2 15,-5 9 12-15,4 1-1 0,0 2 6 0,1 1-7 16,1 1-3-16,1-7 13 0,0 2 1 16,12 21 4-16,-8-15 3 0,1-2-15 0,3-1-2 15,-2-4 6-15,1 0 3 0,-2-3-11 16,0-3-11-16,1-3 0 0,-2 0 18 0,0-2-20 15,0-2 12-15,-4 0-16 0,0 0 7 0,0 0-3 16,0 0 8-16,13-12-5 0,-10 6-3 16,-2-1-15-16,0-1 13 0,-1-10-25 0,0 8 2 15,0-5 6-15,0-1 6 0,0 0-2 16,0 3 13-16,0 2-22 0,0 0 23 16,0 3-15-16,0-1 6 0,0 2-3 0,0 0-3 15,0 0 1-15,7-15 13 0,1 7-15 0,1 1 10 16,3 1 7-16,0 1-6 0,4-1-1 0,-1 2 11 15,3 3-17-15,-3 1 18 0,-2 4-4 16,-1 2 2-16,-2-1-18 0,-10 2 12 0,19 14 2 16,-10-1 19-16,0 3-18 0,-3 3 6 0,-1-1 15 15,-1 5-21-15,-1-1 10 0,0-2-4 16,0 3-19-16,0-3 14 0,-1 0-6 0,0-1 11 16,1-4-34-16,-1-3-13 0,0-3 2 0,1-4-13 15,-1-2-27-15,3-1-29 0,1-2-22 16,-6 0 14-16,0 0-87 0,14 0-55 0,12-20-45 15,-12 11 26-15,-3-4-219 0,0-1-48 0,-1-1 48 16,1 0 39-16,-2-1 57 0,0 4 25 16,1-2 13-16,-3-1 28 0,0 2 11 0,1-1-2 15,-4 3 5-15</inkml:trace>
  <inkml:trace contextRef="#ctx0" brushRef="#br0" timeOffset="-101120.13">9348 13646 823 0,'0'-5'391'16,"-1"2"-57"-16,1-1 34 0,-2 0 11 0,1 3-7 15,-2 1-14-15,0 0-20 0,-3 0-19 0,2 3-25 16,1 3-27-16,-5 10 6 0,2 2-32 16,-2 3-2-16,2 1-19 0,-1 1-27 0,5 1-18 15,1 0-20-15,1-13-17 0,0 6 1 0,0 3-4 16,14 18-23-16,-2-20-13 0,-3-3 2 16,5-3-24-16,2-2-12 0,-1-3 2 0,4-2-7 15,-7-3-31-15,6-2-17 0,-7 0-25 0,4 0-14 16,18-15-5-16,-14 6 8 0,-4-3-14 15,3-1-7-15,-4-3-16 0,0-3 8 0,-3 1-13 16,-1-2 1-16,-1-3-2 0,-2-2 9 0,-1 1 4 16,-3 5-4-16,-1 2 15 0,-1 3-3 15,-1 14 17-15,0-8 5 0,0 1 20 0,-11 0 6 16,7 5-2-16,-1 4 17 0,1 0-1 0,-9 10 11 16,4 4 2-16,0 0 4 0,1 4-5 15,3 1-1-15,2-4-4 0,1 4 10 0,0-1-19 16,2-11 9-16,0 5-5 0,0 1-37 0,15 14-8 15,-9-19-24-15,3-1-30 0,2-6-42 16,6 0 13-16,-6-1-150 0,-11-2-83 0,15 0 29 16,19-12-266-16,-21 7 50 0,4-2 54 0,0-3 31 15,-1 4 30-15,1-2 38 0,2-2 28 16,1-1 11-16,0 0 34 0,3 2-9 0,1-4 39 16</inkml:trace>
  <inkml:trace contextRef="#ctx0" brushRef="#br0" timeOffset="-100269.37">10058 13585 874 0,'-2'1'510'0,"1"1"-16"0,0 3-39 15,0 2-15-15,1 13-31 0,0-9-37 0,0 8-27 16,0 4-34-16,0 4-10 0,0-1-29 0,0 1-17 16,0-1-21-16,14 29-26 0,-9-35-21 0,-2 2-20 15,-3-14-17-15,0 3-16 0,0-1-12 16,0-1-26-16,0-2-8 0,0-7-11 15,0 0-27-15,5 8-3 0,-5-11-38 0,0 0 11 16,0-3-13-16,3-10-10 0,-3-2-23 0,0 6-1 16,0-5-1-16,9-29-13 0,-2 17 6 15,0 2 5-15,0 1 1 0,2 1 1 0,3 6 4 16,-1 0 3-16,0 4 2 0,-1 3 3 0,1 2-5 16,1 5 10-16,-5 3-17 0,-7 2 23 15,8 0 7-15,11 18-3 0,-10-2 15 0,2 3 7 16,-1 5-13-16,-1 1 23 0,-1-3-16 0,1 2 6 15,-1 2 18-15,-1-3 2 0,-2-2-34 16,0-2 23-16,0-4-12 0,-1-3 1 16,0-2-8-16,-1-3 15 0,-1-5-4 0,-1 1 6 15,0-3-6-15,-1 0 2 0,0 0-9 16,0 0-4-16,9-13-16 0,-1-3 3 0,0-4-10 16,0 1-11-16,0-5 4 0,2 0-3 0,1 3-6 15,3-2 3-15,-2 1-12 0,0 1 22 16,2 3-17-16,1-4 21 0,0 3 2 0,-1 2 0 15,-1 3 0-15,-2 3 4 0,-3 5-23 0,0 1 9 16,-3 3 23-16,-5 2-4 0,0 0-2 16,5 16-1-16,-4 3 10 0,0 2 10 15,-1-10-21-15,0 6 16 0,0 5-11 0,0 2 23 16,0 1-10-16,0-2 8 0,0-1-11 16,13 18 3-16,-8-23 6 0,-3-6-3 0,-1-1 10 15,1-4-11-15,1 1-10 0,0-6 20 0,0-1-13 16,1 0 1-16,0-2-13 0,2-1 18 0,4-7-12 15,1-1-1-15,2-4-22 0,-1 1-7 16,-1-3-7-16,1-1-1 0,0-1 15 0,1 1-18 16,-1 3 9-16,-3 3 12 0,0-3-12 15,-3 10 20-15,-2 1-7 0,-1 3 6 0,-3 1-8 16,0 0 8-16,0 0 17 0,3 15 1 0,-3-7-7 16,0 14 16-16,0-12-27 0,0 5 14 0,0 4 2 15,0 0 1-15,10 23-2 0,-4-22 13 16,0-4-5-16,1-1 16 0,1-3-14 15,1-4 2-15,-2-4 4 0,2-1-23 0,0-3 2 16,-9 0 7-16,14 0-6 0,16-17 9 0,-12 2-1 16,-3-2-7-16,1 1-7 0,-2-5-14 15,-3 0 13-15,2-1-1 0,-4 1-24 0,-4-3 22 16,-1 3-3-16,0 2-8 0,-3 4 4 0,-1 15 9 16,0-11-19-16,0 3-12 0,-23-8-2 15,13 13-2-15,-1 0-19 0,2 2-28 0,9 1-35 16,-13 0 12-16,-16 12-134 0,15-7-74 0,-2 1 30 15,5 2-304-15,2-2 33 0,3-1 50 16,3 1 41-16,3-6 40 0,0 0 41 0,0 7 45 16,22 9-38-16,-8-11 55 0,2 2 4 15,3 0 46-15,4-1 24 0</inkml:trace>
  <inkml:trace contextRef="#ctx0" brushRef="#br0" timeOffset="-99241.01">11207 13721 510 0,'10'-15'443'15,"-2"3"-77"-15,1 0 73 0,-4 3-14 0,-1 4-19 16,-1-2-5-16,-1 1-32 0,-2 6-27 0,0 0-42 16,0-6-28-16,0 6-21 0,-13-6-11 0,6 7-28 15,-8 10-5-15,0 4-28 0,-4-1-19 0,4 4-19 16,0 3-18-16,2 1 15 0,1 1-33 16,3 0-19-16,6-2-13 0,-2-1 3 0,4-1 11 15,0-6-27-15,1-13-8 0,0 9-8 16,11 7-18-16,-6-11-45 0,3-4-12 0,-1-1-12 15,8-3-2-15,2-6-16 0,-2 2-3 0,0-7-5 16,0-2-23-16,-1-7 3 0,-2 2-14 16,0-2-23-16,0 1 12 0,-2-5-24 0,2-2-1 15,-3-1-8-15,-1 0 5 0,0 1 28 16,-2-1 18-16,-2 0 23 0,-1 0 36 0,-2 1-1 16,-1 15 4-16,0-4 35 0,0-3 13 0,-13-18 4 15,5 24 14-15,2 1 3 0,-1 0 6 16,0 7-4-16,0 2 9 0,1 2 9 15,2 3-2-15,-2 0 14 0,6 0 4 0,0 0 10 16,-15 24 4-16,6-4-4 0,5 4 37 0,1 3-15 16,2 3 18-16,1-13 4 0,0 10-6 15,0 5-7-15,13 39-12 0,-5-31 6 0,1-2-12 16,2-1-22-16,1-3-8 0,-1-2-10 16,2-7-10-16,-1-1-5 0,2-5 17 0,2-3-6 15,-1 0-45-15,1-7-7 0,0-2 2 16,-1-7 7-16,-15 0-8 0,14 0-17 0,16-12 12 15,-15 2-28-15,0-4 26 0,1-3-14 0,-4-2-2 16,2 0 3-16,-1-2 17 0,0 0-5 0,-4 4 1 16,0 1-9-16,-3 3 9 0,1 3 16 15,-4 3 8-15,-1 4-24 0,-2 0 11 0,-1 4-11 16,0 1 21-16,-1 1-7 0,-2 2-2 16,-2 8-8-16,-1 4 23 0,3 1-11 0,-1 1 8 15,2 1-5-15,3-1 0 0,-2 0-3 0,2-11 12 16,0 6-1-16,0-2-2 0,0 3 13 15,11 8-24-15,-7-15 0 0,1-3 7 16,1-5-10-16,1 2 11 0,-1-3-12 0,0 0 2 16,-1-1-8-16,12-7 9 0,-2-2-26 0,0-4-4 15,-4-1 18-15,4-6-19 0,-3 3-6 0,0-2 16 16,0 1-5-16,1 3 2 0,-2 0 6 0,-3 2 8 16,0 3-12-16,-3 5 8 0,-2 1 0 15,-1 2 5-15,-1 4 2 0,-2 3 26 0,1 1 2 16,0 1-14-16,-3 11 16 0,-1 3-7 0,2 2-3 15,1 1-6-15,-2-1 20 0,2 1-21 16,1-12 2-16,0 5 9 0,0 2-10 0,11 16-15 16,-4-16 21-16,-1-8-3 0,2-4-23 15,0-1-7-15,2-3-9 0,-10-1 0 0,13 0-18 16,15-12 1-16,-10-1-17 0,0-5-19 16,-3-1-1-16,-1-1-1 0,2-6-8 0,-2-3 0 15,1-3 6-15,-2 1 19 0,3-4-9 16,-4 0 15-16,-2 1 5 0,-1 2 3 15,-2 2 17-15,-2 2 15 0,-2 1 5 0,-2 2 25 16,-1 14-3-16,0-1 19 0,0-2-2 16,-10-14-8-16,6 18 20 0,1 4 2 0,-2 1-17 15,1 5 19-15,-1 2 12 0,1 1 8 0,-3 9-17 16,-1 5 20-16,-1 5-3 0,3 4-3 0,0 3 3 16,0 3-22-16,3-1 5 0,1 3-6 15,0-2 16-15,-1 2-6 0,3-3-24 0,0-14-10 16,0 5-23-16,11 26-13 0,-8-23-21 0,2-4-24 15,-1-4-36-15,0-6-32 0,0-3-39 0,2-1 18 16,1-4-136-16,-2-2-93 0,0-1 34 16,2 0-242-16,-7 0 54 0,0 0 36 15,12 0 36-15,12-12 34 0,-8 5 30 0,-4-4 33 16,4 2 42-16,1-1 28 0,3 0 29 0,2 0-14 16</inkml:trace>
  <inkml:trace contextRef="#ctx0" brushRef="#br0" timeOffset="-98656.58">12385 13747 898 0,'3'-7'382'0,"-1"3"-55"0,-1 1 56 0,0 0-29 16,1 0-20-16,1 0-21 0,-3 0-21 16,0 3-24-16,0 0 8 0,0 5-1 15,-2-1-7-15,-1 11-3 0,2 2-21 0,1-7-9 16,0 6-27-16,-4 24 2 0,4-31-10 0,0 8-8 16,16 19-8-16,-5-17-5 0,1-2-35 0,2-2 4 15,-1-3-6-15,6-3-3 0,-4-3-25 0,-1-4 5 16,-8-2-22-16,6 0-11 0,14-12-5 15,-6 2-3-15,-5-1-16 0,1-4-4 0,-3-2-8 16,-1-1-5-16,-3-1 0 0,2-3-13 16,-5 1 4-16,-3-2-22 0,-3 14 9 0,0-5-4 15,-13-13-19-15,4 15 0 0,-3-1 2 0,-4 0-6 16,1 3-1-16,-5 3-24 0,0 2 3 0,0-1 2 16,10 6 2-16,-4 0-125 0,-3 0-32 15,0 0-72-15,2 0 26 0,0 0-189 0,3 0 37 16,3 0-298-16,2 0 63 0,-7 12 36 15,11-10 63-15,-1-1 50 0,2 2 47 16,2 0 21-16,-1 1-18 0,4-2 57 0,0 1 28 16,2 0 45-16,13 4 30 0,3-3 4 15</inkml:trace>
  <inkml:trace contextRef="#ctx0" brushRef="#br0" timeOffset="-98507.69">12813 13796 1170 0,'7'0'466'0,"0"0"-60"0,-3-3-72 15,0 3-37-15,0-2-51 0,-2 0-44 0,0 0-42 16,0-1-17-16,0 1-165 0,-2-1-112 16,-1 0 12-16,1-1-300 0,-2 3 24 0,1-1 22 15,-3-3 25-15,0 0 0 0,1 2 56 0,-1-1 17 16,0 2 14-16</inkml:trace>
  <inkml:trace contextRef="#ctx0" brushRef="#br0" timeOffset="-56240.25">14542 13722 231 0,'15'0'319'16,"-15"0"-38"-16,0 0-19 0,14 0-23 0,-14 0-15 15,24-23-22-15,-19 21 8 0,-1 0-23 16,-1 1-25-16,1 0-9 0,0 0-3 0,-1 0 18 16,0-1-31-16,1 0-11 0,-4-1-4 0,4 3-7 15,-4-4-4-15,2 2-13 0,-2-1-32 16,1 0 27-16,-1-1-28 0,1-1-6 15,-2 2-8-15,1-2-4 0,0 5 29 0,0 0 4 16,0-7-19-16,0 0 3 0,0 1 14 0,0 0-23 16,-14-11 7-16,3 5-22 0,2 1-8 15,2 4 18-15,-3 3 0 0,2 0-14 0,1 1-9 16,-2 1 4-16,9 2 6 0,-14 0-9 16,-1 0-1-16,-19 11-11 0,18-2 10 0,0 4-12 15,1-3-14-15,-1 7 21 0,3 1 3 16,0 4-12-16,1-2-7 0,1 5 4 0,1 1 20 15,4-1-15-15,1 3 6 0,3-5 13 0,2-12-18 16,0 5 14-16,11 15-5 0,-1-15-11 16,0-2 8-16,1-6-4 0,2 1 13 0,0-6-8 15,-2-1-2-15,-11-2-5 0,11 0 3 0,16-12 0 16,-10 3 7-16,0 0-16 0,1-4 3 16,-3-1-8-16,-1-1 17 0,2-2-16 0,-6 0 5 15,1 0-1-15,-1-2 2 0,-1-1-13 16,-2 1 8-16,0 1-11 0,-2 0 6 0,1 3 5 15,-4 2-1-15,0 4-4 0,-2 0 5 0,2 4 0 16,-2 0 12-16,1-2-10 0,0 2 11 0,-1 2-3 16,0-1-3-16,0 3 5 0,0 0-15 15,0 1 21-15,-1 5 7 0,2 1 13 0,-1 0 7 16,2 13 10-16,-2-8 15 0,0 6 5 0,10 27-3 16,-5-17-2-16,1-1-17 0,4 2-3 15,-2-2-2-15,1 0 5 0,-2-2-4 0,3-4-12 16,0-1-7-16,-1-3 1 0,1-3-9 15,-2-1-21-15,-3-2-33 0,2-8-55 16,0-2-54-16,-7 0 14 0,6 0-174 0,14-10 25 16,-10 1-307-16,-2-4 1 0,5 2 47 15,-1-5 54-15,3 1 41 0,-3 1 45 0,5-2-1 16,6 2 42-16,-4-3 12 0,5 5 27 0,5 1-2 16,2 0 30-16</inkml:trace>
  <inkml:trace contextRef="#ctx0" brushRef="#br0" timeOffset="-55839.19">15460 13580 504 0,'-2'0'375'0,"-2"3"-30"0,2-3-28 0,-1 1-27 16,1 1-37-16,2 0 73 0,0 2-5 0,4-1 0 15,-1-1-18-15,3 1-23 0,10 0-16 16,2 0-23-16,4-2-17 0,5 1-30 15,-1-2-2-15,0 0-27 0,2 0-3 0,-1 2-27 16,-16-2-17-16,6 0-17 0,3 0 2 0,-3 0-47 16,-2 0-27-16,-1 0-49 0,-3 0-48 15,-3 0 6-15,2 0-120 0,-10 0-45 0,7 0-75 16,-7 0 28-16,0 0-260 0,10 0 38 0,-14 1 34 16,2-1 24-16,0 0 42 0,-5 0 14 15,0 2 24-15,-8 1 62 0,-6 2-42 0,1 2 50 16</inkml:trace>
  <inkml:trace contextRef="#ctx0" brushRef="#br0" timeOffset="-55569.44">15483 13732 724 0,'-2'1'391'0,"0"1"-34"0,1-2-46 0,-1 2-39 16,2 1 78-16,0-1-4 0,0 1-13 15,2-1-19-15,1 1-20 0,-1-1-26 0,4-1-5 16,1 1-18-16,11 2-13 0,3-4-4 15,-10 0-41-15,9 0-20 0,3 0-20 0,1 0 0 16,3 0-20-16,0 0-19 0,-2 0-4 16,2 0-22-16,-4 0-10 0,26-13-26 0,-27 12-25 15,-1-1-30-15,-6-2-44 0,-1 3-26 0,-5 1-39 16,-9 0 12-16,6 0-144 0,-6 0-36 16,7 0-42-16,-7 0 30 0,0 0-271 0,7 6 67 15,-10-4 55-15,-1-1 3 0,-7 8 51 16,-5-1 25-16,3 0 21 0,-4 0 11 0,-4 1 54 15,-2-1-12-15</inkml:trace>
  <inkml:trace contextRef="#ctx0" brushRef="#br0" timeOffset="-55223.86">15426 13999 776 0,'0'2'366'0,"0"1"4"0,0 1-49 0,1-1 28 15,1-1-7-15,2 1-14 0,1-1-25 16,0 1-10-16,10 1-17 0,5 0-15 16,1-3-27-16,3 1-12 0,3-1-1 0,2 1-38 15,-2-2-5-15,-13 0-38 0,6 0 1 0,5 0-38 16,0 0 11-16,-2 0-16 0,1 0-8 0,0 0-20 15,-1 0-20-15,0 0-22 0,17-10-19 16,-27 8-29-16,-1 1-30 0,-3 0-6 0,-3 1-52 16,2 0 10-16,-4-2-94 0,2 1-30 15,-3 1-38-15,-1-2-53 0,2 1 31 0,0 0-226 16,-1-2 23-16,4 0 49 0,2-4 30 0,-1 0 20 16,0 0 23-16,3-3 43 0,0 0 30 15,-2 5 2-15,0 0 5 0</inkml:trace>
  <inkml:trace contextRef="#ctx0" brushRef="#br0" timeOffset="-54516.49">16274 13594 584 0,'-2'-1'368'0,"0"0"-44"0,1-1-2 16,-1 2-34-16,0-1-13 0,2 0-36 15,-2 0 20-15,2 0-32 0,-2 0 11 0,2 0-23 16,-2 0 0-16,2 0-14 0,0-1-2 0,0 4-11 16,2-1-15-16,0-4-6 0,0 6 0 15,0-3-4-15,3 2-15 0,-1 0-11 0,3 0-16 16,7 6 13-16,3 0-17 0,1 1-20 0,1 2 0 15,0 3 10-15,0 0 5 0,-4 2-27 0,7 1-3 16,-7-1-9-16,0 3-12 0,1 0-5 16,-5 2 21-16,-2-1-29 0,0 1-14 0,-2-3 7 15,-3 1-7-15,1-4-4 0,-4-1 11 16,-1-2-2-16,0-3-3 0,0-1 2 0,0-8-1 16,0 7-4-16,0-7 6 0,-12 14-6 0,7-11-2 15,0-1-11-15,1 1 4 0,-1-3-4 16,-1 0 10-16,1 0-4 0,-1 0-10 15,1-4 1-15,5 4-3 0,-14-13 5 0,6 4 2 16,6-2-4-16,1 2 1 0,0-3-3 0,1 4-17 16,0-5 0-16,14-15 0 0,-9 11 0 15,4 1 18-15,0-3-1 0,4 0-13 0,2 4-6 16,-2-2 0-16,2 2 1 0,-1 1-14 0,-3 2-3 16,5-1-5-16,-3 3-23 0,-1-3-9 15,-2 3-32-15,1-2-13 0,-3 6-23 0,0-1-8 16,-3 0-41-16,1 4 17 0,0-3-92 0,0 1-37 15,-3 2-36-15,1 0 28 0,-2-1-201 0,0 3-32 16,3 0 28-16,-3-2 26 0,0 1 27 16,-2 0 56-16,2 1 15 0,1 1 24 0,0 0 24 15,-3 0 25-15,0 0 27 0</inkml:trace>
  <inkml:trace contextRef="#ctx0" brushRef="#br0" timeOffset="-53704.33">17198 13639 776 0,'-3'0'340'0,"3"2"-30"0,-1 3 30 16,2 0-46-16,-1 1 33 0,7 12-23 15,-3 1 1-15,1 1-23 0,1-1-22 0,-1 1-16 16,-1 0-25-16,2-2-15 0,-2-1-17 0,0-3-15 15,0-2-15-15,-2-2-12 0,-1-2-22 16,1-1 11-16,-2-3-23 0,0-1-6 0,2 0 0 16,-2 0-2-16,0-3-12 0,0 0 0 15,0 0-25-15,0 0 16 0,0 0-23 0,-11 4 4 16,9-7-23-16,-2 1 9 0,3-1-12 0,-1-4-11 16,0 0 8-16,-1 2-2 0,3-2-25 15,0-1 6-15,0-5-8 0,14-15 9 0,-7 14-14 16,7 0 14-16,-1 1-8 0,3 3 9 15,0 1-18-15,0 4 2 0,3 3 5 0,2 1 11 16,-12 1-16-16,7 0 13 0,21 12-4 16,-16-3-8-16,-1 1 2 0,0 1 16 0,0-1-14 15,-2 4 9-15,0-2-1 0,-5 0-9 0,-3-2 2 16,1-1-6-16,-1 0 11 0,-3-3 5 16,-1-1 16-16,-4-2-20 0,0 0 19 0,1-1 2 15,-1 0-5-15,-2-2 0 0,0 0 18 0,0 0-23 16,-7 0-10-16,4 0 7 0,0-2-6 15,-3 0 4-15,3-1-6 0,-1 0-2 0,1-2 1 16,-3-10 1-16,2 6-21 0,2-1 14 0,2 0-16 16,0 10 6-16,0-7 11 0,9-15-10 15,1 8-4-15,2 0 4 0,0 3-2 16,4 0 18-16,2 3-17 0,2-1 14 0,0 4 3 16,2 2-8-16,0 2 12 0,-11 1 12 0,6 0-1 15,20 21-1-15,-16-9-3 0,-3 2 15 16,-2 1 3-16,-3 2 6 0,-1 0-13 0,-2-1-12 15,-2 1-2-15,-5-2-3 0,-2-3 23 0,-1-12-23 16,0 10 6-16,0-3 1 0,0 0-9 16,0-7-10-16,-11 17-2 0,7-14-85 0,1-1-30 15,-1-2-64-15,2 0 17 0,-2-2-159 0,0-2-72 16,2 0 36-16,0-3-265 0,2 0 33 16,2-11 60-16,-2 9 52 0,10-20 35 0,2 12 34 15,3 1 28-15,0 1 19 0,-4-1 7 16,9 4 30-16,-1-1 11 0,1 1 18 0</inkml:trace>
  <inkml:trace contextRef="#ctx0" brushRef="#br0" timeOffset="-53377.46">18108 13675 272 0,'4'1'468'0,"-2"2"-33"15,-2 1-69-15,0 2 45 0,0 0-3 0,0 0-23 16,-2 14-16-16,2-11-12 0,0 4-36 0,0 3-10 16,0 1-32-16,0-2-18 0,0 2-19 15,0-2-30-15,7 11-17 0,1-11-3 16,2-6-23-16,-1-2-31 0,4-2-26 0,1-2-7 15,-5-3-11-15,0 0-8 0,4 0-11 16,17-10-9-16,-15 3-6 0,3-1 0 0,-3-4-13 16,-1 0-6-16,-2 0-27 0,-1 0 11 15,0-3-24-15,-4-1 18 0,0-2-13 0,0-3-11 16,-5 9-12-16,2-5 24 0,-4 5-8 16,0 7-2-16,0-7-13 0,0 2-3 0,-18-5-6 15,11 11 15-15,-2 1-16 0,-1 3-19 0,1 0-10 16,-8 0-3-16,2 0-24 0,-4 0-29 15,-16 12-32-15,22-7 15 0,-1-2-118 0,6 1-26 16,0 0-40-16,2-3 27 0,1 2-251 16,3-3 19-16,1 2 41 0,1 1 37 0,2-1 32 15,1-2 27-15,13 5 1 0,4 0 72 16,0-1-19-16,4 0 11 0,-1 0 32 0</inkml:trace>
  <inkml:trace contextRef="#ctx0" brushRef="#br0" timeOffset="-52989.93">18693 13741 474 0,'-2'-2'383'15,"1"0"-16"-15,-1-2-58 0,-1 1-13 0,-1-1-21 16,0 0-42-16,-6-5-6 0,-1 2-25 15,-5 0 35-15,1-3-31 0,-3 3-5 0,0 0-10 16,-1 1-4-16,-1-3-27 0,-1 4 10 16,1 3-18-16,7 2 6 0,0 0-12 0,-21 12-13 15,14 0 3-15,3 3-4 0,1 4 10 16,4 0-22-16,1 2-1 0,4 5-30 0,4-2 14 16,3-14-28-16,0 6 4 0,12 18-10 0,1-15 2 15,-1-3-12-15,4-3-6 0,-1-6-24 16,5 3 17-16,-3-7-18 0,-7-3-19 0,4 0-32 15,18-15-23-15,-13 5-27 0,-2-4-51 16,0-3 12-16,1 0-93 0,-3 0-36 0,-1-4-17 16,-1-1-37-16,1-2 28 0,-3 2-166 15,-3-3-73-15,1-1 42 0,0 0 24 0,-2-1 36 16,-3 2 20-16,-1 0 61 0,-2 1-3 0,-1 3 44 16,0 9-25-16</inkml:trace>
  <inkml:trace contextRef="#ctx0" brushRef="#br0" timeOffset="-52725.73">18653 13384 796 0,'-4'-11'252'15,"1"4"-17"-15,1-1 13 0,-1 5-15 0,0-1-20 16,0 0-32-16,1 1 14 0,0 2-18 0,0 1 15 16,1 0-23-16,1 3 61 0,0 2-4 15,0-1 28-15,0 4 5 0,4 11 1 0,-4-9-11 16,6 24 3-16,1-8 0 0,-1 1-28 16,3-1 8-16,-2 3-16 0,2 3-29 0,1-1-16 15,-1 3-7-15,2 0-28 0,0-3-16 0,-1 2-21 16,-1-3-20-16,2 0-3 0,-2-2-16 15,-2 1-6-15,3-4-36 0,-1-2-36 0,-1-5-27 16,-2-1-36-16,0-3-34 0,-1-6-30 0,0-4 15 16,-2 2-157-16,1-4-39 0,-2-1-38 15,-2-1 32-15,0 0-234 0,0 0 46 0,6 0 18 16,11-18 55-16,-10 3 32 0,1 3 29 16,2-2 14-16,3-1 47 0,3-2 10 0,1 0 13 15,0-2-14-15</inkml:trace>
  <inkml:trace contextRef="#ctx0" brushRef="#br0" timeOffset="-52161.73">19392 13271 532 0,'2'-9'373'0,"-2"1"-39"0,0 0-73 0,-1 2-5 15,0 3-19-15,0 0-18 0,-1 3-12 0,1 0-22 16,-1 3 54-16,-1 1 29 0,-3 11-10 16,1 4 3-16,2 3 0 0,0 2-2 0,1 6-5 15,2 1 23-15,0-14-30 0,0 11 22 16,11 41-13-16,-3-28-24 0,0 4-20 0,-1-3-37 16,0 0-3-16,0-2-16 0,1-3-10 0,-2-3-35 15,2-1-15-15,-3-4 8 0,0 0-21 0,0-1-9 16,-2-7 2-16,-1 0-9 0,0-4-4 15,-1-7 7-15,-1-10-11 0,0 0-5 0,0 7-3 16,0-7 7-16,-6 7-27 0,4-10 1 0,0-1-3 16,1 0-11-16,0-2-20 0,-2-1 12 15,0-7-8-15,-3-3 15 0,5 5-29 0,1 2 13 16,-2 2-14-16,2 8 17 0,0-9-8 0,0 3-14 16,0 6 0-16,0-13 14 0,18-11 3 15,-7 11 6-15,2 5-21 0,3 0 15 16,-1 3-16-16,3-2 28 0,0 2-26 0,1 5 15 15,1 0-15-15,-10 0 24 0,6 0-10 0,20 11-11 16,-16-3 0-16,-2 4 11 0,-5 0 14 0,1 1-26 16,-2 4 8-16,-4-1 17 0,-4-1 6 15,-3-3-4-15,-1-12-13 0,0 14 15 0,-20 13-2 16,7-17-7-16,-3 2-21 0,-4-3-19 0,-3 1 3 16,-5-4-107-16,-2-2-48 0,-1 0 19 0,-1-4-217 15,16 0 35-15,-7 0-325 0,-6 0 44 16,-29-11 39-16,26 8 79 0,2-1 22 0,-4 1 43 15,2 0 26-15,4 1 21 0,-1 0 26 16,7-1 23-16,-1 2 58 0,3 0-9 0,6-1-17 16</inkml:trace>
  <inkml:trace contextRef="#ctx0" brushRef="#br0" timeOffset="-45975.95">21514 13223 826 0,'0'0'337'0,"0"-13"-29"16,0 13-65-16,0 0 26 0,0 0-7 15,13 0-29-15,7 10 49 0,-12 11-7 0,-2 6-8 16,0-2-2-16,2 5-13 0,-2 0-15 15,0 0-23-15,1 2 3 0,0 1-21 0,-1-2-1 16,-1 0-26-16,-1-2-4 0,-1 3 0 16,1-10-15-16,-1 2-14 0,-1-5-8 0,1-2 11 15,-2-5-21-15,-1-2-11 0,0-2 18 0,1-4-31 16,-1-4 18-16,0 0-36 0,0 0 9 16,-5 5-9-16,4-7-37 0,-1-1-5 0,2-2 8 15,0-2-4-15,0 0-23 0,5-11-1 0,-5 8-16 16,10-18-14-16,-4 10 9 0,3 2 4 0,1 0-9 15,2 6 8-15,1 0-7 0,1 5 17 16,3-2-17-16,-3 7 22 0,5-1-21 16,-11 1 3-16,6 0-4 0,19 10 2 15,-14-1 6-15,-2 1-3 0,0 1-3 0,-2 2 25 16,-1-4-7-16,-2 3-15 0,-2 0 4 0,0 2 18 16,-7-4-7-16,-2 0-7 0,-1-10-1 0,0 6 3 15,0 1-2-15,-15 3-9 0,0-3 7 16,-4-2 0-16,-3-2 17 0,-2 1-40 0,12-4-7 15,-8 0-25-15,-1 0-26 0,-1 0-26 0,-23-11-27 16,27 8 14-16,1-2-76 0,1 3-80 16,5-4-33-16,2 2-32 0,7-1 31 0,1 3-187 15,3 0-51-15,1-2 64 0,1 3 17 16,2-1 48-16,13-4 0 0,0 5 63 0,3-5 11 16,3 1 21-16,1 1-8 0,1 0 20 0</inkml:trace>
  <inkml:trace contextRef="#ctx0" brushRef="#br0" timeOffset="-45592.95">22031 13241 394 0,'-1'-4'444'0,"0"-1"-82"16,-1 1-32-16,1 1-31 0,1 0-15 15,0 3-33-15,0 0 41 0,0 0-3 0,2 3-22 16,1 0 2-16,-1 3-17 0,4 11-8 0,-1 3-11 16,-1 6 7-16,-1 1-3 0,3 2-17 15,-3 2-6-15,0-2-15 0,-1 4-22 16,0-2 4-16,0 5 4 0,-1 0-41 0,-1-1-11 16,1 3-21-16,-1-2-6 0,1-2 14 0,-1-3-25 15,2-2-25-15,0 1 10 0,0-2-10 0,1-6-1 16,-3 0-16-16,2-5-15 0,0-4-3 15,-1-2-5-15,-1-4-47 0,0 0-20 0,0-4-35 16,1-3-28-16,0 2-34 0,-1-2-32 16,0 0 16-16,0 0-97 0,0 0-45 0,5-10-20 15,-5 4-55-15,2 1 33 0,0-1 28 0,0-1 32 16,-1 0-244-16,0 2 53 0,3-9 9 16,-1 1 38-16,4-1 37 0,-5 1 23 0,4 0 20 15,-1 0 44-15,-2 1 4 0,-3 0 10 0</inkml:trace>
  <inkml:trace contextRef="#ctx0" brushRef="#br0" timeOffset="-44117.52">22579 13502 403 0,'1'0'293'0,"1"-2"-12"16,0 0-20-16,0 0-20 0,-2 2-15 15,1-3-26-15,-1 3 14 0,0-2-43 0,2 2-14 16,-2-3 0-16,0 1 5 0,0-1-25 0,0 1-10 16,0 0 8-16,-2-1-21 0,2 0-13 15,-2 1 26-15,0-2-2 0,-1-1-19 0,1 2-7 16,-1 0-3-16,-1-1-13 0,-1 0-11 0,-6-4 6 15,-2 0-7-15,2 2-14 0,0-2 13 16,-1 3-5-16,-1-2-11 0,2 5-8 0,0-1 3 16,2 3 4-16,9 0 8 0,-13 0 5 15,-17 15 16-15,11-2 11 0,3 2 1 0,-2 2 5 16,4 3 6-16,1 2 2 0,1 0-9 0,3 4-7 16,1-1 19-16,-1 1-30 0,6 1 17 15,1-5-23-15,2-1 6 0,0-13-4 0,0 6-18 16,14 15 0-16,-9-19 13 0,4 2-10 15,-1-5-24-15,0-4 8 0,0-2-19 0,-8-1 3 16,9 0 10-16,15-10-7 0,-9 1-3 16,-1-1-12-16,0-3-3 0,-1 0-13 0,0-4 14 15,-1 2-12-15,0-1 4 0,-2 1-12 16,-1-1 10-16,-1 3 1 0,0-1-17 0,-3 1 8 16,-1 4 8-16,-2 2 6 0,1-2-6 15,0 3-11-15,-2 4 4 0,1-3-1 0,0 0 13 16,-1 3-20-16,0-2 4 0,0 1-4 0,1 0 19 15,0 1-7-15,-1-1 13 0,1 3-12 16,0 0-5-16,-1 0 8 0,-1 0-2 0,0 0 14 16,4 10 4-16,-4-3 1 0,2 12 17 0,0 0-11 15,-1 0 6-15,0-1-6 0,2 2-17 16,0-3 16-16,0 3-14 0,1-4 15 0,2 1-4 16,2-3 7-16,-2-2-4 0,-2-3-17 15,-1-1-1-15,3-3 14 0,-1 0-3 0,1-1-10 16,-1-3-7-16,1 1-3 0,-1 0 0 0,1-1-1 15,0 0 3-15,-1 0-2 0,0-1 19 16,0 0-4-16,-1 0-2 0,-4 0-18 0,0 0-7 16,7 0 1-16,-7 0 0 0,8 0 2 15,-8 0 1-15,8 0 0 0,-8 0 23 0,7 0-1 16,-7 0-1-16,8 0-2 0,-8 0-16 0,6 0-4 16,-6 0 14-16,0 0-4 0,7 0 0 15,-7 0 0-15,0 0-15 0,6 0-14 0,-6 0 19 16,0 0 10-16,0 0-15 0,8 0-7 0,-8 0-2 15,0 0 2-15,0 0 13 0,0 0 19 16,0 0-16-16,6 0-12 0,-6 0 6 16,7-7 15-16,-5 7-10 0,-2 2-6 0,1-2-6 15,-1 0 10-15,1 0-16 0,-1 0 11 16,0 0 3-16,1 0 12 0,0 0-9 0,-1 0-2 16,1 0 6-16,-1 0 4 0,1 0-8 0,0 0 19 15,-1-2-11-15,0 2-7 0,0 0 5 16,0 0-11-16,2 0 0 0,-2 0 13 0,0 0 1 15,0-1-10-15,0-1 1 0,0 5-9 0,0-3 15 16,0 0-4-16,1 0-12 0,-2-3 10 16,2 3 11-16,-1 0-32 0,0 0 12 15,0-1 9-15,1 0 5 0,1 0 7 0,-2 1-13 16,1-1-4-16,0 1 15 0,-1-1-12 16,0 1 0-16,1 0-3 0,-1 0 10 0,1 0-12 15,-1-1 9-15,0 0-3 0,0 1 9 16,0 0-16-16,1 0 9 0,-1 1-22 0,1-1 7 15,-2-1 10-15,2 1-12 0,-1 0 5 0,-1 0 11 16,2-1 6-16,0 1 1 0,-1 0-5 16,0 0-1-16,0-1-11 0,1 1 15 15,-1 0-13-15,0 0 4 0,0 0 2 0,1 0 14 16,-1 0-14-16,0 0 8 0,0-3-18 16,0 3 11-16,0 0-9 0,0 0 6 0,1-1 3 0,-1 1-22 15,1 0 4-15,-1 0 0 0,-1 0-15 16,0 0-5-16,1 1-12 0,0-2-12 15,-1 0-9-15,1 1-11 0,-1-3-10 0,0 1-26 16,2 0 12-16,-2 0-90 0,0-1-52 0,0 0-60 16,-1-1 29-16,0-1-262 0,2-1 33 15,0 2 45-15,0-1 16 0,2 0 67 0,-2 5 15 16,19-22 29-16,-2 11 24 0,5 3 19 16,3 1 29-16</inkml:trace>
  <inkml:trace contextRef="#ctx0" brushRef="#br0" timeOffset="-43272.27">23690 13653 689 0,'5'-1'356'0,"0"0"-23"0,1-1-53 15,-1 1-5-15,-3-1-27 0,0-3-38 16,-1 2-25-16,0-1-19 0,-1-1-19 0,1 0 23 16,-3-1 3-16,-1 0-12 0,-1 3 3 0,-7-8-6 15,-3 1-15-15,0 5 2 0,-3-1-5 0,-1 2-15 16,-2 2-10-16,10 2 6 0,-22 17 16 16,9-3 3-16,6 1 12 0,0 3-1 15,1 1-15-15,1 2-23 0,3 0-1 0,1 4-19 16,7-3 5-16,0-1-4 0,2 0-5 0,2-13-17 15,0 4-8-15,10 17-9 0,-2-17-5 0,0-7-1 16,1-2-2-16,-1-3-10 0,0 0-3 16,17-11 2-16,-11 2-9 0,3-2-27 0,1-2-14 15,0-3-7-15,-1-1-8 0,-1 1-28 16,0-2-4-16,-2-3 0 0,3 1 6 0,-4 1-1 16,0 1 13-16,-2 1 7 0,-3 5 2 0,-1 5 0 15,-2-1-4-15,-1 1 12 0,-3 5 9 0,0 2-16 16,-3 2 6-16,1 0 19 0,0 3-1 15,1-1 18-15,0 1-3 0,0 1 9 0,1 1 1 16,0 0 14-16,-1 1 3 0,0 4-10 0,11 9 10 16,-8-12-20-16,2-2 12 0,-3 0 5 15,2-3-5-15,0 0-3 0,1 0-3 0,0-3-10 16,0 0 1-16,2-1-13 0,-7 0-12 0,10 0-12 16,2 0-7-16,14-13 1 0,-10 7 4 15,-2 1 3-15,-1 0-12 0,-5 2 17 16,1 0-12-16,-1 2 17 0,-8 1-1 0,7 0-1 0,12 9-6 15,-9-2 11-15,1 1-8 0,-2 6 10 16,1-1 1-16,-1-2 5 0,-2 1 6 0,-2 2 3 16,-1-3-5-16,0-2 10 0,-3-1-4 0,1-3 8 15,-1 2 7-15,0-2 3 0,-1-2 15 16,1-1 7-16,-1-2-1 0,0 0 0 0,-3 1-4 16,1-3 2-16,-2 0-3 0,3-3-7 15,-1 3-2-15,1-5-9 0,-1 2 14 16,2-13-20-16,0 0 21 0,0 10-9 0,0-4 7 15,14-13-21-15,-7 12-3 0,2 0-3 16,3 3 15-16,1 1-10 0,-3 4 4 0,8 0-16 16,0 3 6-16,0 1-6 0,-7 1-3 0,4 0 16 15,21 14-14-15,-15-6 18 0,-2 2-9 0,-2 4 0 16,1 0 16-16,-3 2-23 0,-1-2 16 16,-1 3-2-16,-7-3 4 0,-3-3-21 0,-3-1-6 15,0-10-3-15,0 8-26 0,0-2-33 16,-11 6-48-16,7-9 12 0,1 1-164 0,-2-2-64 15,-1-1 31-15,3 1-294 0,0-2 50 0,2 0 51 16,1 0 51-16,0 0 13 0,0 0 28 16,17 5 56-16,4-3 6 0,1-2 28 0,1 0 9 15,-10 0 16-15</inkml:trace>
  <inkml:trace contextRef="#ctx0" brushRef="#br0" timeOffset="-42824.58">24622 13766 756 0,'9'-11'410'0,"-4"1"-62"0,-2 2-17 0,-3 0 23 15,-2 0-28-15,2 8-13 0,0-6-12 0,-18-8-12 16,8 9-11-16,-2 2-20 0,-5 1-24 16,7 2-16-16,-5 0-12 0,-18 17-11 0,12-4-26 15,3 0-7-15,0 0-12 0,6 6 1 16,-1 1-9-16,8-1-22 0,0 1-4 0,4-2-10 16,1-10-25-16,0 5-13 0,13 15-14 15,-4-17 2-15,3-2-10 0,1-3 1 0,1-4-11 16,-8-2 0-16,3 0-27 0,6 0-19 15,15-20-21-15,-12 7-22 0,-2-6-27 0,0 2-40 16,-6-2-16-16,4-2-3 0,2-1 14 0,-2-5-85 16,1 3-7-16,-3-3 20 0,0 0 20 15,0 2 11-15,-3 0 13 0,-2-2 29 0,-1 2 27 16,-6 14 19-16,0-4 12 0,0 0 31 16,0 3 10-16,0 1 6 0,0 2 46 0,0 3-3 15,0 6 54-15,-13-10 13 0,10 11 34 0,1 3 17 16,-1 2 17-16,-1 15 4 0,1-1-12 15,2 4 11-15,1-10-12 0,0 6-1 0,11 30-11 16,-3-22-9-16,2 0-15 0,-1 1-14 16,1-3-14-16,2-1 10 0,0-4-49 0,0-1-22 15,3 1-25-15,-1-8-47 0,2-3-75 0,1-1 12 16,0-5-145-16,-4-3-49 0,-2-1 26 16,3 0-256-16,20-12-19 0,-13 0 51 15,0-1 38-15,0-1 22 0,2-1 62 0,2-2-24 16,2-1 46-16,0-3 16 0,4 0 30 15,1 0 51-15</inkml:trace>
  <inkml:trace contextRef="#ctx0" brushRef="#br0" timeOffset="-42606.5">25497 13500 781 0,'6'-7'395'0,"-3"5"-40"0,1 4-45 0,-1 1 60 16,0 3 3-16,2 9 3 0,-1 8-24 0,-1 5 8 15,2 1-35-15,0 0-10 0,2 2-50 16,-2-1-29-16,1 1-20 0,-1-3-18 15,0 0-34-15,-2-1-46 0,0-3-22 0,-2-5-36 16,0 0-44-16,1-6-40 0,-2-13-44 0,0 7 5 16,0-7-165-16,-8 5-95 0,6-8 29 15,-1-2-273-15,-1-7 55 0,0-1 40 0,-3-2 45 16,0 0 22-16,-1-6 41 0,4 0 19 0,-5 2 22 16,-3 1 21-16,1 0 13 0,-3 4-6 15</inkml:trace>
  <inkml:trace contextRef="#ctx0" brushRef="#br0" timeOffset="-41998.89">25398 13657 473 0,'1'-2'405'16,"-1"2"-32"-16,2 0-35 0,1 0-22 0,2 2-40 16,1-1 28-16,12 1-17 0,-8-2-31 0,20 10-35 15,-7-8-16-15,1-2-27 0,1 3-8 16,0 1-29-16,-13-4-13 0,4 0-15 0,5 0-27 16,0 0-36-16,20-14-6 0,-22 7-114 0,-3-5-31 15,-1 0-10-15,-1-4-16 0,-3 2-13 16,-1-2 15-16,-3-4 4 0,1 3 13 0,-3 3 10 15,-2 2 29-15,-3 12 24 0,0-10 10 16,0 3 28-16,0 7 40 0,0-7 8 0,-14-1 14 16,10 11 36-16,1-2-9 0,-1 5 72 15,-5 7 33-15,0 5 15 0,3 3 7 0,-1 4 12 16,4 0 20-16,2 4-20 0,1-14-27 16,0 8-15-16,0 4-18 0,11 28-24 0,-8-28-7 15,3-3-14-15,-1-2-1 0,2-2-6 0,-2-4-24 16,0 0-18-16,0-6-4 0,2-4 1 15,1-4-28-15,-1 1-9 0,-7-3-28 0,0 0-6 16,8 0-23-16,13-17-3 0,-8 5-13 16,1-3-31-16,-1 2 7 0,1-1 5 0,-2 1 2 15,-2 4 7-15,0-1 4 0,-3 4 8 0,-1 1-2 16,-1 1 2-16,-1 3 14 0,-4 1 8 16,0 0 14-16,0 0 7 0,7 0 9 0,5 10 13 15,-8-5-7-15,1-3 11 0,8 5 4 0,-3-2 2 16,1-1-4-16,5 0-9 0,-16-4 5 15,10 0-3-15,0 0-11 0,3 0 4 0,2 0-5 16,12-13-13-16,-14 5-14 0,0 0-7 16,0-4-9-16,-4 1-4 0,2-1 8 0,-5 5 3 15,-2-2-12-15,-2 4 10 0,-2 2 9 0,0 3-9 16,0 0 17-16,-8-4 24 0,4 7 26 16,-7 8 16-16,-1 6-3 0,4 2 4 15,-1 1-19-15,5 2 5 0,4-11-3 0,0 6 10 16,15 24-20-16,-2-19 9 0,1-2-38 0,2-1-17 15,4-5-44-15,1-1-38 0,2-1 7 16,3-3-131-16,5-4-46 0,5-5 26 0,-18 0-343 16,5 0 58-16,34-14 37 0,-25 3 31 0,1-3 22 15,1-4 29-15,2 0 53 0,-2 3-3 16,-1-1 44-16,-2-1 21 0,-4 0-12 0</inkml:trace>
  <inkml:trace contextRef="#ctx0" brushRef="#br0" timeOffset="-41679.52">26729 13690 544 0,'-3'-3'420'0,"3"3"-72"0,0 0-48 16,3 0 110-16,-1 0-45 0,1 2-18 0,1 3-21 15,6 8-11-15,3 3-11 0,0 1-27 16,1 4-30-16,0 0-25 0,0 1-12 0,-2-1-33 16,-1 0-5-16,-1-3-24 0,0-2-29 15,-3-1 6-15,-2-1-24 0,-2-3-6 0,0-2-10 16,1-3-10-16,-3 0 2 0,0-4-7 0,-1 2-8 15,0-4 5-15,0 0-8 0,-7 0-9 16,5-3 7-16,-1 0-25 0,0 0 6 16,0-4-3-16,-2-4 0 0,1-4 13 0,2 2-12 15,2 3-21-15,0-4-15 0,0-3-21 0,17-19-3 16,-7 17-34-16,1 2-22 0,5 0-37 0,0 5 11 16,-3 0-102-16,4 3-26 0,-3 2-44 15,5 3-61-15,0 4 32 0,-9 0-257 0,2 0 53 16,20 10 38-16,-11-4 34 0,-1 1 31 0,-6-2 30 15,4 1 21-15,-4 3 31 0,2-2 42 16,-4 1-18-16</inkml:trace>
  <inkml:trace contextRef="#ctx0" brushRef="#br0" timeOffset="-39909.67">27162 13837 832 0,'0'5'414'0,"1"0"-62"0,0-1 3 16,8 7-13-16,-1-5-41 0,2-1-11 15,4 2-43-15,-2-3-24 0,-2-3-34 0,-1 0-14 16,-9-1-18-16,13 0-18 0,1 0-13 16,13-15-19-16,-15 9-20 0,-1-5-11 15,-2 0-18-15,0 2-9 0,-1-3-4 0,-2-2 5 16,-3 3-23-16,-1 5 12 0,-2 1-11 0,0 5 0 16,0 0 0-16,0 0-11 0,-12-10-2 15,6 13-10-15,-6 5 25 0,-2 2 10 0,0 5 12 0,-1-1-2 16,4 3 0-16,3 0 9 0,1 1-7 15,2-1-1-15,0 0-5 0,5-3-8 0,0-9-4 16,0 3-4-16,0 4-14 0,16 9 16 16,-5-11-17-16,0-5-11 0,1-3-28 0,-2-2-4 15,-10 0-52-15,16 0 7 0,19-12-82 0,-14 3-31 16,-2-5-17-16,-1 0-20 0,3-2 2 0,-6-1-29 16,3 0 28-16,0-1 10 0,-3 1 18 15,-3 1 18-15,-2 2 79 0,-4 1 24 0,-3 4 29 16,-2 2 44-16,0 0 6 0,-1 7 31 15,0 0 20-15,0 0 19 0,0 0 10 0,0 0 20 16,-8-9-5-16,6 13-11 0,1 1 67 16,-2 0 16-16,2 2-12 0,1 12 9 0,-2-2 2 15,2 3 5-15,0 0-3 0,0-12-33 0,0 5-5 16,0 1-7-16,16 12-11 0,-13-16-16 16,-1-1-12-16,-2-3 6 0,2-1 2 0,-2-1-19 15,2-3-10-15,-2 1-2 0,1-2-11 0,-1-2-7 16,0 1 14-16,0-2-9 0,-1-3-6 15,1 1-17-15,0-2-1 0,0-12-17 16,0 10 6-16,0-5-26 0,0-3-3 0,0-1 11 16,13-16-16-16,-7 21 11 0,0-1-3 15,-1 5-4-15,2 1-4 0,0 3 0 0,-1 3 12 16,0 2-7-16,-6 0-2 0,10 0-4 0,16 19 16 16,-12-8-1-16,-1 2 8 0,0 2-13 15,-2 1 8-15,-2 1 9 0,2 3 0 16,-2-6 20-16,-2 1-7 0,-2-1-15 0,-3-2 3 15,0-6 13-15,-2 1-5 0,0-7-2 0,0 0-3 16,0 7 1-16,0-7 21 0,0 0 2 16,0 0-12-16,-9 11-15 0,7-13 4 0,-1 0 7 15,0-1 2-15,1-1-20 0,0-2 9 16,1 0-11-16,-1-11 8 0,2 9-2 0,0-4-6 16,11-19-2-16,-4 12-16 0,2 3-3 0,3 0 19 15,0 1-17-15,3 3 6 0,-1 0 9 16,1 4-2-16,0 2-15 0,3 1 14 0,-6 3-2 15,-1 2 6-15,-11 0-5 0,8 0-9 16,16 14-3-16,-17-5 20 0,1 5-16 16,-1-1 7-16,0 2 5 0,-3 1 9 0,-1 3-2 15,-1-2-10-15,-1-4-3 0,1-1 11 0,3 1 3 16,-5-4-7-16,3 0 12 0,-2-3 1 16,-1-1-2-16,1-1 13 0,1-1-9 15,1 0 6-15,1-2-3 0,0-1 0 0,1 1 10 16,2-1 0-16,1 0-22 0,5 0-8 15,16-13-4-15,-14 4 20 0,3-1 4 0,-2 1-17 16,-2-4-3-16,0 1-1 0,1 0-10 16,-5-2 2-16,0 2-8 0,-1-1 15 0,-4 2-9 15,-1 3-7-15,-2 1 5 0,0 0-2 16,-2 2 3-16,0 1 5 0,0 1-11 0,0 3 14 0,0 0-5 16,0 0-4-16,0 0-1 0,0 0-1 0,-9-6 12 15,8 8 7-15,-1 0-7 0,1 3 13 16,-7 6-3-16,5-1 12 0,-1-1 10 0,2-1-6 15,-1-1 5-15,1-1-3 0,1 0 1 16,0-1 1-16,1-1 4 0,-1-1-1 0,0 1 4 16,0-1 8-16,1-3-8 0,0 0-13 0,0 0 13 15,0 0-13-15,0 0-8 0,0 0-1 16,13 7 0-16,-9-11-15 0,0 2 13 0,0 0-16 16,0-1 16-16,0-1-4 0,-1 0-28 15,1-1 20-15,7-4-14 0,-4-4 3 0,0 4-8 16,-2 3 1-16,-1 0 23 0,-1 3-1 0,-1-2-14 15,2-1 3-15,-2 4 11 0,0 0 1 16,0 1-6-16,-1-2-12 0,1 1 25 0,0 1-7 16,1 0-4-16,-1 0-16 0,1 0 17 15,0 1-5-15,1 0 5 0,2 0 4 0,-2 0-17 16,0 0 10-16,-4 0-5 0,0 0 4 0,9 0 11 16,-1 0 0-16,0 0-4 0,-1 0-9 0,-1 0 8 15,1 0 2-15,-7 0-10 0,10 0 16 16,-3 0-1-16,-7 0-9 0,7 0-5 0,-7 0 10 15,8 0-8-15,-8 0-13 0,0 0 3 16,8-4 13-16,-10 3 7 0,-4-1-3 0,0 1-8 16,-7-4 13-16,-2 5-4 0,6 0-5 15,-2 0 7-15,-5 0 7 0,-19 14-5 0,17-3 14 16,0 2-18-16,0 0 17 0,1 1-7 16,3 0-3-16,2 1-1 0,1-1-2 0,3-1 8 15,2-1-6-15,4 0 6 0,-1-3 3 0,3-9-12 16,0 7 12-16,0-1 5 0,0-6-17 0,0 7 6 15,14 2-7-15,-9-7-17 0,3 1 8 16,-1-3-9-16,0 0-19 0,2 0-15 0,6 0 7 16,17-12-22-16,-13 3-16 0,0 1-3 15,-1-6-16-15,-1 2 4 0,2-3-8 0,-2 1 18 16,-2-1 4-16,0 3 11 0,-4-2 9 0,-1 1-1 16,-2 1 12-16,-3 4 15 0,-2 3 10 15,-2 2 3-15,-1-2-2 0,0 5 11 0,0 0 9 0,-7 0 2 16,3 2 13-16,1 1 8 0,-2 1 0 15,-5 6 9-15,1 2 9 0,0-2-9 16,2 2 8-16,2-2 8 0,1-1 6 0,2-1-2 16,-1-1 1-16,1-2-6 0,2-5-6 0,0 0-3 15,0 0-10-15,0 7 18 0,0-7-5 0,12 12-26 16,-7-10 22-16,0-2-20 0,1 0-24 16,1-2-9-16,9-1-5 0,1-2-15 0,-1-2-20 15,-2-2-2-15,2 2-2 0,2-3 2 0,-2-1 4 16,-1 3 8-16,-1-1 0 0,-1 3 1 15,-4 0 16-15,0 2 5 0,-2 2-5 0,-3-1 3 16,-2 3 25-16,-2 0 16 0,0 0 14 0,1 8-3 16,-2-4 4-16,0 1 17 0,0-1 9 15,0 3-7-15,-1-1-2 0,2-1-9 16,0 1 10-16,0-6-25 0,0 6 24 0,0-6-11 16,0 8-14-16,0-1 8 0,0-7-48 15,0 6-36-15,13 3-56 0,-7-7 11 0,0 0-183 0,1-2-57 16,1 0 30-16,-3-1-270 0,3 1 33 15,15-9 53-15,-8 4 46 0,-2-7 8 0,-1 4 46 16,-2-3 26-16,-3-1 32 0,-1-1 45 16,-1-1-13-16,2-2 6 0</inkml:trace>
  <inkml:trace contextRef="#ctx0" brushRef="#br0" timeOffset="-38692.79">28637 13735 354 0,'-4'-16'396'0,"-3"1"-64"0,1 3 12 16,2 1-27-16,-1 3-37 0,0 3-33 15,3-1-30-15,-2 2-24 0,3 0-18 0,-2 2-49 16,2 1-29-16,1 1-61 0,-2 2-41 0,4 0-31 15,-2 4-9-15,1-2-27 0,7 9-16 16,-3-4 15-16,2 8-11 0,0-2 37 0,2 2-8 16,2 0 8-16,-6 1 20 0,2 2 26 15,2-1 11-15,-3 1 20 0,0-1 13 0,-2-2 21 16,3 0 22-16,-4-3 10 0,0-2-4 16,0-2 30-16,-2-3-29 0,0 0 17 0,0-2-12 15,-1-2 52-15,0 2 12 0,1-4 13 0,-1 2-16 16,0-2-3-16,0-1-6 0,0 0 4 0,-1-3-8 15,1 1-19-15,0-1 2 0,0 1-21 0,1-1 5 16,2-1-24-16,-1-1 5 0,1 2-19 16,7-11-14-16,5 3 3 0,-2-1-9 0,2 2-11 15,-3 2-3-15,3 1-14 0,1 2 5 16,-3 2-12-16,0 3 1 0,-2-1 4 0,-11 1-1 16,11 0-10-16,13 13 4 0,-15-8-10 0,-2 0 2 15,-2 0-16-15,1-1-12 0,-3-1-38 0,1 2-23 16,-1-3-22-16,2 3 10 0,-1-2-71 15,1 1-30-15,6 4-20 0,1-4 0 0,-3 1-11 16,0-2 23-16,0-3 4 0,6 5 10 16,-1-3 12-16,-6-2 8 0,-8 0 39 0,8 0 23 15,0 0 18-15,0 0 2 0,12-13 36 0,-8 4 17 16,-4-1 22-16,-1 2 15 0,3-3 19 16,-6 2 12-16,-2 1 35 0,-2 8 9 0,0-8 12 15,0 2 4-15,-11-6-9 0,1 4 53 16,-3-1 6-16,1 6 9 0,1 2-13 0,11 1 8 15,-12 0-13-15,0 0-10 0,-16 15-4 0,15-8-10 16,2 4-9-16,2-1-10 0,2 2-3 0,0-1-16 16,5-1-7-16,1 0-3 0,1-10-9 15,0 7-6-15,0 0-8 0,0-7 2 0,14 16-15 16,-10-13-5-16,3-2-18 0,0 1-16 16,1-2-15-16,0 1-14 0,2-1 2 0,7 0-23 15,14-12-17-15,-10 4 9 0,-3-4-15 0,0-2-25 16,0-1-9-16,-2-4 2 0,-1 1-21 15,3-5 16-15,-1 3-7 0,0-3 34 0,1-3-8 16,-3-1 29-16,-3 1 7 0,-3 2 12 16,-1-3 14-16,-1 2 0 0,-5 3 22 0,0 3 16 15,-2 4 11-15,0 15-10 0,0-10 46 0,-15-10-6 16,7 15 22-16,-2 2 18 0,3 4-2 0,-2 1 3 16,-6 9 26-16,1 5-1 0,-2 2 20 15,5 1-12-15,0 5 12 0,-1 3 20 16,4-1-18-16,3 1 15 0,1 1-8 0,0 4-20 15,3 0-15-15,1-16-10 0,0 6-14 0,0 0 8 16,16 24-17-16,-7-27-13 0,3-2-1 16,3-5 4-16,-1 0-13 0,0-2 0 0,3-3-13 15,-1-3-16-15,1-1-8 0,1-1-1 0,-10-2-22 16,5 0 4-16,19-18-26 0,-13 8-10 16,-3-2-15-16,5-4 0 0,-4 2 10 0,1-2-9 15,-2-1 15-15,-2 5 6 0,-2 1-9 16,-4-1 5-16,-5 1 12 0,-1 6-2 0,-2 2 9 15,0 3-3-15,0 0 19 0,-9-2 9 0,5 4 3 16,-2 1 17-16,-3 8-9 0,2 0 14 16,-1 0 1-16,2 0 2 0,2-4-17 0,2 2 10 15,0-4-8-15,-1 2 12 0,2-2-3 16,1-2-5-16,0-3-7 0,0 0 7 0,0 7-7 16,0-7 12-16,12 12-10 0,2-3-11 15,-2-3 2-15,6-4 1 0,-3 4-9 0,0-5 7 16,7-1-4-16,-13 0-12 0,6 0-10 0,3 0-12 15,20-9 12-15,-18 1 2 0,1 2 9 0,-3 3-6 16,0 0-4-16,-7 1-1 0,-1 0 10 16,-1 2 0-16,-9 0-9 0,0 0 2 0,8 0 4 15,3 10 9-15,-9-5 2 0,3-1-9 0,-4 3 7 16,1-1 3-16,0-2 6 0,0 3-2 16,-2-2 10-16,2 0 3 0,0 0 0 0,-1-1-4 0,0 1 12 15,0-2 15-15,0 1 10 0,-1-2 7 16,1 0-9-16,-1-2 0 0,0 0-12 15,2 0-6-15,0-1-5 0,-2-1 11 0,2 0-2 16,-1-1-17-16,1-2-3 0,0 2 6 0,3-2 4 16,0-7-16-16,5-1-4 0,-2 0 10 15,4 1-22-15,-2 1-9 0,0 2-27 0,-2 2-21 16,-1 0-48-16,-1 4 11 0,0-2-147 16,0 3-30-16,-2 0-53 0,-2-1 32 0,0 3-255 15,1 0 40-15,-1-2 43 0,2 2 27 16,-2-2 22-16,1 0 55 0,3 1 32 0,1 0-3 15,13-2 29-15,-10 3 7 0</inkml:trace>
  <inkml:trace contextRef="#ctx0" brushRef="#br0" timeOffset="-38311.64">30515 13702 602 0,'2'-2'430'15,"1"2"-72"-15,-3 1 74 0,2 2-1 0,-2 3-31 0,0 2-31 16,0 11-3-16,0-9-47 0,0 7-31 16,0 4-29-16,0 1-14 0,0 0-29 0,0 0-25 15,-9 21-13-15,7-25-30 0,2-4-33 0,0-3-38 16,-2-2-42-16,2-4-45 0,-2-1-66 0,2-4 8 16,0 0-236-16,0 0 27 0,6 4-288 15,-4-5 61-15,3-2 18 0,7-6 55 16,-2-2 28-16,2-1 21 0,-1-4 22 0,2 1 45 15,-3-4 1-15,3 0 27 0,-4-1-19 0</inkml:trace>
  <inkml:trace contextRef="#ctx0" brushRef="#br0" timeOffset="-38202.34">30666 13657 241 0,'-2'-5'319'0,"0"1"-73"16,-2 2-66-16,3-1-63 0,-1 1-52 0,2 0-7 15,-2 0-325-15,2 2-22 0,2 1 11 16</inkml:trace>
  <inkml:trace contextRef="#ctx0" brushRef="#br0" timeOffset="-37880.49">30891 13713 413 0,'5'1'438'0,"-1"1"-91"0,-2 0-2 0,-2 1-45 16,-4-3 50-16,0 3-48 0,-10 6-5 16,-1-4-24-16,-2 2-33 0,2 1-35 15,-1-2-13-15,1 2-26 0,2-1-15 0,-1 0-11 16,7-1-22-16,0 0-9 0,2 2-29 0,3-4-8 15,2 3-41-15,0-7-32 0,0 9-1 0,20 11-26 16,-11-9 2-16,7 0 6 0,-3-1 2 16,4 0-24-16,0 3 10 0,-1-2-9 15,4 1 32-15,-2-1-20 0,0 0 25 0,-2 0-41 16,-3-1 10-16,-2-1 21 0,0 0 4 0,-4 0 25 16,-2-4 3-16,-3-1-2 0,-2-4 18 15,0 0 34-15,0 0-18 0,-13 6 4 0,8-6 2 16,-16-2-9-16,11 2-6 0,-20-9-2 15,5 3-9-15,1-1-11 0,2-1-3 0,-1 1-128 16,3-3-55-16,4 1-67 0,-2 1 20 0,5-1-285 16,6 2 22-16,4 3 23 0,3 4 42 15,14-12 39-15,4 8 31 0,11-1 40 0,0 3-3 16,12 0 13-16</inkml:trace>
  <inkml:trace contextRef="#ctx0" brushRef="#br0" timeOffset="-37493.46">31689 13788 823 0,'4'-2'440'0,"1"1"-20"16,1 0-14-16,-1 0-35 0,2 1-36 0,10 3-31 16,-7-3-13-16,19 7-21 0,-11 0-37 0,0 2-8 15,-3 3-32-15,4 1-22 0,-6 4-6 0,1-2-22 16,-3 3-5-16,-3 0-19 0,0 2-16 15,-4-1-14-15,0-2-12 0,-4-3 12 16,0-14-27-16,0 12 2 0,0-4-14 0,0 0-4 16,-12 5 4-16,6-10-7 0,2 0 11 0,1-1-8 15,-1-2 10-15,0 0-5 0,0-3-10 0,1 1 5 16,1-2-6-16,-3 0 18 0,3-2-27 16,0 1 15-16,1-11-4 0,-1 5-17 0,2 4 2 15,0-5 5-15,12-16-24 0,-5 10 8 16,4 2-12-16,3 0 8 0,1 0-38 0,1-4-21 15,1 5-29-15,-1 3-49 0,-2 1 14 16,0 2-127-16,-4-1-69 0,1 2 27 0,-7 0-312 16,-4 8 42-16,0-7 44 0,0 0 38 15,-19-10 32-15,5 5 12 0,-3 0 46 0,-2 0 35 16,-2-2 17-16,0 2 34 0,-2-4-39 0</inkml:trace>
  <inkml:trace contextRef="#ctx0" brushRef="#br0" timeOffset="-37296.44">31491 13464 560 0,'-3'-2'519'15,"-1"2"-40"-15,2 0-32 0,0 0-38 16,0 3-35-16,0 2-54 0,4 1-37 0,-4 1-20 16,4 10-39-16,-2-10-18 0,0 6-57 15,8 16-59-15,-3-14-66 0,0 1-3 0,4-1-240 16,1-3 19-16,2-4-318 0,1 0 38 0,1-2 35 15,4 0 56-15,2-2 19 0,0-3 23 16,0 2 26-16,3 2-6 0,2-1 74 0</inkml:trace>
  <inkml:trace contextRef="#ctx0" brushRef="#br0" timeOffset="-37090.89">32281 13523 610 0,'25'-6'549'0,"-4"3"-65"0,-6 2-32 15,-5 1-18-15,11 19-61 0,-13-5-41 16,-3 3-36-16,-4 4-39 0,-1-9-10 16,0 4-25-16,-18 24-50 0,8-19-60 0,-3-1-73 15,-4 1-4-15,1-5-199 0,-1 1-100 0,-2-2 22 16,-1 0-261-16,-2-2 45 0,1-1 32 0,2-2 42 16,0-1 14-16,-1-3 13 0,0-3 68 15,2 1-3-15,-3-2-8 0</inkml:trace>
  <inkml:trace contextRef="#ctx0" brushRef="#br0" timeOffset="-33246.76">21394 13072 1051 0,'0'-14'350'0,"15"14"-45"0,-15 0 29 15,26-24-3-15,-23 21-43 0,-2 1-16 0,0-1-46 16,-2 1-16-16,-1 0-25 0,-2 0-9 0,-1-1-15 16,-1 2-9-16,-14-1-3 0,0-4-10 15,-1 6-17-15,-4-1-3 0,-1 0-2 0,1-3-11 16,0 3-5-16,12 1-15 0,-6 0-4 16,-2 0-11-16,-1 0-12 0,-18 13 2 0,21-6-11 15,1 1 4-15,3-2-6 0,0 5-8 0,4 1 1 16,-1 2 2-16,2 1-2 0,4 2 2 15,0 0-3-15,0-1-5 0,3 2 9 0,1 1-18 16,-3-2 4-16,5-8 2 0,0 3 7 0,0 3-11 16,0 3 13-16,0 1-5 0,0 0 20 0,0 1-19 15,0 1 24-15,0 1-3 0,0-1-1 16,0 2-12-16,0 2 14 0,0 2-25 0,0 2 8 16,0 0 4-16,0 1 4 0,-1 33-5 0,-4-30-5 15,-1-1-3-15,-1 4-6 0,2 0 8 0,-1 3 5 16,1-3-17-16,0 2-2 0,5-20-2 15,0 8-4-15,0 3 33 0,0 1 10 0,0 3-8 16,0-2-22-16,0-1 19 0,0-1 0 0,0-2-18 16,0-1-9-16,8 23 14 0,-1-27-13 15,-6-4 0-15,1-2-9 0,1 0 16 0,3-1-19 16,1-3 6-16,1-4 10 0,4 1 0 16,2-1-13-16,4-6 9 0,-1 3-9 0,6 0-3 15,-1-4 4-15,-10-1 1 0,6 0-22 0,4 0-11 16,0 0 2-16,3 0-88 0,25-10-34 15,-24 4-37-15,1 0-56 0,0-3 22 0,1 0-146 16,4 0-71-16,8-1 37 0,-1 1-231 16,6-2 42-16,3 1 34 0,5-2 65 0,1 5 11 15,4-2 72-15,0-2 17 0,3 3 52 0,4 0 2 16,-1 0 5-16,11 2 9 0,1 0 3 16</inkml:trace>
  <inkml:trace contextRef="#ctx0" brushRef="#br0" timeOffset="-31926.26">32193 13086 229 0,'-15'0'338'0,"15"0"-25"15,0-14-33-15,-15 14-37 0,-10-26-15 0,16 20-24 16,0 0-16-16,5 3 16 0,0 1-19 15,1-1 11-15,1 3-28 0,0-1-18 0,2 1 60 16,2 0 12-16,2 1-15 0,1 1-8 0,13 1-9 16,2 2-6-16,7 0-9 0,-2 2-19 15,6 0-13-15,0 1 1 0,24 4-25 0,1 2-11 16,-1 1-14-16,4-1 0 0,-1 0-11 0,1-1-14 16,0-1-10-16,-3-2 7 0,-2 2-16 0,-6-3 5 15,-6-1-8-15,-5 0-5 0,-7-2-2 16,-3-2-19-16,-6-1 2 0,-7 2 10 0,1-4-14 15,-6 1-3-15,-3 2-4 0,1-4 14 0,-3 1-6 16,-2 1-10-16,-2-2 2 0,0 0 4 16,0 0-18-16,0 0 17 0,5 12-17 0,-6-5 7 15,0 4-3-15,1-2 1 0,0 3-8 0,0 7 18 16,0 1-3-16,0 4-3 0,0 0-2 16,-16 32 4-16,14-20-7 0,0 7 30 15,0 4-10-15,1 1 15 0,1 7-11 0,-1 3-4 16,1-29-5-16,0 17 22 0,10 63-12 0,-5-48 4 15,-3-1 13-15,0 1-22 0,-2-10 5 16,0-27 8-16,0 13-15 0,-16 42 6 0,2-39 2 16,-1-5 3-16,-5-3-17 0,-5-5 3 15,1-4 1-15,-11 0 8 0,0-12-25 16,-3-1 2-16,0-2-22 0,-4 0-24 0,5 0-22 0,3-6-35 16,3 2 11-16,-3-1-171 0,15-3-54 15,-10 0 28-15,-6 0-319 0,-5 0 42 0,-1 0 45 16,-2 0 14-16,-47-12 37 0,44 7 83 15,-4 1 13-15,-4-5 41 0,-1 1 25 0,-5-4 18 16,4 0-24-16,-9-1 24 0</inkml:trace>
  <inkml:trace contextRef="#ctx0" brushRef="#br0" timeOffset="-27154.31">19401 13815 412 0,'0'12'231'0,"0"-12"-26"15,0 0-11-15,0 0-19 0,0 0-9 0,0 0-10 16,0 0-28-16,0 0-7 0,0 0-16 16,0 12-12-16,0-12 8 0,14 0-11 15,-14 0-17-15,0 0 5 0,0 0 7 0,0 0-9 16,15 19-14-16,-17-19-4 0,3 0-4 16,-1 1 1-16,0 0-5 0,1-1-14 0,-1 0 1 15,0 1-6-15,0 0-17 0,1-1 9 16,-1 0-13-16,0-1-17 0,0 2 4 0,2-1-34 15,-2 1-22-15,0-1 1 0,-1 0-27 0,2 0 7 16,-1-1-160-16,1 0-135 0,-2 1 21 16,2 0 23-16,-2-2 21 0,-1 1-9 0,1-1-1 15</inkml:trace>
  <inkml:trace contextRef="#ctx0" brushRef="#br0" timeOffset="-18490.58">15887 7149 523 0,'0'0'303'0,"0"0"-51"0,0 0-24 0,0 0-15 16,0 0-18-16,0 0-34 0,0 0-13 0,0 0-7 16,0 0-19-16,0 0-22 0,0 0-3 15,0 0-2-15,0 0-10 0,0 0-24 0,0 0 3 16,0 0-9-16,0 0 25 0,0 0-34 0,0 0 23 15,0 0 16-15,0 0-26 0,23 0 6 16,-23 5 13-16,2 2-21 0,-2-2 0 0,0 3 13 16,0 0-3-16,0-8-13 0,0 6-21 15,0 1 30-15,0-1-16 0,0-6 0 0,0 9 2 16,0-2-2-16,0-7-5 0,0 7-5 0,0-7-3 16,0 8 22-16,0-8-5 0,12 11-5 15,-6-11 3-15,10-4-5 0,2-1-54 0,2-1 29 16,0-3-4-16,3-1 6 0,0 2-3 0,-2-1-11 15,0-1-9-15,-1 1-7 0,-2 1-16 0,0 2-20 16,-7 1-20-16,-1 1 5 0,-2 0-31 16,-3 3-22-16,-1-2-12 0,0 3-9 0,-1-1-45 15,2 0 16-15,-1 0-161 0,-2 1-89 0,-2 0 30 16,0 0 28-16,0 0 22 0,0 0 16 16,0 0-10-16,0 0 26 0</inkml:trace>
  <inkml:trace contextRef="#ctx0" brushRef="#br0" timeOffset="-17346.01">15746 7187 592 0,'0'0'290'0,"0"0"-42"16,0-14-31-16,0 14 8 0,0 0-40 0,20-24 13 15,-18 20-5-15,3 0-24 0,-5 2 0 0,0-2 14 16,2 3-29-16,-2-1-10 0,3 2-14 0,-3-3-14 15,2 2-13-15,-2 0 29 0,0-1-8 16,0 1-26-16,2 1 5 0,-2 1-2 0,0 1 14 16,2-1-17-16,0 3 16 0,0-2-3 15,0 3-9-15,-1-1 4 0,1 2-8 0,7 6-11 16,-2 1 6-16,-1 1-21 0,-1-5 12 16,1-2-15-16,0 0-3 0,-4-1-3 0,2-2-9 15,0 2 1-15,-1-3-4 0,-1 0 9 0,0 0-18 16,2 0 16-16,-1-2-6 15,-1 1 5-15,3-1-16 0,-1-1 16 0,-4 0-13 16,0 0 3-16,0 0-14 0,9 0-6 16,14-16 8-16,-12 9-15 0,0-3 1 0,3-1 11 15,4 0-11-15,1-2 2 0,2 1-6 0,0-2 0 16,3 1-14-16,-2 2 0 0,5-1 17 16,-2 2-13-16,0-2-7 0,-1 2 14 15,1 0-1-15,2 1-16 0,-2 1-3 0,-8 3 20 16,4-2-10-16,-5 5 6 0,-3-4-14 0,-4 3 6 15,1 0-13-15,-4 0 19 0,-2 2-5 0,1-1-7 16,-3 1 6-16,2-2-12 0,-1 3-11 16,-2-1 7-16,1 0-14 0,0 0-5 0,0 1 9 15,-2-1-8-15,2 1 14 0,-2-1-5 0,2 1 3 16,-2 0 3-16,0 0-4 0,0 0 0 16,0 1 1-16,0 0-1 0,-2-1-2 0,2 1 4 15,-2-1-9-15,0 0 1 0,0 0-23 0,1 2-5 16,0-2-7-16,0 0-14 0,-2 2-14 15,3-2 18-15,-2 1 8 0,0 0-46 0,0 0 17 16,0-1-28-16,2 1-11 0,-1 0 1 0,0-1-4 16,-2 0-3-16,3 0-5 0,-2 0-4 0,0 0-18 15,0 0-38-15,2 0 18 0,-2-1-190 16,1 0-62-16,1 0 53 0,-2 0 14 0,0-2 17 16,0 1 21-16,-1 1 17 15,1-1 37-15,0 0-6 0</inkml:trace>
  <inkml:trace contextRef="#ctx0" brushRef="#br0" timeOffset="-15388.27">14321 15656 391 0,'0'-14'298'0,"23"-13"-33"0,-23 17-31 16,0 2-29-16,0 8-9 0,0-9-6 0,0 0-18 16,0 2-18-16,0-6 8 0,0-1-33 15,-12-10 17-15,6 10-12 0,2-2-15 0,1 0-3 16,-4-1 10-16,3 7-27 0,-3-5 27 0,2 6-27 15,-1 1-29-15,-4-2-3 0,1 2 22 16,3 3-14-16,-3 0-28 0,0 3-8 0,2-1 32 16,-6-3-25-16,1 4-2 0,1 2-16 0,11 0-13 15,-8 0 20-15,-4 0-3 0,-10 18-13 0,6-9-2 16,5 7 54-16,-1 4-13 0,2 0 16 16,1 5-18-16,1-1 0 0,2 2-2 0,1 0 9 15,3-2-12-15,2-12-5 0,0 7-12 16,0 1 11-16,13 19-9 0,-5-23 8 0,1-2 3 15,3-1 12-15,0-4-8 0,-1-2 11 0,0-2-12 16,-2-4 0-16,-9-1-5 0,9 0-2 16,2 0 3-16,14-18-10 0,-17 7-12 0,4-1 7 15,0-4-9-15,0-2-4 0,-2 1-10 0,-1-4 9 16,0 1 0-16,-2-2 0 0,-2 1-3 16,-1-2-3-16,0 0 0 0,-2-1-1 0,0 7-9 15,1-4 0-15,-3 2 6 0,0 5-1 0,0 14-3 16,0-10 6-16,0 1-8 0,0 2 8 15,0 0-9-15,0 7 0 0,0-5-4 0,0 5-4 16,0-8 20-16,0 12 16 0,0 0 10 16,3 13 1-16,1 2 16 0,-4-9-3 0,7 27 5 15,0-12-8-15,1 2 23 0,2-4-14 0,1 1-10 16,-1-1-5-16,0 1 3 0,1 1-12 16,1 0-7-16,-3-4 13 0,1-2-5 0,2-2-22 15,-3-4-3-15,-4-4-29 0,5 1-15 0,-4-3-38 16,2-4-48-16,-3-2 14 0,1-1-94 15,-6 0-51-15,0 0-28 0,18-15 26 0,-13 5-252 16,1-9-45-16,-4 1 54 0,-1-2 54 16,-1 10-2-16,0-8 60 0,0-4 14 0,-11-26 40 15,8 21 17-15,-3 0 10 0,-4 1 26 16</inkml:trace>
  <inkml:trace contextRef="#ctx0" brushRef="#br0" timeOffset="-15016.26">14319 14900 371 0,'0'-5'321'0,"0"0"-50"0,0 2-20 0,0 0-34 16,0-1-24-16,0 1-22 0,0 1-10 0,-2-1-10 15,2 1 0-15,-2 2-4 0,2 2 8 16,-3 1-12-16,1 1-7 0,1 1-15 0,-1 2 36 16,0 9-36-16,0 0-12 0,0 3 29 15,0 1 0-15,0 1-19 0,-1-1 3 0,3-11 14 16,0 7-19-16,0 3 1 0,0 0-26 16,0 3-11-16,0-1 5 0,0-1-22 0,0 1 15 15,0-3-7-15,0-2-22 0,0-1-2 0,0-4-14 16,0-1-2-16,0-2-39 0,0 0-18 0,0-8 1 15,0 7-70-15,0-7-70 0,0 0-47 16,11 12 19-16,-11-15-313 0,0 1 18 0,0-4 35 16,0 1 8-16,0-1 29 0,0-1 73 15,-2 0 24-15,2-1 17 0,0-2 11 0</inkml:trace>
  <inkml:trace contextRef="#ctx0" brushRef="#br0" timeOffset="-14667.33">14292 14968 629 0,'-2'-3'339'0,"-1"-3"-42"16,1 3-40-16,0-3-33 0,2 1-10 16,0 1-17-16,0-1-21 0,2-2 3 0,0 1-24 15,6-5-21-15,2-1 10 0,2 0 11 16,3 2-17-16,-1 2-14 0,-1 5-14 0,3 1 8 15,-9 2-3-15,4 0-10 0,20 11-12 16,-14-1 9-16,-6 1-1 0,3 0-16 0,-2 3 1 16,-3 0-15-16,-2 1 1 0,0-1-3 0,-4-3-2 15,-1 0-23-15,-2-3 8 0,0-1-7 0,0 2-19 16,-15 13 14-16,7-11-1 0,-1 2-20 16,-5-4-24-16,3 1 4 0,-2 0 1 0,-3-2-110 15,-2-1-38-15,4-1-12 0,3-4-33 0,0-2-34 16,11 0 20-16,0 0-264 0,-7 0 18 15,7 0 34-15,-4-9 13 0,6 9 33 16,2-3 35-16,1 1-6 0,-1-2 46 0,14 0 4 16</inkml:trace>
  <inkml:trace contextRef="#ctx0" brushRef="#br0" timeOffset="-14378.07">14761 15100 602 0,'-2'0'378'16,"0"0"-52"-16,-3 0 11 0,3 0-63 15,-2 0-33-15,0 0 28 0,1 0-4 16,0 0-17-16,1 0-6 0,0 0-14 0,0 0-37 16,0 0-26-16,1 0-15 0,1 0-3 0,3 0-21 15,-1-2-9-15,3 2-13 0,2-1-6 0,0 1-2 16,15 0-19-16,-11 0-6 0,5 0-24 15,4 0-30-15,1 0-25 0,1 0 1 0,-4 0-109 16,2 0-38-16,-5 0-40 0,12-7-41 0,-17 4 20 16,-4 2-288-16,-1-1 38 0,-1 1 33 15,0-2 18-15,1 0 48 0,-5 1 7 0,5-2 51 16,-3 2 2-16,0-2 5 0</inkml:trace>
  <inkml:trace contextRef="#ctx0" brushRef="#br0" timeOffset="-14049.67">15050 14891 357 0,'0'-7'402'0,"0"0"-26"16,0 0-54-16,0 3 9 0,0-3-45 0,0 3 23 15,-1-1-44-15,1 0-11 0,0 5-29 16,0 0-16-16,0 0-23 0,0-8 20 0,0 10-2 15,0 2-12-15,0 1-8 0,0-5-7 16,0 28-17-16,0-17 4 0,0 7-24 0,0 4-7 16,0 1-25-16,0 0 2 0,11 26-17 15,-9-24 0-15,3-1-27 0,-3 0 3 0,0-3-21 16,2-3-35-16,0-1-26 0,-2-3-27 16,0-4-28-16,0-2 7 0,0 0-88 0,-2-4-47 0,2 1-22 15,-1-1-38-15,1-3 23 0,2 1-304 16,0-2 30-16,-4 0 46 0,0 0 33 15,6 0 10-15,2 0 27 0,5 0 24 0,6 0 58 16,27-10 6-16,-16 7-11 0</inkml:trace>
  <inkml:trace contextRef="#ctx0" brushRef="#br0" timeOffset="-13382.9">16242 15308 556 0,'-2'0'340'0,"0"0"-51"0,0 0-8 16,0 0 4-16,0 0-20 0,2-1-32 0,-1 1 6 15,-1-2 1-15,-3 2-9 0,5 2-12 0,-2-4-15 16,2 2 9-16,-2 0-14 0,2 0-20 15,0 0 4-15,0 0-17 0,0-1-12 0,2 0 5 16,3 1-4-16,-1-3 4 0,1 2-9 0,3 0-3 16,11 0-19-16,-12 1-12 0,22-2 3 15,-5 1-17-15,-2-2-13 0,3 3-11 0,-13 0-7 16,8 0-1-16,3 0 6 0,1 0-25 16,1 0 5-16,-3 0-8 0,1 0-1 0,1 0-11 15,-7 0-16-15,-2 0-11 0,-4 0-31 0,-1 0-20 16,-4 0-18-16,-6 0-30 0,7 0-12 0,-7 0-51 15,0 0 15-15,12 3-103 0,-16-3-38 16,0 2 24-16,-1-2-235 0,-1 1-72 0,-2-1 40 16,-11 3 57-16,8-3 36 0,-20 7 44 15,10-5 24-15,-1 0 48 0,-1 5 1 16,5-2-7-16,-2-3 17 0</inkml:trace>
  <inkml:trace contextRef="#ctx0" brushRef="#br0" timeOffset="-13037.48">16242 15521 380 0,'-2'2'392'0,"0"0"-26"16,2-1-32-16,0 2-29 0,-2-2-39 15,4-1 44-15,-2 3-29 0,0-3-15 0,2 0-2 16,2 1-15-16,-1 1-11 0,1-1-11 15,0-1-11-15,4 0-19 0,-1 1 0 0,1-2-10 16,2 1-23-16,1 0-9 0,7 0-36 0,0 0 3 16,2 0-15-16,0 0-15 0,2 0-2 15,-1 0-14-15,0 0-13 0,-2 0-5 0,-1 0-21 16,0 0-21-16,-2 0-28 0,-3 0-23 0,-3 0-17 16,0 0-39-16,-3 0 8 0,-7 0-69 15,7 0-55-15,-7 0-27 0,7 0-29 0,-7 0 26 16,0 0-268-16,0 0 16 0,11-4 41 15,-11 4-3-15,0 0 33 0,-4 1 27 0,-1 1 24 16,-7 5 23-16,2-2-2 0,-1 1-10 16</inkml:trace>
  <inkml:trace contextRef="#ctx0" brushRef="#br0" timeOffset="-12618.35">16261 15813 516 0,'-2'3'336'0,"-2"-1"-28"16,4 0-16-16,0-1-16 0,-2 2 1 0,2-1-13 15,2 1-33-15,-2-1 9 0,3 0 24 0,0-1-15 16,1 2-10-16,1-2-6 0,1 0-8 0,15-1 3 16,1 1-6-16,-13-1-23 0,11 0-24 15,0 0-7-15,3 0-25 0,2 0-10 0,0 0-3 16,25-9-35-16,-23 7 9 0,-15 2-22 16,4 0 5-16,4 0-20 0,0 0-8 0,1 0-12 15,-3 0-15-15,-3 0-19 0,-1 0-18 0,-5 0-21 16,-1 0-11-16,-1 0-13 0,-7 0-23 0,9 0-18 15,-9 0-20-15,7 0 12 0,-7 0-15 16,7 0-53-16,-7 0-22 0,0 0-17 0,6 0-28 16,-6 0 24-16,8 4-204 0,-6-4-78 0,-2 0 34 15,2-2 36-15,0-1 34 0,0 1 10 16,1-1 41-16,1 0 10 0,10-4 30 0,4 2-8 16</inkml:trace>
  <inkml:trace contextRef="#ctx0" brushRef="#br0" timeOffset="-12002.74">17364 15412 577 0,'-2'-4'328'0,"-1"1"-19"0,-1-1-42 15,2 3 36-15,0-2-57 0,1 0 13 16,-2 0-33-16,1 1-1 0,0 0-29 0,0 1-30 16,2-2-18-16,0 3-16 0,-2 3 45 0,2 2 4 15,2 1-1-15,0 12 11 0,-2-9-6 16,8 28-3-16,-1-11-5 0,-2 2-4 16,2 0-16-16,0 0-17 0,1 1-3 0,-2 1-25 15,3-4 4-15,-3 2-15 0,2-3-22 0,-4-3 14 16,6-4-41-16,-5-2-19 0,-3-5-22 0,0-3-28 15,-1-2-54-15,1-4 8 0,-2 0-170 16,0-4-84-16,1 0 29 0,1-4-293 0,0 3 52 16,0-3 39-16,5-7 36 0,-1-1 9 15,1 3 27-15,1-5 49 0,-2 2 35 0,1 5-1 16,1-2 48-16,0 3-19 0</inkml:trace>
  <inkml:trace contextRef="#ctx0" brushRef="#br0" timeOffset="-11319.77">17654 15509 416 0,'5'-2'407'16,"1"0"-43"-16,0 1-10 0,1 2-30 0,10 4-40 15,-2 1 25-15,2 5 3 0,0 2-15 16,0 2-14-16,0 2 2 0,-3 2-31 0,1-2-23 15,-2 4-11-15,-1-6-11 0,-1 0-24 16,-4 0-15-16,-1-1-4 0,-2-4-13 0,1-3-30 16,-4 0 7-16,-1-7-12 0,0 0-4 15,0 0-25-15,0 0-22 0,0 0 23 0,-12 7-21 16,9-9-11-16,-1 0-3 0,-7-6-2 0,1-2-5 16,0-1-12-16,3-3 7 0,-2-4-27 15,4 4 9-15,3-6-27 0,1 3 16 0,1 8-22 16,0-5 2-16,11-16 9 0,-2 13 7 15,-1 2-5-15,4 1-1 0,3 2-13 0,-2 2 16 16,3 3-18-16,2 2 33 0,3 3-10 0,-10 2 7 16,4 0 5-16,21 14 14 0,-14-5 7 15,-1 4-3-15,-2 4-14 0,-2 1 2 0,0-1 12 16,-2-1-3-16,-4 2 3 0,-2-3-3 16,0 0 14-16,-3-2-6 0,-2-4-3 0,-1-1-6 15,-1-2-2-15,0-1-6 0,-2-3-2 16,0-2-1-16,0 0-17 0,0 0 1 0,0 0-3 15,-10 3 0-15,7-6 16 0,0 1-10 0,-7-7-5 16,4 1 0-16,2-2 3 0,0 3-14 16,2-2 1-16,1 0 3 0,0 2 5 0,1 0-1 15,0-1 0-15,11-17-1 0,-4 13 0 0,4-2 0 16,2 0 0-16,6-1-7 0,-1 3-1 16,1 3 0-16,2-2 12 0,3 5-7 0,-2 0 11 15,2 5 4-15,1 1 20 0,-13 0-7 16,24 11 13-16,-11-1-6 0,-2 1 16 0,-5 4-13 15,1 3 12-15,-2 2-2 0,-4-2-14 0,-2 1 0 16,-6 2 1-16,0-4-9 0,-2 1-5 0,-3-9 1 16,0 1-30-16,-13 14-24 0,8-7 3 15,-1-10-73-15,1-1-59 0,-3-3-40 0,1-1-48 16,2-3 26-16,5 1-180 0,0 0 36 0,-9 0-290 16,1-14 24-16,7 9 58 0,5-10 46 15,3-2 38-15,3 5 37 0,5-2 31 0,1-1 28 16,0 2 28-16,3 0 40 0,3 1-1 15,-1 1 25-15</inkml:trace>
  <inkml:trace contextRef="#ctx0" brushRef="#br0" timeOffset="-11022.98">18690 15523 943 0,'3'-1'389'15,"-1"4"-54"-15,0 0 58 0,-2 2 3 16,0-1-5-16,-1 3-29 0,0 0-15 0,1 12-15 16,0-10-28-16,0 6-32 0,0 3-7 0,0 0-34 15,15 23-16-15,-3-24-27 16,-1 0-12-16,2-3-12 0,3-2-24 0,0-3-15 15,0-3-2-15,2-3-1 0,-2 1-14 0,1-4-10 16,-17 0-10-16,15 0-25 0,21-12-8 0,-19 7-4 16,-1-6-12-16,-1-2-31 0,-1-1-5 0,-4-3-16 15,0-1 6-15,-2-2-7 0,-2 2-14 16,-2 0-5-16,-2 1 1 0,-2 9-22 0,0-3 14 16,-18-12-9-16,6 12 6 0,-6 2-7 0,-1 2-19 15,-3 2-30-15,0 1-17 0,-2 0-29 16,5 3 15-16,6 1-91 0,-1 0-12 0,-16 9-40 15,16-3-30-15,5-3 28 0,2 2-231 0,3-2-7 16,2 1 28-16,1-1 34 0,3 0 59 0,1-1 28 16,13 6 22-16,5-3 4 0,9 3 14 15,0-3 7-15</inkml:trace>
  <inkml:trace contextRef="#ctx0" brushRef="#br0" timeOffset="-10524.16">19252 15591 251 0,'20'-5'369'0,"-5"-2"-33"16,0 0-15-16,-4-2-26 0,-4 1 26 0,0 1-40 15,-4-1 9-15,-1 1 3 0,-2 1-5 16,0-1-16-16,0 7-6 0,0 0-28 0,0-8-21 16,-12-3-14-16,7 9-4 0,-2 1-32 15,-12 5-9-15,2 2-13 0,0 4 3 0,0 2-14 16,2 8-5-16,3 1 6 0,5 1-16 16,-1 1-21-16,4 1 0 0,1-2-25 0,3-11 19 15,0 6-25-15,15 17 11 0,-5-20-17 0,1-1-9 16,5-3-3-16,0-6-6 0,0-4-23 15,-5 0-10-15,20-9-10 0,-12-2-20 0,0-3-21 16,-1-2-24-16,-2-1-13 0,-3-5-24 0,-1-2-20 16,-2 2 10-16,0-4-51 0,-5-1-5 0,3 1-14 15,-5-2 37-15,-3 2-4 0,0 12 9 16,0-8 18-16,-11-30 19 0,4 26 6 0,-1 0 4 16,-2 3 9-16,1 0 28 0,-1 0 23 0,-3 1 34 15,2 1-12-15,-2 2 31 0,0 2-2 16,3 2 44-16,0 5 16 0,0 1 5 0,3 2 3 15,1 4 4-15,1 3 8 0,5 0 12 16,0 0-5-16,-11 11 13 0,9 7 10 0,1 4 16 16,1-10 27-16,0 10-12 0,11 30-16 15,-4-18 12-15,0 3 24 0,2 1-35 0,1 0 2 0,1 0-13 16,2 1-24-16,0-3-13 0,2 2-22 16,0-1-33-16,0-5-4 0,6-3-80 0,-2-2-35 15,1-4-48-15,1-1-44 0,4-5 16 16,1-2-151-16,2-4-57 0,4-5 31 0,0-4-271 15,5-2 23-15,-20 0 49 0,7 0 39 0,35-13 41 16,-25 5 16-16,-1-4 30 0,-1-1 23 16,3 1 54-16,-2-2 23 0,0 1 2 15</inkml:trace>
  <inkml:trace contextRef="#ctx0" brushRef="#br0" timeOffset="-10255.44">20067 15559 843 0,'-5'-9'415'0,"0"4"30"16,1-1-42-16,0 0-24 0,2 3-34 0,-1 1-4 15,1 3-18-15,0 0-2 0,0 2 4 16,1 5-27-16,3 12-29 0,-2-9 38 0,0 8-14 16,0 6-20-16,0 1-18 0,12 32-13 15,-4-22-23-15,-2-2-16 0,1 2-21 0,-1-1-24 16,0 1-11-16,-2-1-14 0,-1-3-20 0,1-2-13 16,0 2-26-16,-1-6-17 0,-1-2-43 0,-1-5-6 15,2-6-21-15,-3-13 2 0,0 8-103 16,0-8-47-16,-6 8-48 0,3-12-23 0,1 1 22 15,-5-10-149-15,-1-2-53 0,0-5 37 16,-2 2-181-16,3-1-22 0,2-2 55 0,-4 0 39 16,3 1 28-16,0-1 24 0,1 0 30 15,1 1 34-15,1 2 25 0,-4-1-4 0,4 1 10 16,-2 1 26-16</inkml:trace>
  <inkml:trace contextRef="#ctx0" brushRef="#br0" timeOffset="-9991.74">19988 15666 599 0,'-2'-17'398'0,"4"-1"-5"16,-2 9-57-16,0-2 36 0,0-1 10 15,10-8-30-15,-7 13-18 0,1 0-15 0,5-2 5 16,3-2-35-16,1 4-2 0,2 2-29 0,5 1 24 16,1 3-20-16,-9 1-32 15,8 0 8-15,28 16-15 0,-24-6-39 0,3 3-16 0,-4 3-3 16,-3 2-17-16,-3 3-18 0,-3-1-10 16,0 0-9-16,-8 1-15 0,-1 3 6 0,-1-4-28 15,-4-10 7-15,0 4-9 0,-20 17-9 0,8-19-24 16,-4-1-29-16,-1-4 0 0,-1 1-109 15,-2-5-61-15,1-2-66 0,9-1 22 0,-3 0-179 16,-18-15 33-16,21 10-307 0,-4-5 34 0,1-1 61 16,5-2 55-16,2 1 12 0,6 4 37 15,0-1 48-15,27-11 45 0,-3 8 27 0,2 3 21 16,5 0 21-16,5 1 11 0,6-1 9 16</inkml:trace>
  <inkml:trace contextRef="#ctx0" brushRef="#br0" timeOffset="-9499.4">21832 15509 214 0,'-5'2'454'0,"2"0"-87"0,0 0-19 16,1-1-15-16,0-1-43 0,2 3 8 0,0-1 14 15,2-1-14-15,2 0-17 0,3 0-13 0,15 2 4 16,1-1-20-16,6-1 8 0,4 1-30 16,3-2 4-16,0 1-34 0,4-1-3 0,6 0-22 15,2 0-14-15,-21 0-33 0,13 0-12 16,7 0 2-16,4 0-14 0,0 0-17 0,-4 0 9 16,-1 0-34-16,-3 0-15 0,-4 0-18 0,-1 0-11 15,-4 0-27-15,-4 0-20 0,-4 0-24 16,-4 0-24-16,-2 0-34 0,-5 0 5 15,-4 0-9-15,-4 0 12 0,-7 0-81 0,6-5-26 16,-11 6-24-16,-3-1-28 0,-12 1-41 0,9-1 32 16,-28 6-225-16,10-3 6 0,-6-1 32 15,3 2 23-15,-3 1 46 0,-4 2 6 16,-1 1 27-16,1-1 17 0,-1 0 50 0</inkml:trace>
  <inkml:trace contextRef="#ctx0" brushRef="#br0" timeOffset="-9237.2">22006 15679 882 0,'-10'2'316'0,"2"1"-11"16,3 0 2-16,2 0-38 0,2 0 75 0,0-1-13 16,3 1-3-16,3-1-17 0,10 3-25 0,3 2-6 15,5-6-20-15,3 1-31 0,2 0 12 16,-12-2-36-16,9 0-24 0,6 0-11 0,3 0-25 16,0 0-6-16,3 0-20 0,-1 0-3 0,1 0-21 15,1 0-8-15,2 0-15 0,-2 0-28 16,-2 0-24-16,32-10-7 0,-37 8-29 0,4-2-23 15,-8 1-25-15,-12 3-29 0,4 0-43 0,0 0 14 16,0 0-54-16,-5 0-1 0,0 0-14 0,-4 0-18 16,-3 0-38-16,-7 0 23 0,8 0-148 15,2-12-116-15,-9 10 16 0,-1 1 37 0,0-2 21 16,0 1 28-16,-3-2 23 0,1 0 33 16,-2 0 5-16,-6-7 22 0</inkml:trace>
  <inkml:trace contextRef="#ctx0" brushRef="#br0" timeOffset="-8792.52">22360 15247 428 0,'-4'-2'469'0,"3"-2"-85"0,-2 2 18 0,1-1-43 16,1 0-22-16,-1 0-31 0,2 2-19 16,2-2-22-16,0 2-27 0,2-2 1 0,3 2-21 15,1 1-7-15,16 1-12 0,-11-1-9 0,10 0 4 16,31 14-8-16,-19-9-26 0,2 2-21 0,4 3 1 16,-1 5-5-16,1 0-19 0,1 2-9 0,4 0-13 15,1 2-15-15,-3 2-20 0,-1 0 22 16,-1 1-7-16,-3 2-26 0,-4-3-8 0,-4-1 6 15,-5 2-20-15,-4 2-2 0,-5-2 1 16,-3-2 12-16,-4 4-24 0,-5-2 19 0,-5-11 5 16,0 4-29-16,-13 20 2 0,-2-17 16 15,0 0-16-15,-3-3 6 0,-2 0-14 0,-3-1 16 16,-3 0-12-16,-3 2 7 0,-1 1-38 0,-2-5-13 16,-3 0-29-16,-1-2-48 0,2 0 11 15,0-1-105-15,2 1-81 0,1-3-31 0,6 1 30 16,-2-3-236-16,3 0-32 0,5-1 43 0,6-1 39 15,4-3 36-15,4 1 19 0,5-1 53 16,0 0 29-16,0 0-3 0,-8-4 32 0,11 3-15 16</inkml:trace>
  <inkml:trace contextRef="#ctx0" brushRef="#br0" timeOffset="-8160.81">24025 15383 217 0,'5'-4'487'0,"-1"-1"-82"16,0 1-66-16,-2 0 35 0,2 1-38 0,-2 1-22 16,1-1-9-16,-1 2-29 0,1-2-29 0,1 1-27 15,-2 0-14-15,0 3-11 0,2-1 6 16,0 6-11-16,5 6 18 0,1 5-1 16,-4 5 0-16,1 4-7 0,-1 1 1 0,-2 0-27 15,0 5-20-15,0 1 13 0,1 0-22 0,-3 1 1 16,1 0-23-16,-1-2-2 0,0-2-31 0,0 2-5 15,0-3 6-15,0-2-1 0,-1-7-36 0,0-1 18 16,0-5-25-16,1-4-1 0,-2 0-3 16,1-4 16-16,-1-6-20 0,0 0 4 0,0 0-17 15,0 7-12-15,0-7 1 0,0 0-3 16,0 0-1-16,10 6-68 0,-8-7-15 0,0-3-7 16,0 1-32-16,0 1-23 0,0-2-34 15,-1 1-26-15,0-1 18 0,1-1-118 0,0 1-69 16,-2-1 32-16,2-1-293 0,0 1 54 15,-1 0 45-15,2 1 49 0,0 0 30 0,0 0 68 16,2 1-2-16,0 1 24 0,11-4 25 0,-1 6 23 16,-5 0 16-16</inkml:trace>
  <inkml:trace contextRef="#ctx0" brushRef="#br0" timeOffset="-7828.93">24698 15745 537 0,'2'-1'415'0,"0"-2"-47"16,-1 3-16-16,0 0-47 0,0 0 64 0,-1 4-21 15,-1 0-11-15,0 1-26 0,-4 11-13 0,-5-2 0 16,0 8-14-16,-5-2-31 0,1 2-16 15,-3-1-12-15,-3 1-26 0,0 4-19 16,-4-1-3-16,1 3-17 0,-2 0-32 0,0-1-25 16,2-2-58-16,1 0-27 0,3-3-25 0,1-3-44 15,1 1-26-15,3-4-35 0,6-1 9 0,-2-3-91 16,5-5-56-16,3-2-27 0,2-5 25 16,0 0-157-16,9 0-83 0,-6-3-6 0,4 1 39 15,6-5 20-15,3-2 50 0,5 1 3 16,-1-9 45-16,3 5 14 0,3 0 18 0</inkml:trace>
  <inkml:trace contextRef="#ctx0" brushRef="#br0" timeOffset="-7624.39">24839 15920 771 0,'23'-12'417'0,"1"-1"65"0,-6 1-8 16,-1 3-47-16,-4 2-33 0,-3 5-43 0,-6 2 5 16,-4 0-26-16,-1 7-18 0,-15 7-35 0,4 3-7 15,-2 3-1-15,-3 2-40 0,-4 3-24 16,1 0-6-16,-4 2-38 0,-1 0-13 0,-2 1-102 15,-1-1-63-15,-2 0-50 0,1-2 8 16,-4-1-193-16,3-3-62 0,0-2 28 0,3-2-317 16,1-2 54-16,4-3 57 0,1-3 22 0,-3-1 35 15,3 1 45-15,2-5 28 0,1-3 30 16,5 2 19-16,2-1 18 0,0-2-33 0</inkml:trace>
  <inkml:trace contextRef="#ctx0" brushRef="#br0" timeOffset="13503.89">14497 16831 874 0,'0'0'278'0,"15"0"-10"0,-15 0-26 15,0 0-29-15,0 0-11 0,0 0-23 0,14 0-23 16,2 18-6-16,-14-18 6 0,2-2-30 0,-2 1 23 16,2 0-16-16,-4 0-15 0,4 0-11 15,0 0 47-15,-2 1-20 0,0-2-17 0,-2 2-1 16,2 0 13-16,0-2-10 0,-1 1 0 16,1-1-24-16,-2-1 3 0,2-1-5 0,-2 1 0 15,2-2-13-15,-2 2 2 0,2-3-7 0,-2 1-9 16,0 1-7-16,0 4 5 0,0-7-15 15,0 7 0-15,0-8-9 0,0 0 2 0,0-5 6 16,0 0-20-16,-12-14 6 0,9 13-1 0,-2 4-4 16,0-5 5-16,1 5 5 0,-5-2-3 15,-3 2 9-15,4 5-10 0,-1-1 3 0,-4 1-19 16,-6 0 6-16,2 1-2 0,4 3 4 16,3 1-1-16,-5 0 2 0,-1 0-12 0,-23 14 11 15,22-5-12-15,-3 4 6 0,6 5 3 16,0 3-3-16,1 6 5 0,1 7 10 0,6 2 6 15,1 5-1-15,3 3 13 0,0-1-19 16,2-23-2-16,0 11 21 0,0 3-12 0,15 35-5 16,-5-37 8-16,-1-2 7 0,4-6 11 0,0-2-11 15,3-3-20-15,0-7 5 0,-1-5-4 16,-2-4 2-16,1-1-6 0,-4-2-1 16,17-19-8-16,-11 4-2 0,2 1-10 0,-3-6 2 15,-1-1-13-15,-1-1-6 0,-2-2-15 0,-1-3 3 16,-2 3 2-16,1-1 9 0,-4-4-6 0,4-2 5 15,-5 6-4-15,3 2 0 0,-3 3-12 16,0 3 16-16,4 1-8 0,-6 8 8 0,-1 0-15 16,1 3 13-16,-1 4 1 0,-1 1 26 0,0 0 3 15,5 12 19-15,0 7 24 0,1 3-9 0,1 3-4 16,0 2 11-16,-2-2 16 0,3 4-11 16,1-2 2-16,1 0-3 0,0 1-21 15,4-1-7-15,-5 0 9 0,-1-4-20 0,3 2-6 16,1-3-2-16,-3-3-75 0,1-4 1 0,-4-3-34 15,-4-4-27-15,3-3-48 0,-1-4-38 0,-4-1 20 16,0 0-204-16,0 0 36 0,16-12-282 16,-14 9 52-16,0-3 52 0,1-1 41 15,1-8 35-15,-2-2 35 0,3-4 28 0,-1 3 33 16,4-3 42-16,0-1-19 0,-5 2 44 0,5-1-6 16</inkml:trace>
  <inkml:trace contextRef="#ctx0" brushRef="#br0" timeOffset="14747.31">17112 12093 222 0,'0'0'275'16,"0"0"-17"-16,0-14-23 0,0 14-16 0,0 0-10 16,4-28-23-16,-4 25 0 0,-1-1-1 15,0 0-12-15,1 1-16 0,0 0 22 0,-1-2-14 16,1 5 8-16,0 0-19 0,0 0 6 16,0 0-11-16,0-7 6 0,0 7-19 0,0 0-20 15,0-7-7-15,0 7-13 0,0-5 2 16,1 7 24-16,-1 1 11 0,0 1 7 0,-1 3-15 15,0-2-1-15,-1 12 12 0,2-11-7 0,0 4-13 16,-9 17 11-16,9-16-21 0,-2 1 0 16,2-3-12-16,0-9 14 0,0 7-19 15,0-1 16-15,0-6-6 0,0 7 32 0,0-7-14 16,11 12-10-16,-5-9-13 0,-1-3-1 16,13-5-6-16,-9 5-2 0,18-10-15 0,-7 2-6 0,4-2 1 15,-1-1-15-15,3 1-2 0,-2-1-18 16,0-3 8-16,1 1-3 0,-2 1 3 0,3 2-18 15,-4 0-4-15,-3-2 26 0,1 2-3 16,-4 2-14-16,2 0-1 0,-5 3-2 0,-3-1-13 16,-6 2-1-16,4 2 14 0,-2-1-17 0,-1 0 11 15,-3 1-8-15,0 0 12 0,0 1-13 0,1-1-3 16,-1 2-3-16,0 0-9 0,0-2-1 0,-2 2 24 16,0 0-9-16,0 0-2 0,0 0-34 15,0 0-15-15,0 0-15 0,0 0 1 16,0 0-23-16,6-4-39 0,-8 4-39 15,2-1-41-15,-2 1 19 0,0 0-134 0,-1-1-51 16,-1 1 35-16,0 0-281 0,1-1 47 16,-2 2 51-16,-1 0 49 0,2-1 28 0,-1 1 37 15,-9 7 38-15,8-3-1 0,-1 1 34 0,5-4 20 16,2 3-7-16,0 0 51 0</inkml:trace>
  <inkml:trace contextRef="#ctx0" brushRef="#br0" timeOffset="14882.67">17518 12036 643 0,'2'1'431'0,"-1"2"-46"16,1-1-78-16,2 0-35 0,-3-1-29 0,4 1-35 16,-5-1-52-16,2 1-59 0,-2-1-57 0,0-1-63 15,2 3-60-15,-2-3 8 0,0 1-309 0,0 1 20 16,0 0 19-16,-4 0 19 0,3 0 36 16,-4 1-9-16</inkml:trace>
  <inkml:trace contextRef="#ctx0" brushRef="#br0" timeOffset="17603.19">14734 16312 600 0,'0'0'324'16,"0"-14"-50"-16,0 14-40 15,0 0-13-15,0 0-40 0,0 0 7 0,0 0-22 16,0 0-2-16,0 0-11 0,0 0 24 0,0 0-31 15,0 0-16-15,0 0-13 0,0 0-13 16,-4 17 85-16,6 1-4 0,0 4-11 0,-2 0-4 16,2 5-5-16,1-2-10 0,-2 0-20 0,1 3-5 15,-2-2-3-15,0 1-10 0,0-3-19 16,0-2-3-16,0 0-13 0,2-2-1 0,-2-12-11 16,0 5-2-16,0-3-6 0,0 0-24 0,0-1-16 15,0-1-25-15,0-2-12 0,0-6-31 0,0 7-23 16,0-7 7-16,0 0-107 0,0 0-30 15,0 0-37-15,4 10-26 0,-4-12 23 16,2-1-200-16,-2 0-37 0,1 0 26 0,-1 0 32 0,-1-1 30 16,1-2 23-16,0 0 31 0,-2 2 11 15,0-2-2-15</inkml:trace>
  <inkml:trace contextRef="#ctx0" brushRef="#br0" timeOffset="18007.76">14696 16394 470 0,'1'-7'359'0,"1"-7"-31"0,4-1-37 16,-3 3-30-16,0 3-31 0,3-4-6 15,0 0 16-15,-2 2-39 0,3-1-30 0,1 0-8 16,-2 2-18-16,-3 0 34 0,3 6-13 15,-2-3-6-15,0 3-18 0,2 0 3 0,5-6-16 16,0 3 1-16,3-2-5 0,-1 2-27 0,1 2-3 16,1 1-3-16,-1 0-9 0,-3 4-9 15,-11 0-9-15,15 0 0 0,15 8-2 0,-14 1-6 16,-3-1 1-16,-2 5-7 0,0 2-8 16,-4-2 4-16,-2 4-2 0,-2 2-6 0,-2-1 10 15,-1-13-16-15,0 8 6 0,0 2-5 0,-11 14-10 16,4-15 8-16,1-1-10 0,-5-1-7 15,-3 0 0-15,-1 0-17 0,0-8-24 0,1 3-38 16,-1-6-16-16,4 1 9 0,5-2-132 0,-4 1-31 16,1-1-63-16,1 0 31 0,-10-13-264 0,11 11 31 15,2 0 51-15,1-1 34 0,-3 1 36 16,7 0 1-16,-3-1 17 0,1 3 43 0,0-1 37 16,2-1-11-16</inkml:trace>
  <inkml:trace contextRef="#ctx0" brushRef="#br0" timeOffset="18840.98">16173 16768 239 0,'-2'-1'373'0,"-1"1"-56"0,1-2-8 16,-1 2-42-16,3 0 26 0,0 0-38 0,0 0-21 16,0 0-11-16,0 0-26 0,0 0 46 15,0 0-21-15,0 0 3 0,0 0-4 0,-11-5-18 16,9 4-10-16,2 1-11 0,0 0-2 16,0 0-12-16,2 0 0 0,-1 0-18 0,1-1-10 15,0 1 5-15,2-1-3 0,2 0-17 16,-2 0 10-16,2 1-40 0,1 0 26 0,2 0-26 15,5 0 6-15,6 0 7 0,20-7-26 0,-29 7-6 16,8 0 1-16,5 0-10 0,-2 0-12 0,3 0-2 16,-4 0-4-16,1 0-7 0,-4 0 1 15,-2 0 3-15,-5 0-27 0,0 0 7 0,-2 0-33 16,-2 0-3-16,0 0-6 0,-7 0-22 0,6 0-21 16,-6 0-32-16,9 0-17 0,-9 0-24 15,7 0-29-15,-7 0 17 0,7 0-120 0,-7 0-22 16,0 0-45-16,0 0 28 0,8-8-237 0,-10 7 12 15,0 0 53-15,-2 1 7 0,-1-1 54 16,-1 2 33-16,-3 0 28 0,-9-1 11 0,7 0 23 16,-5 0 21-16,-16 17 4 0</inkml:trace>
  <inkml:trace contextRef="#ctx0" brushRef="#br0" timeOffset="19301.21">16182 16926 473 0,'0'1'405'0,"-2"1"-31"16,2-2-27-16,0 1-44 0,-3 0 13 0,3-1-18 15,0 0-10-15,0 0-22 0,3 2-7 16,-1-4-15-16,0 2-8 0,0 0-7 0,2 0-30 16,-1 0 2-16,2-2-18 0,1 2-3 0,1 0-16 15,0 0-6-15,2 0-20 0,0 0-2 16,6 0-14-16,3 0-24 0,1 0 8 0,2 0-20 16,0 0-2-16,0 0-2 0,0 0-28 15,-2 0 17-15,1 0-22 0,-4 0 14 0,0 0-22 16,-3 0 2-16,-2 0-10 0,0 0-6 15,-4 0-20-15,0 0 17 0,0 0-24 0,-7 0-4 16,9 0-24-16,-9 0-2 0,8 0-26 0,-8 0-16 16,7 0-25-16,-7 0-6 0,9 0-31 0,-9 0 14 15,7 0-66-15,-7 0-20 0,0 0-15 16,11 0-30-16,-13 1 0 0,0 0-44 0,0 1 29 16,-1 1-225-16,-1-2 11 0,2 1 47 15,-3 0 28-15,-2 1 30 0,1 0 22 0,-8 3 27 16,2-1-14-16,0 0 8 0</inkml:trace>
  <inkml:trace contextRef="#ctx0" brushRef="#br0" timeOffset="19719.42">16234 17152 817 0,'-2'2'368'0,"2"0"-5"0,0-1-48 15,2 0 1-15,-2 0-13 0,2 1-27 16,0-1 0-16,0 0-25 0,0 0-21 0,1 1-7 16,1-2 0-16,0 3-16 0,4-3-13 0,-2 2-10 15,1-3-16-15,2 1-5 0,5 0-36 16,3 0 2-16,3 0-33 0,-1 0 6 0,-2 0-26 16,2 0-10-16,-4 0-20 0,3 0-24 0,0 0-33 15,-5 0-28-15,-1 0-39 0,-1 0 7 16,-2 0-118-16,0 0-29 0,9-4-40 0,-11 4 25 15,-1 0-226-15,-6 0-58 0,0 0 43 16,8 0 27-16,-8 0 34 0,8 0 29 0,-3 0 59 16,-5 0 4-16,8 0-15 0,0 0 48 0</inkml:trace>
  <inkml:trace contextRef="#ctx0" brushRef="#br0" timeOffset="21235.52">17442 16920 272 0,'0'0'351'0,"12"0"-48"0,-12 0-25 15,0 0-4-15,0 0 2 0,29 19-19 0,-27-20-55 16,2 0 2-16,-1 0 3 0,-1-2-18 0,0-1-21 15,0 2 17-15,3-3-12 0,-3 1-16 0,0-2-1 16,-1 3-15-16,1-3 0 0,0-11-16 16,-2 17-16-16,0-10 3 0,0-1-11 0,0 2-4 15,0 0 1-15,0-2-17 0,0-1 5 16,-14-13-12-16,10 15-5 0,-2-2-1 0,-2 2-3 16,0 2-8-16,-2-1-2 0,1 3-14 0,-1 1-4 15,2 3 5-15,0-1-8 0,-1 2 5 0,3 1-9 16,6 0-4-16,-14 0 9 0,-2 0-3 15,-16 15 5-15,16-5 2 0,1 1-5 0,-1 6 13 16,5 1 0-16,-1 3 0 0,0 1-8 0,3 0 20 16,-1 4-4-16,5 2-15 0,-1-2 9 15,2 0-8-15,4 3 2 0,0-14 7 0,0 4 4 16,11 24-3-16,-3-23-13 0,2-1 22 16,1-2-27-16,2-5 3 0,3-2-1 0,0-3 5 15,-1-3-17-15,2 0 3 0,-9-4-17 0,4 0 20 16,18-13-6-16,-15 4-3 0,0 1-8 15,-1-3 11-15,1-3-15 0,-6 0 7 0,3-2-6 16,0-2-1-16,-2-3 2 0,-3 2-1 0,1-1 2 16,-1 0-3-16,0 2-17 0,-2-2 15 15,-1 3-6-15,-2 0 12 0,0 0-10 0,-1 6 6 16,1 1-9-16,0 5 2 0,-2 5 5 0,0-7 19 16,0 7-12-16,0-8-6 0,0 1 10 0,0 7 1 15,0-7-2-15,0 7-10 0,0-6 3 16,0 6-1-16,4-6-1 0,-5 8 22 15,2 2-5-15,-1 2 0 0,0 1 10 0,0 0 12 16,3 15 15-16,-3-10-21 0,0 5 24 0,9 24 4 16,-3-19-15-16,-1 2-9 0,2 0 7 0,1-2-6 15,-2-2-21-15,1-1-5 0,-2-3 13 16,3 3-11-16,1-5 2 0,-1-5-10 0,-1-2 7 16,0 0-21-16,7 1 0 0,-5-3-71 15,-3-4-22-15,4-1-34 0,-10 0-26 0,0 0-41 16,9 0 19-16,-3 0-113 0,-6 0-41 0,8 0-34 15,6-11 31-15,-1 4-294 0,0 0 46 16,-4 2 48-16,-1-1 41 0,1 0 51 16,6 1 28-16,-1-2 54 0,2 2 25 0,4-5-18 15,0-1 19-15,3 2 13 0,-1 0 6 16</inkml:trace>
  <inkml:trace contextRef="#ctx0" brushRef="#br0" timeOffset="21946.91">18342 16811 285 0,'4'1'473'0,"1"4"-56"16,-1-2-66-16,5 13 41 0,4-3-22 15,-7 7-18-15,3 0-16 0,-1 3-29 0,-1-2-10 16,0 4-36-16,-3-1-1 0,3-2-46 0,-4 0-12 15,0-3 2-15,-1 1-33 0,0-6-9 16,1-2 5-16,-1-2-20 0,0-3-8 0,-2 1-15 16,0-8 29-16,0 0-38 0,0 0-6 15,0 0 5-15,0 6-23 0,-7-1-7 0,5-6-23 16,-1-2 10-16,-1-1-8 0,-4-7-7 0,-1-4-19 16,1-1-6-16,2 0-1 0,3-4 3 0,-1-2-16 15,1 5 8-15,1-3 3 0,2 8-8 0,0 3 3 16,0-7-11-16,12-11 6 0,-7 12-4 15,2 1-15-15,3 1 3 0,0 3 6 0,1 0-8 16,0 5 21-16,-2 1-13 0,1 3-18 16,-10 1 6-16,14 0 24 0,16 10-1 0,-15-2-13 15,3 0 18-15,1 7-2 0,-5 2 7 0,2-1-2 16,-5 3-3-16,0 0-5 0,-1 0 26 0,0 0 5 16,-3-1-13-16,-2 1 8 0,-2-7 5 0,3 3-4 15,-4-7-3-15,-1 1 3 0,0-2-1 16,-1-1 5-16,0-6 2 0,0 0-17 0,0 0 3 15,0 0-8-15,-12 9 6 0,10-11-17 16,-3-1 14-16,1 2-14 0,2-3 10 0,-5-8-8 16,-4-7 0-16,7 1-22 0,2-1 5 0,1 5-10 15,1 4-5-15,0-7-10 0,10-16 19 16,-4 16-11-16,2 2 17 0,2-2-12 0,-2 5 0 16,4-1-3-16,-1 5 7 0,4-3-15 0,-3 6-4 15,2 5 7-15,-14 0 24 0,13 0-22 0,3 0 24 16,0 0-10-16,18 13 6 0,-16 0 13 15,0-2-15-15,-3 1 15 0,-3 7 6 0,1-5-12 16,-4 9 4-16,0-7-1 0,-4 2-2 0,0-1 5 16,-4 2-13-16,-1-10-14 0,0 0 7 15,0-1-38-15,0 2-13 0,0-3 5 0,-12 7-82 16,9-10-46-16,-1-3-45 0,1 0 24 0,1-1-155 16,-2-2-58-16,2 1 35 0,1-1-223 15,1-1-37-15,2 0 82 0,1 1 41 16,-1-2 17-16,9-4 45 0,4-1 32 0,-3 1 27 15,3-1 51-15,0-3 22 0,1 0 18 0,0-1-14 16</inkml:trace>
  <inkml:trace contextRef="#ctx0" brushRef="#br0" timeOffset="22272.78">19074 16902 813 0,'6'-7'341'0,"-2"1"64"0,0 3-58 16,-2-2 5-16,-1 3-30 0,-1 1 3 16,0 1-14-16,-1 0-12 0,-1 3 15 0,-1 2-34 15,-2 9 1-15,-1 2 3 0,1 2-38 0,-4 4-26 16,5-1-24-16,0 1-20 15,1 2 14-15,3-4-33 0,-4-1-10 0,4 1-11 0,0-11-22 16,14 15 1-16,-6-11-23 0,3-1-9 0,-2-4-2 16,1-4-8-16,-2-2 8 0,10 0-11 0,-12-2-10 15,3 0 0-15,6 0-9 0,16-16-19 0,-17 6-3 16,2-2-3-16,-2-6-12 0,1 2-3 16,-2-1-39-16,-1-2 9 0,-3 2-20 15,0-3-9-15,-3 3 21 0,-1-1-12 0,-3 1 14 16,-2 4-15-16,0 13 13 0,0-9-9 15,-15-4-5-15,0 6 3 0,-3 2-25 0,-2 0-9 16,-1 2-17-16,2 0-27 0,7 3-32 16,-3 0 15-16,1 0-82 0,-16 11-55 0,18-8-66 15,6 1 31-15,1-1-196 0,4 1 47 0,2-1 37 16,2-1-49-16,8 8 17 0,3-2 57 16,4 1-1-16,3 0 26 0,5 1-15 0,-2 0 19 15,1 0 31-15</inkml:trace>
  <inkml:trace contextRef="#ctx0" brushRef="#br0" timeOffset="22782.64">19555 17024 439 0,'6'-5'393'0,"0"-2"-44"0,-1 1-8 0,-2-1-20 15,0-7-41-15,-1-3 15 0,-2 10-10 0,0-3-7 16,0-4-17-16,-18-11-1 0,11 16-30 16,-2-1-14-16,0 3-7 0,-1 4-19 0,1 1-24 15,9 2-5-15,-25 12-1 0,10-1 14 16,0 7-25-16,1 1-9 0,3 2 16 0,1 4-18 15,3-3-21-15,-2 7-6 0,6-2-17 16,1 4-4-16,2-16-40 0,0 3-12 16,13 23 9-16,-4-24-29 0,1-4-8 0,2-3-8 0,2-5 0 15,0-1-22-15,-14-4-3 0,13 0 4 16,19-21-16-16,-16 6-9 0,1-4-30 16,-5-1-4-16,1-1-32 0,-2-5-10 0,0 0 13 15,-1-2-68-15,-2-2-4 0,-2-3 1 0,1 0-5 16,-1-2 10-16,-4 6 31 0,1-5 6 15,-3 1 32-15,0 16-5 0,0-8 19 0,0-1 23 16,0-3 27-16,-15-29 43 0,7 33 19 0,1-2 5 16,-1-1-5-16,0 7 37 0,-1 2 30 0,4 5-15 15,1 2 18-15,0 3-14 0,1 4 4 16,-1 1 1-16,1 3 20 0,3 1 0 0,0 0 16 16,-8 10 25-16,5 8 3 0,0 6 10 15,2 3 18-15,1-11-17 0,0 8-15 0,0 6 25 16,10 38-15-16,-2-29-1 0,-1 3-8 0,2-1-22 15,0-6-20-15,2 3-39 0,-2-2-19 16,4-5-4-16,-2 1-75 0,2-3-34 0,0-4-40 16,0-5-36-16,5-2 13 0,-2 1-143 15,8-8-13-15,-2-3-38 0,1-3-31 0,3-3 29 16,-13-2-248-16,6 0 49 0,28-12 39 0,-22 3 24 16,0-3 50-16,2 0 28 0,2-2 25 15,0 0 36-15,5 1 13 0,-4 0 0 16</inkml:trace>
  <inkml:trace contextRef="#ctx0" brushRef="#br0" timeOffset="23051.85">20182 16881 1164 0,'-12'-6'433'0,"4"-1"-27"0,2 0-11 0,3 2-38 16,-2 1-32-16,1 4-12 0,-1 2 11 0,2 0-4 16,-4 11-4-16,5 4-34 0,1 4 11 15,-2 8 6-15,1 3-20 0,1-1-18 0,1-12-16 16,0 8-14-16,0 5-25 0,13 40-22 0,-9-33-16 15,3 0-11-15,-1 0-27 0,-2-6-26 0,0-1-37 16,1-2-32-16,1-4-47 0,1 3 1 16,-1-8-51-16,-3-4-19 0,1-2-7 0,-1-3-42 15,-3-7-58-15,1-3 18 0,-3-2-134 16,1-2-38-16,-2-5-57 0,-3-6 34 0,1-1 32 16,-3-5 29-16,3 2-249 0,-2-4 43 15,1 0 38-15,2 1 44 0,-2 2 31 0,2-4 14 16,2 1 22-16,0 3 45 0,2-1-10 15,-3 1-3-15</inkml:trace>
  <inkml:trace contextRef="#ctx0" brushRef="#br0" timeOffset="23278.95">20129 17116 285 0,'1'-25'450'0,"1"2"-11"0,-2 10-74 0,11-24-46 15,-3 14 78-15,2 1-5 0,2 4-12 0,2-1-3 16,5 3-20-16,2 3-27 0,-7 1-40 0,5 5 20 16,1 2-43-16,-1 3-2 0,-10 2-10 0,8 0-17 15,20 14-18-15,-17-2-24 0,-4 4-6 16,-2 2-18-16,-2 6-27 0,-5 1-8 0,-7 1-10 15,0-13-10-15,-10 27-24 0,1-15-19 16,1-6-61-16,-5 3 0 0,-5-5-102 0,0 0-66 16,-1-2 16-16,-4-4-208 0,-7-6-76 0,2 3 37 15,-1-4-268-15,3-3 52 0,15-1 54 16,-5 0 54-16,-23-11 41 0,27 8 32 0,2-1 29 16,2 3 8-16,5 0 50 0,3-2 6 15,5 1 14-15,3 0 7 0</inkml:trace>
  <inkml:trace contextRef="#ctx0" brushRef="#br0" timeOffset="24026.2">22067 17013 430 0,'-7'1'405'0,"3"1"-68"0,-3-2-8 0,3 3 0 15,-1-3-42-15,0 2 6 0,1 0-12 16,1-1 11-16,1 0-1 0,0 1 4 0,-1 0 6 16,3 0-2-16,1 0 8 0,1-2-32 0,0 3 24 15,2-3-32-15,2 0-3 0,2 0-22 0,16 0-13 16,-12 0-18-16,8 0-30 0,5 0-6 16,31-10-23-16,-22 7-15 0,1-1-8 0,3 1-18 15,0 1-7-15,2-3-10 0,-1 3-24 0,-3 0-26 16,-3-1-25-16,1 0-25 0,1 1 2 15,-7 1-54-15,-5-1-45 0,-3-1-17 0,-7 2-38 16,-2-2-20-16,-1 3-30 0,-5-2 19 0,-3 1-141 16,-2 1-58-16,0 0 33 0,0 0-200 15,-11-3-24-15,3 3 44 0,-16 0 31 0,9 0 40 16,-27 13 61-16,12-8 38 0,-1 5 24 16,-1-3-39-16,2 3 20 0,-4 0 56 0,-2 4 10 15</inkml:trace>
  <inkml:trace contextRef="#ctx0" brushRef="#br0" timeOffset="24237.87">22101 17176 374 0,'-8'7'582'0,"3"-4"-63"0,3 4-22 16,2-5-36-16,1 3-3 0,1 0-38 0,1-2-12 15,2-1-48-15,10 1-25 0,1 1 0 0,8 0-30 16,1-1-37-16,2 0-19 0,4-1-26 16,4-2-43-16,-2 0-7 0,3 1-39 0,-19-1-43 15,7 0-8-15,6 0-68 0,1 0-45 16,0 0-39-16,35-11-37 0,-36 7-45 0,0 1 13 15,-7-1-129-15,-3 1-43 0,2-2 28 16,-6 3-297-16,-2-1 52 0,-5 2 41 0,-2-1 3 16,-7 2 28-16,0 0 31 0,8 0 27 0,-8 0 26 15,8 0 23-15,-1 0 45 0,-7 0-17 16</inkml:trace>
  <inkml:trace contextRef="#ctx0" brushRef="#br0" timeOffset="24628.91">22591 16651 523 0,'-2'-2'396'0,"-2"1"-8"0,2 2-54 16,1 1 24-16,0 0-15 0,0 0-20 0,1 1 4 15,1 2-1-15,5 9-11 0,4-1-27 0,7 1-4 16,0 1 11-16,1 2-23 0,5-1-29 16,3 1-13-16,1 1 8 0,5 1-31 0,1 0-35 15,5 2-1-15,-4 2-4 0,-1 1-35 0,-2 1-13 16,-2 1-10-16,-2 0-27 0,-6 2 7 0,-6 3-22 16,-5-2 9-16,-1 0-24 0,-5 2 8 0,-4-15 10 15,0 6-31-15,-20 29 12 0,4-23-22 16,-6-2 6-16,-2 0-21 0,-5-2 0 0,-2 2-100 15,-9-5-27-15,-5 0-58 0,-5 1 18 16,-6-5-214-16,-1-1-65 0,2 2 38 0,2-1-250 16,-1 0 61-16,1-4 50 0,1 3 41 0,4-4 43 15,2 2 20-15,0 1 46 0,3 2 36 0,2-4 11 16,4-1 40-16,-1 2 13 0,2 1 19 16</inkml:trace>
  <inkml:trace contextRef="#ctx0" brushRef="#br0" timeOffset="34620.59">24196 16948 516 0,'0'0'363'0,"14"0"-24"0,-14 0-9 16,0 0-24-16,0 0-45 0,27-15-32 15,-24 15-24-15,0-2 0 0,-1 1-6 0,0 0-12 16,-2-2-4-16,2-1-10 0,-2 2-18 0,0-2 1 15,0 0-9-15,-1 0-16 0,0 0-9 16,-1 0-19-16,-1-1-14 0,-5-4 2 0,0 1-15 16,1 0 3-16,-7 2-13 0,3 2-9 15,0 1 1-15,-1 2-7 0,12 1-4 0,-16 0-12 16,-19 14 4-16,12-3-8 0,4 5 8 0,1 2-9 16,1-2-10-16,2 8 16 0,0-3-6 15,3 5 12-15,1 1-5 0,2 2 0 0,2 0-1 16,3 2 5-16,3-2 10 0,1-15-6 15,0 6 2-15,15 23 4 0,-6-23 3 0,3-6 0 16,1-2 4-16,0-3-12 0,2-3-4 0,-9-6 7 16,6 0-1-16,16-13-7 0,-12 2-11 15,-1-1-11-15,0-5 18 0,-1 0-13 0,-3-4 4 16,-1-2-3-16,1 1-8 0,-4 0-15 16,0-2 11-16,-2 0-4 0,2 2 1 0,-3 1 12 15,0 3-16-15,-1 2 1 0,-1 4-6 0,0 2 10 16,-1 3-4-16,-1 0-12 0,2 2 20 15,-2 0-6-15,2 2-4 0,-2-2-17 0,2 2 15 16,-2 2 0-16,0 1-5 0,0 0 22 0,0 0 6 16,12 24 1-16,-7-7 41 0,2 3 5 15,1 4-12-15,1 0 3 0,-1 4-7 0,0-3-5 16,2-3-5-16,-1 2 26 0,1 3-8 0,1-3-25 16,-1 0-15-16,-1-5 18 0,-3 0-21 0,2-4 21 15,-4-3-13-15,1-3-3 0,-1-3-76 16,1-2-26-16,1-1-26 0,-2-3-47 0,1 0-33 15,0 0 19-15,-5 0-147 0,0 0-65 16,0 0 35-16,7 0-262 0,4-12 33 0,-5 12 43 16,0-3 30-16,8-1 49 0,4-1 32 0,-2 0 29 15,5-3 27-15,3-4 29 0,1 3 9 16,5-5 32-16,5 1 21 0</inkml:trace>
  <inkml:trace contextRef="#ctx0" brushRef="#br0" timeOffset="35855.45">25682 15595 315 0,'-2'0'334'0,"0"0"-19"0,0 0-21 15,-2 0-37-15,2 0 3 0,0 0-28 0,-2-1 0 16,2-2-12-16,-1 3-19 0,1-1-22 16,-1-1 23-16,0 0-9 0,1-2 13 0,1 1-11 15,-1-3-25-15,2 0-10 0,0 1-20 0,2-2-2 16,-2 0-15-16,10-15-8 0,2 9-4 0,-1-3-8 15,3 3-14-15,2 4-3 0,4 0-8 16,-2 1-5-16,1 5-7 0,-8 3-9 16,5 0 1-16,20 13-8 0,-17 0-2 0,-4 2 3 0,1 4-1 15,-6 6-14-15,-4 2 7 0,-1 2 1 16,-4 3-1-16,0 2-14 0,-1-19 6 0,0 8-15 16,0 2 3-16,-14 31 8 0,9-25-13 15,1-1-1-15,-2 2 7 0,1 0-10 0,0-1 11 16,1 1-1-16,-1 2-3 0,2-1-10 15,1 1 12-15,0-4-2 0,-1 1-4 16,3 1-1-16,0-16 2 0,0 4-3 0,0 3-8 16,15 21 11-16,-7-24 0 0,5-6-14 15,1-2 16-15,6-4-17 0,1-1 0 16,3-5 15-16,-12-2-2 0,5 0-1 0,3 0 19 16,19-10-4-16,-20 6 5 0,-5 1 14 0,-2-1-6 15,-3 4 11-15,-2-1 4 0,-3-1-15 16,-1 2 2-16,-3 0-11 0,1 5-12 0,-4-3-5 15,-5 13 15-15,-4 2-12 0,-3 0 4 0,0 4 0 16,2-1-4-16,1 1-9 0,-3 0-6 16,1 0 11-16,0-1-2 0,2 1-9 0,0 2-8 15,2 0 8-15,2 1 0 0,1-2 5 0,2 0-11 16,5-10 12-16,0 5-4 0,0 4 2 16,0 2 1-16,14 23-3 0,-8-23-1 0,2 3 15 15,2-1-15-15,0 2-9 0,0-3-3 0,-2 2 3 16,1-1 11-16,0 1-5 0,-1-1 7 15,1 1 1-15,-2 2-8 0,-1 0 18 0,0-2-6 16,0 1-18-16,-1 5 4 0,0-7 1 16,1 3 17-16,-1 2-18 0,0-2 3 0,1-2-18 15,-3 3 17-15,-1 0 19 0,-2-4-33 0,0-11 0 16,0 8 14-16,0 4-4 0,0 1 16 16,0 0-26-16,-16 31 17 0,11-29 11 0,-1 1-3 15,1 0-16-15,1 2 14 0,2-1 5 0,2-9-1 16,0 10 41-16,0 4-19 0,12 36-1 15,-6-39 4-15,-2-5 14 0,1-2-5 0,1 0 1 16,-1-3-15-16,-3-2 3 0,-2-11-5 0,0 5 1 16,0 0 7-16,0 1-24 0,0-1 9 15,0-1-12-15,-13 13 11 0,3-18 0 0,-6 1-9 16,-2 0 8-16,-2-2-19 0,-6-4 22 0,-1 3-15 16,-4 0-2-16,-10-6-21 0,20-1 11 0,-8 0-1 15,-4 0-60-15,-7 0-63 0,-1 0-56 16,-41-19-40-16,47 11 24 0,-3-11-144 0,4 1-77 15,5-6 37-15,15 2-253 0,-3-4 25 16,9 0 58-16,2 2 31 0,5-1 45 0,1 13 18 16,0-7 64-16,0-1 50 0,0-2-8 0,18-20 25 15,-11 23 16-15,1 3 21 0</inkml:trace>
  <inkml:trace contextRef="#ctx0" brushRef="#br0" timeOffset="43013.5">25331 17286 874 0,'0'0'318'16,"0"-13"1"-16,0 13-27 0,0 0-37 15,0 0-45-15,0 0 10 0,0 0-28 0,0 0-49 16,-3 5 0-16,-5 11-14 0,2 1-30 0,-4 1-8 15,1 3 0-15,1-2 2 0,-3-1-5 0,2 0-23 16,5 1-26-16,-3-6-14 0,2 2-12 16,-6-5-34-16,6-3-37 0,3 0-37 15,-2-4-20-15,2 1 10 0,1-4-202 0,1 0 25 16,0 0-169-16,0 0 28 0,0-5 53 0,1 2 25 16,2-2-1-16,0 1 8 0</inkml:trace>
  <inkml:trace contextRef="#ctx0" brushRef="#br0" timeOffset="43169.91">25386 17377 368 0,'-2'7'396'15,"-2"8"-38"-15,-4 1-34 0,0-4-59 0,-3 1-21 16,-3 3-30-16,2-2-19 16,1-1-75-16,-2-3-99 0,-3-1-73 0,4-1 4 15,1-3-364-15,3-2 26 0,3 3 47 16,-1-3 14-16,-1 1 5 0,3-2 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9T03:37:48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8886 11200 237 0,'0'0'126'16,"0"0"-19"-16,13-15-17 0,-13 15-10 0,15-24-21 15,-13 18 4-15,0 2-13 0,0-1-35 0,0 1 40 16,0-1-44-16,0 2-4 0,-1-2-88 0,2 2-8 15,-1-1-31-15,-1 0-39 0,0-1 14 16</inkml:trace>
  <inkml:trace contextRef="#ctx0" brushRef="#br0" timeOffset="106.27">8947 11084 290 0,'0'1'105'0,"0"-1"-35"15,1 1-16-15,-1-1 2 0,2 2-3 0,-2-2-97 16,0 1-75-16,0 0-89 0</inkml:trace>
  <inkml:trace contextRef="#ctx0" brushRef="#br0" timeOffset="893.81">9192 11161 373 0,'-1'-5'312'0,"1"2"-33"15,0-2-11-15,-2 3-38 0,1-1 5 0,1-1-17 16,-1 1-25-16,1 1-16 0,1-1 1 0,-1 0-31 16,-1 1 11-16,1 1-30 0,0-2-38 15,-1 3 1-15,0 0-16 0,1 0-4 0,-1 0 3 16,-1 1-8-16,2 2 4 0,-1 2-10 15,0-1-8-15,1 3-9 0,0 2 24 0,0 1-17 16,0 5 16-16,0 3 1 0,0 2-3 0,0 3-5 16,0 1 12-16,0 2-12 0,13 29 9 15,-10-22 0-15,-1-1-6 0,2-3-6 0,-1 2-6 16,-1-1-5-16,2 4-21 0,2 0-1 0,-5-1-2 16,2 2-2-16,0 0 13 0,1 0-2 0,0 2-3 15,-2-2-8-15,1 2-1 0,1-1-2 16,0 1 2-16,-2 0-3 0,-2 1-12 0,2 0-1 15,-2-2 5-15,0-2-1 0,0-17 8 0,0 8-4 16,0 3-14-16,0 0 1 0,-12 29 0 16,8-30 5-16,2-4-7 0,-1 0-2 15,2-4 2-15,0-6-7 0,-1-2 7 0,0-3 5 16,1 0-7-16,1-3 3 0,-1-1-17 0,1-4 3 16,0 0-29-16,0 2-37 0,0-2-21 15,0-2-17-15,1-3-8 0,-1 1-29 0,2-3-25 16,-2 1-31-16,0 0 19 0,2-11-77 0,-2 9-76 15,0-5-40-15,0-3 13 0,0 0 33 0,0 0-21 16,6-19 50-16,-1 14 16 0,-4 0-3 16</inkml:trace>
  <inkml:trace contextRef="#ctx0" brushRef="#br0" timeOffset="5405.55">9207 11161 430 0,'0'-5'201'0,"-1"2"-58"0,0 1-2 0,0-2 2 16,-1 3-21-16,1-1 3 0,-1-3-10 15,1 5-2-15,-1-3-8 0,-1 1-25 0,1-1-3 16,1 1 4-16,-1 0 5 0,1 1-25 0,-1 0 0 16,1 1 18-16,-2-2-24 0,1 1 13 15,0-2-15-15,2 1-10 0,-1 0-5 0,-1 1-3 16,2-2-8-16,-2 2 12 0,2-4-4 16,-1 4-18-16,0 0 3 0,1-2-7 15,-1 1 13-15,0 0-1 0,1-1-4 0,0 3-8 16,-1-3-4-16,1 2 7 0,-1 0 10 0,1 1-17 15,0 0-3-15,0-2-6 0,0 0 19 0,0 0-11 16,0 2 7-16,0 0 16 0,0 0-5 0,0 0 12 16,0 0-22-16,0 0 9 0,11-6 11 15,-8 3 8-15,1 2-16 0,-1 0-7 0,3-1 3 16,-2 0 1-16,2-1-9 0,0 0 4 16,10-1-2-16,-2-2 5 0,1-1-11 0,-2 2 9 15,2 1 2-15,0-3 4 0,-2 3-13 0,-3 1 1 16,6 0-11-16,-3-1 6 0,4 1-7 0,-3 2 5 15,4-3 1-15,-2 1 9 0,-7 3-5 16,4 0-1-16,3 0-8 0,-1 0 1 0,0 0 27 16,2 0-19-16,0 0 1 0,2 0-6 15,1 0 11-15,0 0 12 0,1 0-4 0,0 0-1 16,-1 0-4-16,1 0-1 0,2-6-1 16,20-2 2-16,-23 5-18 0,0 3 21 0,-1-1-15 15,1 1 26-15,-5 0-39 0,3-3 20 0,-8 3-7 16,6 0 7-16,-3 0-15 0,0 0-2 0,3 0 0 15,-1 0 19-15,1 0-21 0,-1 0 6 0,2 0-11 16,2 0 18-16,1 0-5 0,1 0 14 16,0 0-34-16,-3 0 20 0,1 0-4 15,1 0 4-15,0 0-12 0,-2 0 21 0,-2 0-24 16,1 0 1-16,0 0 4 0,0 0 31 0,1 0-28 16,-3 7-6-16,0-7 0 0,10 8 16 0,-14-8-14 15,-1 0-5-15,10 2 16 0,1-2 1 16,-2 0-7-16,2 0-1 0,0 0 6 0,-2 2-9 15,4-2 1-15,-2 2-7 0,0-2 7 16,0 0-12-16,-1 0 26 0,1 1-21 0,0-1 18 16,-1 0-9-16,5 1 6 0,-5-1-19 0,2 5 18 15,-1-5 3-15,-12 0 19 0,6 0-40 16,2 0 17-16,-1 0 21 0,2 0-30 0,-1 0 0 16,1 0 6-16,0 0-9 0,1 0 5 0,1 0 11 15,2 0-7-15,-1 0 6 0,0 0-6 16,1 0 18-16,0 0-26 0,1 0 12 0,0 0 19 15,2 0-19-15,-1 0-20 0,1 0 12 0,0 0 1 16,2 0-1-16,-1 0 4 0,0 0-6 16,1 0 13-16,0 0-17 0,1 0 15 15,-2 0-9-15,1 0 4 0,25 5 19 0,-28-2-18 16,3 1-6-16,0-3-4 0,0 2 5 0,-1-1-3 16,1 0 14-16,0 0-21 0,-2-2 32 0,2 0-22 15,3 0-2-15,-14 0 16 0,8 0-17 16,3 0 13-16,3 0-23 0,4 0 16 15,0 0 23-15,1 0-33 0,-2 0 22 0,1 0 0 16,0 0-6-16,-2 0-22 0,1 0 17 0,-2 0 0 16,0 0 7-16,0 0-2 0,-1 0 4 0,0 0-25 15,0 0 20-15,0 0-21 0,31 7 39 16,-32-7-37-16,4 1 19 0,0-1-6 0,-16 0 16 16,8 0-11-16,5 0 6 0,2 0-12 15,0 0 18-15,2 0-18 0,1 0-15 0,-2 0 34 16,2 0-14-16,2 0-7 0,-2 0-12 0,1 0 24 15,30-10 0-15,-29 10-7 0,1-1 3 16,-4 0-8-16,2 1 26 0,-4-2-31 0,5 1 0 16,-1-1 4-16,-19 2 11 0,10 0-8 15,5 0-4-15,1 0 2 0,0 0 23 0,1 0 1 16,-1 0-20-16,0 0-20 0,1 0 3 0,-1 0 15 16,1 0 9-16,-3 0-21 0,0 0 11 0,2 0-8 15,0 0 20-15,-1 0 6 0,1 0-25 0,-1 0-3 16,3 0 17-16,-4 0 11 0,3 0-28 15,-3 0 13-15,2 0 12 0,-1 0-1 0,-1 0 3 16,-1 0-24-16,1 0 4 0,2 0 17 16,-2 0-10-16,1 0 2 0,1 0 1 0,-1 0-9 15,-2 0-2-15,0 0 15 0,0 0-1 16,1 0-10-16,28 7-1 0,-30-5 10 16,-14-2 2-16,10 0-10 0,2 0 1 0,4 0 2 0,1 0-12 15,-1 0 11-15,1 0 0 0,0 0 10 0,3 0-9 16,0 0 13-16,-2 0-30 0,-1 0 23 15,-1 0-18-15,1 0 0 0,-1 0 3 0,0 0 28 16,-1 0 5-16,1 0-27 0,-4 0 12 16,0 0-11-16,-1 0-15 0,1 0 14 0,0 6-13 0,-1-6 43 15,1 0-36-15,-1 0 9 0,0 0 13 16,-2 0-17-16,0 0 8 0,-5 0-5 0,23-3 8 16,-23 3 3-16,1 0 3 0,2-5-18 15,0 5-14-15,-1 0 27 0,1-1 14 0,-8 1-8 16,3 0-14-16,6 0 2 0,2 0 0 0,0 0-15 15,2 0 16-15,0 0-20 0,-1 0 37 16,3 0-29-16,0 0 19 0,3 0-6 0,-3 0-14 16,0 0 28-16,-2 0-3 0,1 0-26 0,-1 0-11 15,2 0 18-15,-2 0-4 0,-2 0 5 0,2 0 2 16,-3 0-2-16,3 0 27 0,-2 0-25 16,27-6 9-16,-30 4-2 0,-4 0-18 0,2 1 18 15,-7 1-6-15,1-3 9 0,-5 2 8 16,-2 1 0-16,-7 0 15 0,6 0-7 0,2 0-21 15,-8 0-21-15,8 0 26 0,1 0-19 0,-2 0 19 16,2 0-25-16,4 0 1 0,4 0 41 0,0 0-28 16,1 0 11-16,-2 0-5 0,-2 0 1 15,-1 0 12-15,-1 0-23 0,-2 0 12 0,-3 0-8 16,-1 0-5-16,2 0 6 0,-8 0 4 16,9 0-8-16,-9 0-4 0,8 0 9 0,0 0-13 15,-8 0 23-15,6 0-3 0,-6 0-12 0,9 0 23 16,-9 0-24-16,7 0 6 0,-7 0-8 15,0 0 0-15,7 0 7 0,4 11 17 16,-9-8-32-16,0-1-4 0,0 3 19 0,0-3 19 16,-1 1-21-16,1 1 5 0,-2 1-27 0,2 0 44 15,0 1-24-15,0-2 29 0,-2 3-35 0,3-2 5 16,-1 1 2-16,-1 1 7 0,-1 0 1 0,6 7 6 16,-4-2-14-16,1-4 36 0,-1-2-34 15,2 2-9-15,-2-4 6 0,1 2 26 16,-1 0-37-16,-2-1 17 0,3-1-4 0,-1 3 8 15,0 10-23-15,3-8 14 0,-4 3 0 0,4 5-2 16,1-1-2-16,-1-1 34 0,0 0-22 0,2 1 0 16,-3-1 0-16,3 0-11 0,-3 3-2 15,5-3 4-15,-2 1 15 0,-2 1-1 0,1-1-6 16,-2 4 4-16,4-3-9 0,-4 1-16 16,3 0 24-16,-3-2 6 0,3 1 0 0,0 1 9 15,4-1-15-15,-7-3 18 0,1 2-4 0,1 0-13 16,2-1-1-16,-2-1 44 0,1 3 4 15,-1-1-19-15,4 1 14 0,-3 0-8 0,3 0-15 16,-3 0 34-16,5-2-24 0,-2 2-3 0,-1 1 22 16,3-1-25-16,-5 1 2 0,2-2-24 15,0 1 36-15,0-2-28 0,-3 1 23 0,5 2-12 16,-4-2 17-16,0 1-23 0,-2 2 15 0,1-1-14 16,-2-1-3-16,1 3-6 0,-2-4 13 15,1 1-19-15,-2 0 1 0,0-3-5 0,-1 4 19 16,1-2-5-16,0 1-6 0,0-3-6 0,-2-2 0 15,2 4-6-15,1 0 19 0,-1 1-28 16,-2 0 15-16,3 1-6 0,1 1 12 16,-2-2-18-16,1-1 12 0,-2 0-4 0,0 0 0 15,3-4-1-15,-2-1 18 0,0 6-31 0,-1-6 18 16,-1-1 2-16,0-3-15 0,0 0 17 16,0-7 3-16,0 0-14 0,0 8 11 0,0-8-12 15,0 9 8-15,0-9-12 0,0 7 4 0,0-7 8 16,0 7 2-16,0-7-9 0,0 0 2 15,0 7-13-15,0-7 4 0,0 7 6 16,0-7 10-16,-12 11-8 0,10-9 11 0,0 1-9 16,0-1-15-16,0-1 17 0,-1 1-12 0,1 0 6 15,-1 0-8-15,1 0 19 0,-2 1 7 16,2-3-18-16,1 5 16 0,-3-5-15 0,2 3 0 16,0-2-7-16,0 1 10 0,0 0 7 0,-1 0-7 15,0 0-10-15,1 1 11 0,-2-2-4 16,1 1 2-16,-3 2-13 0,2-2 16 0,-10 3-3 15,2-1-13-15,-4 2 20 0,-1-2 3 16,-1 1-4-16,4-2-5 0,-4 2 8 0,1-3-8 16,5 1-2-16,-6 1 1 0,0-1 6 0,0 1-8 15,5-3-6-15,0 1 2 0,3 0 15 16,-1-1-16-16,2 1 4 0,0-1 2 0,-8 2-13 16,0-1 1-16,0 2 13 0,1-2 6 0,-3 1-3 15,2-1-3-15,-2 0 3 0,4-1 0 0,-5 1-5 16,-1 0-2-16,2 0 6 0,-2-2-9 15,-2 0 5-15,4 1-3 0,-4 1-4 0,0 0 1 16,1 1 13-16,8-1-7 0,-8-2-9 0,9 3 19 16,-6-1-11-16,2 0 12 0,1 1-8 15,3-1 1-15,1 0 13 0,3-1-18 0,-2 1-12 16,-7 2 16-16,3-1-12 0,-4 4 8 0,1-4 7 16,5-1-7-16,-5 0-8 0,0 1 16 15,-4 1-16-15,3 2 11 0,-3-4 1 0,2 3-12 16,-3-2-6-16,3-1 3 0,-2-2 1 15,-1 1-23-15,-2 1 12 0,3-2 15 0,-3 1-3 16,14-1-5-16,-7 0 3 0,-4 0 0 16,-1 0-12-16,1 0 18 0,-1 0-15 0,1 0 8 15,-1 0 7-15,6 0 0 0,2 0 1 0,2 0-9 16,-1 0 1-16,-10 8-15 0,13-8-1 16,2 0-9-16,0 2 3 0,-1-1 3 0,2 0 2 15,1 0 12-15,-1-1 17 0,-11 6 1 0,1-4-1 16,5 0-9-16,2-2 16 0,-3 0-26 0,-3 2 24 15,5-2-6-15,-9 3-24 0,2-3 23 16,0 1-9-16,-1 0 7 0,2 0-7 0,7-1 9 16,-5 0 10-16,-4 0 4 0,4 0-15 15,-4 0-1-15,-3 0 2 0,1 0 0 16,-1 0 0-16,1 0-16 0,2 0 0 16,-3 0 4-16,3 0 9 0,-2 0 23 0,-17 9 5 15,20-7-14-15,-2 0 3 0,-1 1-15 0,-1-2-6 16,5 0 24-16,-6-1-16 0,3 1-14 0,1 0 28 15,-4 2-3-15,-2-3 28 0,1 0-9 16,-1 3-11-16,1-1-3 0,3 0 11 0,-5 2-3 16,4-3-38-16,-4 1 2 0,0-2 2 15,0 3-13-15,1 0 16 0,1-1 20 0,2 4-2 16,-2-6 15-16,1 4-4 0,0-3-38 0,3 3 14 16,-2-2-30-16,-1 3 18 0,2-3-2 15,-4 2-1-15,1-1-3 0,1 4-14 0,-3-2 18 16,0-3 9-16,-2 2-15 0,-3 0 39 15,-1-1-24-15,1-1 5 0,15-2-19 0,-8 0 19 16,-3 0 0-16,-2 0 3 0,0 0 9 0,-2 0-19 16,1 0-10-16,-29 15 27 0,30-13-19 15,-3 3 9-15,3-3-17 0,1 2 25 0,-1 3-9 16,-3-3 2-16,2-2 20 0,0 1-12 0,1 1 17 16,0-1-36-16,0-1 37 0,-2 1-21 15,1 3-6-15,-2-3 22 0,3 2-22 0,-2-2 6 16,3 1 0-16,-4-2-18 0,3 1 5 15,-3 2 19-15,3-2-15 0,2 1 13 0,-2-2 3 16,0 1-20-16,2 0 6 0,-2 1 32 0,-3-2-34 16,1 3 14-16,-2-2-13 0,-1 0-5 15,3 1 24-15,-3-3-32 0,1 3 31 0,0-2-30 16,-1 3 22-16,1-2 17 0,-2-2-21 16,3 1-19-16,-2 2 29 0,1-1-6 0,0-2-4 15,-1 2 0-15,2 0 21 0,-3-1-37 0,1 3-2 16,-1-3 18-16,-1 2-3 0,1-2 10 15,-3 1-21-15,2 1 27 0,-1 0-8 0,3-2 3 16,-1 2-10-16,1-2-6 0,0 1 31 16,2-1-13-16,0-1-15 0,1 1 13 0,-3-1-24 15,0 0 22-15,16-1-10 0,-7 0 17 0,-4 0-33 16,-3 0 42-16,0 0-29 0,-3 0 1 0,0 0 13 16,-39 11 0-16,38-11 4 0,-2 1 3 15,1 0-36-15,0-1 25 0,-1 0 1 16,1 0 4-16,21 0-21 0,-10 0 22 0,-4 0-13 15,-3 0-10-15,1 0 24 0,-1 0-10 16,1 0 4-16,-1 0-10 0,1 0 11 0,-3 0 6 16,2 0-20-16,0 0 17 0,-1 0 13 0,1 0-24 15,1 0 3-15,-2 0 8 0,0 0-13 0,0 0 8 16,2 0 4-16,0 0-1 0,2 0-11 0,-1 0-6 16,2 0 15-16,2-6-7 0,1 6-6 15,4 0 32-15,0 0-22 0,-1 0 6 0,0 0-14 16,0 0 3-16,0 0 1 0,0 0 25 15,-1 0-33-15,0 0 11 0,-1 0-5 0,2 0-9 16,-27 4 15-16,26-3 27 0,2 0-22 0,-1 2 14 16,13-3-21-16,-4 0-8 0,-2 0 25 15,1 0 6-15,1 0-23 0,3 0-7 0,0 0 0 16,2 0 16-16,1 0-5 0,0 0-20 0,-14-14 20 16,11 11 20-16,2-1-23 0,1 2-14 15,1 1-1-15,0-2 25 0,-6-1 11 0,1 1-6 16,3-1-29-16,3 1 23 0,-2 3-2 15,-5-5-24-15,2 0 4 0,3 3 11 0,2 0 16 16,-8-4-16-16,9 2-2 0,-1-1 16 0,2 3 7 16,-2-2-7-16,1 1 3 0,1 1-32 15,0-1 29-15,1 2-8 0,0-1-12 0,-1-2 6 16,-2 4 8-16,1-2-4 0,0 1 12 0,-9-4-12 16,2 2-4-16,2 1-7 0,-3-3 14 15,2 2-16-15,3-1 8 0,-2 4-7 0,3-2 28 16,1 0-7-16,0 2-3 0,1-1-3 15,0 0-11-15,0 0 7 0,0-1-7 0,0 2-6 16,0-1 24-16,-1-1-12 0,1 2-7 16,0-2-7-16,1-1 1 0,-3 3 15 0,4-2 6 15,-1 0-16-15,-1 0 18 0,2 0 5 0,-2 1-7 16,2-2-11-16,-1 3 0 0,0-3 15 16,0 2-16-16,0 0-9 0,-2-1 39 0,2 1-28 15,0 0 8-15,0 1-19 0,-1-1-3 16,1-1 15-16,-2 1 7 0,4 0-12 0,-3-2 13 15,2 3-7-15,-1-1 8 0,0-1 7 0,0 0-12 16,-1 0 6-16,3-3-1 0,-1 3-22 16,0-1 27-16,2-2-20 0,-2 1-2 0,1-1 23 15,-3-7-15-15,1 5 14 0,1 0 16 16,1 2-8-16,0 0-37 0,1 1 34 0,-2 0-22 16,2 1 2-16,1-1-1 0,-3 2 19 0,3-1-11 15,0-1 3-15,-1 2-8 0,2-2 2 0,-2 1 5 16,2 1 16-16,-1-1-32 0,1-1 10 15,0-1-4-15,-1 3 10 0,1-3-12 0,0 0-12 16,0-2 12-16,0 7-9 0,0 0 10 16,0-8 12-16,0 1-5 0,0 0 6 0,0 0-21 15,0 2 2-15,0-3 9 0,0 2 13 0,0-1-9 16,0 1 31-16,0 0-46 0,0-2 24 0,0 3-3 16,0-3-21-16,0 2 14 0,0-6-17 15,0 1 25-15,0-1-19 0,6 3 33 0,-6 0-15 16,10-6-2-16,-9 7-15 0,-1 2 32 0,0 6-22 15,0-7 2-15,0 0 3 0,0 1 7 16,0-2-9-16,0 2 2 0,0-6-3 0,0 0 8 16,0 1-17-16,0 0 18 0,0 2-7 15,0 1-21-15,0 1 22 0,0 7-17 0,0-8 25 16,0 0 3-16,0 8-30 0,0-8 17 0,0 8-2 16,0-8 10-16,0 8-24 0,0-7 13 0,0 7-22 15,0-7 16-15,0 7 11 0,0 0-7 16,0-7-3-16,0 7 17 0,0 0-14 0,0 0-2 15,0-7 21-15,0 7-32 0,0 0-10 16,0 0 12-16,0-6 31 0,0 6-24 0,0 0-12 16,0 0 21-16,0 0-3 0,0-7 13 0,0 7-32 15,0 0 30-15,0 0-14 0,0 0-19 16,0-5 40-16,0 5-24 0,0 0 1 0,0 0 6 16,0 0-33-16,0 0 17 0,0-7-6 15,0 7-17-15,0 0-2 0,0 0 13 0,0 0-6 16,0-7-17-16,0 7-7 0,0 0-10 0,0 0-37 15,0 0-46-15,0-7 14 0,0 7-260 16,0 0-15-16,0 0 26 0,-14-13 26 0,12 11 25 16,-2 0 55-16,1-1 0 0,-1-1-55 15</inkml:trace>
  <inkml:trace contextRef="#ctx0" brushRef="#br0" timeOffset="19835.76">14372 14066 445 0,'0'0'242'0,"0"0"-47"16,0 0-3-16,14 0-36 0,-14 0-14 15,0 0-14-15,0 0-24 0,0 0-7 0,0 0-21 16,0 0-14-16,27 7-16 0,-24-8-42 0,-1 0-46 16,2-1 5-16,1 0-251 0,-1-1-34 15,1 1 41-15,0-1-26 0</inkml:trace>
  <inkml:trace contextRef="#ctx0" brushRef="#br0" timeOffset="20521.53">19613 13924 474 0,'0'0'132'15,"0"0"-28"-15,0 0 5 0,0 0-8 0,0 0-18 16,0 0-2-16,0 0-17 0,0 0-27 16,0 0 30-16,0 0-32 0,0 0 17 0,0 0-4 15,0 0 1-15,0 0-38 0,0 0 11 0,0 0 8 16,0 0-13-16,0 0 0 0,0 0-19 15,0 0 10-15,0 0-2 0,0 0-45 0,0 0-4 16,0 0-41-16,0 0-4 0,0 0-110 0,0 0-108 16,0 0-8-16</inkml:trace>
  <inkml:trace contextRef="#ctx0" brushRef="#br0" timeOffset="21926.78">19499 13689 416 0,'0'0'215'0,"14"0"-28"0,-14 0-10 16,0 0-36-16,0 0 1 0,0 0-28 0,0 0 5 16,0 0-35-16,12 0 5 0,-12 0-16 15,0 0-19-15,0 0-3 0,0 0 2 16,0 0 6-16,20 25-13 0,-20-25-26 0,1 0 10 15,-1 1-21-15,1-1-4 0,0-1-34 0,-1 1 16 16,2-1-23-16,-2 1 4 0,1-1 3 16,0 1-50-16,1-1-2 0,-2 1 10 0,-1 1-36 15,1-2 13-15,0 1-52 0,-1-2-80 16,1 2-79-16,0-1 25 0</inkml:trace>
  <inkml:trace contextRef="#ctx0" brushRef="#br0" timeOffset="22254.63">19469 13741 486 0,'1'2'145'0,"0"-2"-38"0,0 2-10 0,1-1-11 15,-1 0-114-15,-1-2-77 0,1 2-136 16,0-1-92-16</inkml:trace>
  <inkml:trace contextRef="#ctx0" brushRef="#br0" timeOffset="23055.21">14853 14129 239 0,'0'0'174'16,"0"0"-10"-16,0 0-25 0,0 0-20 0,0 0 3 15,0 0-23-15,0 0-15 0,0 0-31 0,0 0-4 16,0 0 10-16,0 0-16 0,0 0-13 16,0 0 7-16,0 0-13 0,0 0-3 0,0 0-1 15,0 0-3-15,0 0-112 0,0 0-37 0,0 0-86 16,0 0-70-16,0 0 3 0</inkml:trace>
  <inkml:trace contextRef="#ctx0" brushRef="#br0" timeOffset="24931.11">16530 14147 357 0,'0'12'132'15,"0"-12"-37"-15,0 0-13 0,0 0-9 0,0 0-25 16,0 0-5-16,0 0 32 0,0 0-9 15,0 0-12-15,0 0-6 0,0 0-5 0,0 0-4 16,0 0-5-16,0 0-2 0,0 0-5 0,0 0 3 16,0 0-2-16,0 0-5 0,0 0 9 15,0 0-1-15,0 0-1 0,0 0 17 0,0 0-5 16,0 0-5-16,0 0-36 0,0 0 34 0,0 0-22 16,0 0 4-16,0 0-8 0,0 0-10 15,0 0 19-15,0 0-7 0,0 0-16 16,0 0 22-16,0 0-13 0,0 0-11 0,0 0-14 15,0 0 3-15,0 0 1 0,0 0 0 0,0 0 36 16,0 0 23-16,0 0-17 0,0 0-23 16,0 0 14-16,0 0-1 0,0 0-4 0,0 0 18 15,0 0-18-15,0 0 25 0,0 0-15 16,0 0 4-16,0 0-27 0,0 0 20 0,0 0-3 16,0 0-30-16,0 0 36 0,0 0-25 0,0 0 18 15,0 0-6-15,0 0 0 0,0 0-9 0,0 0 3 16,0 0 6-16,0 0-17 0,0 0 19 0,0 0-12 15,0 0-13-15,0 0 2 0,0 0 6 16,0 0 6-16,0 0 16 0,0 0-11 0,0 0 14 16,0 0-19-16,0 0 1 0,0 0 7 0,0 0-9 15,0 0 19-15,0 0-20 0,0 0-1 16,0 0 25-16,0 0-19 0,0 0 13 0,0 0-1 16,0 0-14-16,0 0-17 0,0 0 37 15,0 0-16-15,0 0-1 0,0 0-3 0,0 0 8 16,0 0 7-16,0 0-4 0,0 0-25 15,0 0 5-15,0 0 29 0,0 0-4 0,0 0-23 16,0 0 1-16,0 0 18 0,0 0-10 16,0 0-4-16,0 0-20 0,0 0 31 0,0 0 6 15,0 0-15-15,0 0 5 0,0 0-14 0,0 0 6 16,13 0 15-16,-13 0 13 0,0 0-52 16,0 0 44-16,0 0-22 0,0 0 24 0,0 0-8 15,0 0 4-15,0 0-17 0,0 0 14 16,0 0-25-16,0 0 29 0,0 0-27 0,0 0 12 15,0 0 3-15,0 0-15 0,0 0 27 0,0 0-14 16,0 0-19-16,0 0 34 0,0 0-17 16,0 0 8-16,0 0-3 0,0 0 2 0,0 0-5 15,0 0-4-15,0 0-9 0,0 0 22 0,0 0-5 16,0 0-3-16,0 0 12 0,0 0 18 16,0 0-20-16,0 0 11 0,0 0-4 15,0 0-10-15,0 0-6 0,0 0 23 0,0 0-12 16,0 0-4-16,0 0 15 0,0 0-28 15,0 0 10-15,0 0-6 0,0 0 25 0,0 0-19 16,0 0 11-16,0 0-6 0,0 0-12 0,0 0-8 16,13 0 9-16,-13 0 5 0,0 0-3 15,0 0 0-15,0 0-20 0,0 0 20 0,0 0 8 16,0 0 6-16,0 0-10 0,0 0-15 16,0 0-3-16,0 0 12 0,0 0 6 0,0 0-7 15,0 0 7-15,0 0-5 0,0 0-13 16,0 0 13-16,0 0 3 0,0 0-16 0,0 0 4 15,0 0 6-15,0 0-2 0,0 0 20 0,0 0-9 16,0 0-11-16,0 0 13 0,0 0-26 16,0 0 8-16,0 0 2 0,0 0 14 0,0 0-13 15,0 0-5-15,0 0 15 0,0 0 5 16,0 0-6-16,0 0 2 0,0 0-10 0,0 0 16 16,0 0-11-16,0 0 1 0,0 0-7 15,0 0-13-15,0 0 29 0,0 0-17 0,0 0 10 16,0 0-15-16,0 0 6 0,0 0 7 0,0 0-9 15,0 0 21-15,0 0-7 0,0 0 4 16,0 0-15-16,0 0-29 0,0 0 20 0,0 0-16 16,0 0-13-16,0 0 7 0,0 0 1 15,0 0-170-15,0 0-108 0,14 0-39 0,-14 0 24 16,0 0 25-16,0 0-11 0</inkml:trace>
  <inkml:trace contextRef="#ctx0" brushRef="#br0" timeOffset="26459.71">20104 12799 464 0,'0'0'243'0,"0"0"-27"16,0 0-22-16,0 0-18 0,0 0-13 0,0 0 10 16,0 0-33-16,0-12-16 0,0-4-15 15,2 11-11-15,0-1-15 0,6-6-5 0,1-2 0 16,0 2-18-16,7-1 6 0,-5-4-18 0,4 0 5 15,3-2-21-15,1 2 4 0,1-1-10 16,4-2 7-16,3-1 5 0,1 0 2 0,3-1-19 16,1 0 10-16,3-2 2 0,3 1-13 15,2 2 2-15,1 0-8 0,5-2 0 0,2 2-3 16,6-3-15-16,2 2 12 0,2 1-9 0,2-1 12 16,1 2-8-16,2-1 10 0,1 2-8 15,3-1 3-15,-2 3-13 0,1-1 8 0,-2 0-1 16,-1 1-6-16,0 3 13 0,-6 0-19 0,-7 1 21 15,-4 1 1-15,-7 1-14 0,-3 0-9 16,-8 4 2-16,2 0 6 0,-7-1-19 0,-7 1 11 16,-1 3-3-16,-8 3-11 0,-4 1-21 15,-1 0-12-15,-2 0-15 0,-2 3-33 16,0-1 11-16,-1 0-127 0,0 0-117 0,-1-1-2 16,0 1 11-16,-1 0 14 0,-10 4 17 15,4-2-27-15</inkml:trace>
  <inkml:trace contextRef="#ctx0" brushRef="#br0" timeOffset="26979.05">20159 12930 215 0,'-3'4'185'0,"0"-1"-29"15,1-1 23-15,1-2-7 0,1 0-18 0,2 0-15 16,-1-2-17-16,5-1-4 0,-2-1 2 16,11-6-16-16,4-2-2 0,1-5-5 0,-2 2-17 15,3-3 2-15,7-3-2 0,1-3-10 0,5 0-20 16,1-5 20-16,8 1-18 0,1-4-17 0,8 0 8 16,6 0-13-16,5-3 1 0,4 0 7 15,5-1-13-15,5 1 12 0,1 0-12 16,0 5 6-16,-2 0-28 0,-2 3 7 0,-1 4 15 15,-10 0-5-15,-4 6-13 0,-6-2-7 0,-6 4 4 16,-4 1 2-16,-4 2 2 0,-4-1-4 16,-4 4 7-16,0-1 7 0,-2 4-10 15,-6-1-12-15,-3-1-7 0,-3 2-18 0,-6 2-3 16,-2 1-15-16,-1 2 14 0,-2-2-14 0,-3 2 7 16,-1-1-23-16,0 1-9 0,-1 0 8 0,0 1-73 15,-1-3-47-15,0 3-142 0,0 0-7 0,0 0 9 16,-13-7 42-16,7 4 2 0</inkml:trace>
  <inkml:trace contextRef="#ctx0" brushRef="#br0" timeOffset="27393.61">21281 11964 370 0,'-3'-2'281'0,"1"0"-20"0,0 1-38 0,-1-1-24 16,1 0-13-16,1 0-30 0,1 0-13 16,1 2 7-16,2 0-17 0,2 0 8 0,2 0-24 15,13 1 15-15,-11-1-21 0,9 0-6 16,30 10-12-16,-16-6-10 0,-1 1-8 15,7 2-14-15,0 1-4 0,5 2-9 0,-1-3 10 16,2 1-18-16,-4 2 5 0,0-2-3 16,-5 2-13-16,-4 2 2 0,-5 0 15 0,-3 1-29 15,-4 1 21-15,1 3-19 0,-8 2-5 0,-4 2-3 16,-5-1 7-16,-3-11 16 0,0 7-16 0,-20 22-7 16,5-16 8-16,-1-2-23 0,-5 1 8 15,-2 0-2-15,1 0-1 0,-3 1-36 0,0-1 2 16,0 1-35-16,0-3-31 0,1 0-15 0,-2-2-47 15,1 0 14-15,4-2-265 0,2-1 14 0,-2-1 17 16,2-1 46-16,1-3 15 0,3-1 10 16,2-1 22-16</inkml:trace>
  <inkml:trace contextRef="#ctx0" brushRef="#br0" timeOffset="29332.63">22899 12185 675 0,'0'0'207'0,"0"-15"-46"0,0 15 5 16,15-26-25-16,-16 21 4 0,-1-1 6 0,-3-9-31 16,0 4-6-16,2 1 1 0,-3-4-17 15,0-1-12-15,3 3-7 0,-8 0-7 0,3 2-10 16,-1 1-4-16,-1-3-6 0,-1 7-5 0,-1-3 2 15,1 4 4-15,1 1-18 0,0 3-1 16,-2 0-7-16,-1 0 19 0,-19 12-4 0,12 0 21 16,3 3-7-16,-1 1-5 0,3 1 20 0,-1 3-11 15,3 2 11-15,2 3-1 0,1 0-22 0,4 2 18 16,3-2-14-16,3-13 5 0,0 4-14 16,14 23 12-16,-4-22-9 0,5-2-7 15,-3-4-8-15,2-3 3 0,0 0 7 0,2-4-17 16,-1-4 10-16,-6 0-13 0,3 0 10 0,20-14-17 15,-15 3-7-15,1-2 4 0,-2 0-11 16,0-3 0-16,0 0 29 0,-2-2-35 0,1 2 6 16,-5-2-10-16,1 1 18 0,-2 2-35 15,-2-2 13-15,-2 5 5 0,-2 2 13 0,-1 0-19 16,-2 10 17-16,0 0-6 0,0-9-13 0,0 9 4 16,0-6 6-16,0 6 9 0,0-7-6 0,-1 9 16 15,1 2 21-15,-2 1-8 0,-4 11-13 0,4-1 18 16,2 3-3-16,-1 1-3 0,1-10-2 15,0 6-3-15,0 0 38 0,0 2-5 0,16 18-36 16,-9-19-1-16,-2 0-2 0,2-1-1 16,0-3 16-16,4-1-2 0,-3-1-50 0,4-2-26 15,2-1-39-15,-4-5-54 0,0-2-70 16,-10 0 18-16,13 0-294 0,15-12 61 0,-13 4 21 16,2 0 40-16,0 0 22 0,1-4 26 0,0 2 6 15,-2 1 2-15</inkml:trace>
  <inkml:trace contextRef="#ctx0" brushRef="#br0" timeOffset="29996.89">23377 12143 660 0,'5'0'278'16,"1"0"-18"-16,0 3-32 0,10 2 2 0,-2 5-24 16,-1 1 2-16,-1-1-11 0,1 2-9 15,-6-1-22-15,2 0-26 0,-4-2 14 0,-2-1-9 16,0-2-29-16,0 0 7 0,-2-1-6 16,-1-3-39-16,0-2 15 0,0 0-10 0,0 0 4 15,0 0-11-15,0 0-9 0,-12 8-6 16,9-9-6-16,-1-2-17 0,1-1-5 0,-1-1-2 15,-2-9-29-15,1-1-4 0,1-2 2 0,3 1-5 16,1 3-3-16,0 5 11 0,0-5 14 0,12-13-23 16,-5 11 0-16,4 5 5 0,2 0 0 15,-3 6-13-15,4-2 18 0,-1 5-24 0,-13 1 6 16,12 0 9-16,2 0-4 0,2 0 13 0,18 15 16 16,-18-1-9-16,1-1 17 0,-4 3 5 0,0-2-4 15,-2 1 8-15,-3 1 2 0,2-1-8 16,-5 0 27-16,-1-5-16 0,-2-2-10 0,0 1 23 15,-1-3-6-15,-1-6-13 0,0 0 24 16,0 6-14-16,0-6-2 0,-10 10-1 0,6-10-3 16,0 0-23-16,2-2-2 0,-2 0 14 15,0-2-9-15,1 1-7 0,-4-10-7 0,3 3-17 16,3 1 11-16,0-1 3 0,1 10-32 0,0-13 29 16,13-13-25-16,-4 12 14 0,2 2-8 15,1 0 10-15,3 2 13 0,1 4-9 0,2 3-26 16,0 0 7-16,0 2 39 0,-9 1-32 15,6 0-7-15,20 11 29 0,-16-1 17 0,0 1-11 0,-2 2 13 16,-2 2-2-16,-6-1 18 0,3 2-18 16,-4 2 3-16,-6-1-9 0,1-2 4 0,-2-1 4 15,-1-14-5-15,0 11-6 0,0 0 18 16,-11 12-24-16,6-17-25 0,0 0-32 0,-1 0 5 16,1-2-84-16,0-3-17 0,-1-1-50 15,3-1-55-15,-1-2 22 0,4 3-255 0,-6-8 18 16,5 0 29-16,0 2 30 0,6-10 27 0,-5 8 32 15,13-15 23-15,-4 3 24 0,6 5 17 16</inkml:trace>
  <inkml:trace contextRef="#ctx0" brushRef="#br0" timeOffset="30301.29">24090 12136 931 0,'-1'5'323'0,"0"0"-23"0,-2 0-2 0,3 2-33 16,-1 0-33-16,1 0 32 0,0 1-21 15,0 3-52-15,0-1 14 0,0 0-20 0,0-2-6 16,9 8-14-16,-5-12-6 0,1 0-35 0,-1-1 1 16,12 3-15-16,-4-6-11 0,-1 2-11 15,-11-2-2-15,14 0 1 0,1 0-18 0,16-14-11 16,-15 7-11-16,-3-4-22 0,-1-1 2 0,-3 0-42 16,0-1 24-16,1 1-20 0,-7 2-20 15,-1 2 7-15,-2 8 4 0,0-7-50 0,0 7-14 16,-24-19-25-16,10 12-7 0,-4 2-4 15,-1 2-9-15,0 1-5 0,0 2 3 0,12 0-21 16,-3 0-27-16,0 0 16 0,2 0-101 0,0 0-103 16,8 0-32-16,-9 0-7 0,-1 11 50 15,11-11 31-15,2 3 9 0,2 1 35 0,13 5-32 16</inkml:trace>
  <inkml:trace contextRef="#ctx0" brushRef="#br0" timeOffset="30854.21">24614 12151 422 0,'2'-5'375'15,"-1"0"-62"-15,-1 0-20 0,-3 0-11 0,2 0-14 16,-2 0-48-16,-8-4 1 0,1 1-19 0,-3 1-34 16,-4 4-16-16,4 1-17 0,13 2 25 15,-15 0-20-15,0 0 3 0,-17 19-24 0,15-9-13 16,3 2 2-16,2 4-9 0,1 1-1 0,1 0-38 15,3 0 20-15,3 1-9 0,0-1-14 16,4-2 8-16,0-7-7 0,0 1-5 0,0 0 2 16,15 8-24-16,-5-7 12 0,3-3-17 15,2-2 3-15,-2-4-12 0,-13-1-18 0,15 0 0 16,19-13-57-16,-18 6-2 0,1-3-53 0,-2-3-9 16,-1-3-29-16,-5 0-17 0,5-6-17 15,-2 0 17-15,-4-3-79 0,2 2-31 0,-1-3-33 16,-2-3-17-16,-1 3-26 0,-2-3 37 0,0 1 38 15,-4 17 69-15,0-7 139 0,0-2 87 16,-15-17-1-16,4 18 34 0,-1 4 4 16,-1 0 5-16,4 2 17 0,-5 2-26 0,1 3 25 15,1 2 2-15,4 0-7 0,1 0-9 0,3 3 16 16,-1 0-2-16,2 1 0 0,0 2-1 16,2-1 7-16,-1 1 17 0,2 0 22 0,0 0 9 15,-1 11-8-15,2-5 9 0,2 18 15 16,-3-13 11-16,6 29-17 0,0-13 31 0,1 3-1 15,-1 1 9-15,1-1-15 0,3 4-29 0,-1 1 2 16,1-2-21-16,1-2-12 0,1-1-16 0,-1-2-6 16,0 0-11-16,-2-3-19 0,2-3-10 15,-2 3-32-15,1-4-24 0,-3-2 2 0,0-3-72 16,-1-4-23-16,1-1-41 0,-4-6-48 16,3-1-38-16,-3-2 21 0,1-2-261 0,-4 0 13 15,0 0 59-15,0 0 11 0,9 0 55 0,3-11-2 16,4 3 29-16,-2 2 47 0,-1-2 4 15</inkml:trace>
  <inkml:trace contextRef="#ctx0" brushRef="#br0" timeOffset="31800.5">25012 11797 371 0,'-1'-3'269'0,"-1"-1"-21"0,1 2-21 15,0-1-42-15,-1 3-24 0,0-2 7 0,1-1-27 16,-2 3 11-16,-1 0-26 0,2 0 5 0,-1 3 6 16,1-1 17-16,-7 9 8 0,6 0-18 15,0-4-5-15,0 8-11 0,0 7 7 0,1-1-15 16,0 2 15-16,2 3-1 0,0 0 4 0,0 0-31 15,0-11 9-15,0 7-14 0,0 2 11 0,0 2-25 16,14 28-5-16,-11-29 3 0,2-1-10 16,-1-2-11-16,-1-3 1 0,-2 0-6 0,3-2-8 15,-2-1-2-15,0-5-4 0,0-2-12 0,-2-4 7 16,0 1-8-16,1-2 11 0,-1 1-9 16,1-2 16-16,-1-1 1 0,0 0 2 0,0-2-1 15,0 0-14-15,-3 1-5 0,2-2-3 0,1-1-5 16,-2 0-2-16,2 0 2 0,-2-2-4 0,1 0-10 15,0-1 9-15,1 2-11 0,-2-2 2 16,2-1-12-16,0 1 0 0,0 0-6 0,0 0 5 16,0 5 0-16,0-7-1 0,0 1-11 15,0-3 12-15,14-13-16 0,-10 12 11 0,1 3-6 16,6-2 7-16,0-1-4 0,0 2-7 0,4 1 1 16,-1 2 12-16,1 0 2 0,0 1-10 15,2 1 6-15,-2 3-3 0,-1 0 1 0,-5 0 16 16,4 0-11-16,3 0 0 0,17 10-7 0,-19-3 1 15,1 1-2-15,-3-1 1 0,-1 2 16 16,-1 0-4-16,-2-1-12 0,-3-1 6 0,-1 0-6 16,3 5 16-16,-7-4-11 0,0-8 13 15,0 8 0-15,0 0-1 0,-11 5 6 0,2-2 12 16,-3-2-4-16,-1 0-1 0,-1 0-2 16,-3-1-4-16,3-2 8 0,-3 0 0 0,-3-3 0 15,2 2-1-15,-1-1-12 0,3-1-9 0,2-1-10 16,3 0-9-16,2-1-44 0,0-1-15 15,3 0 7-15,0 0-77 0,6 0-18 0,0 0-45 16,-6 0-34-16,6 0-32 0,-13-9 25 0,11 6-251 16,1-1 47-16,0-1 32 0,3 1 17 15,-1 0 43-15,1 1 21 0,10-7 26 0,-1 1 21 16,7 0-11-16</inkml:trace>
  <inkml:trace contextRef="#ctx0" brushRef="#br0" timeOffset="32356.93">26148 12187 623 0,'-1'-2'312'0,"1"2"7"0,-2 0-38 0,1 0-9 16,0-1 18-16,1 1-40 0,0 0-30 0,0-2 31 15,3 2-48-15,1 0-8 0,2-1-20 0,11-3 8 16,2 2 2-16,3 2-20 0,1-3 0 0,1 3-29 15,3-2 3-15,-14 2-19 0,8 0-5 16,4 0-17-16,3 0-5 0,-1 0-5 0,0 0-21 16,-2 0-7-16,1 0-5 0,-2 0-20 0,-1 0-29 15,-2 0-28-15,-4 0-33 0,-2 0 5 16,-4 0-117-16,-2 0-24 0,-1 0-79 0,-8-8 26 16,0 8-266-16,6-7 43 0,-10 5 42 15,0 1 16-15,-2 1 30 0,-1 0 23 16,-1 0 38-16,-11 3 42 0,9-3-11 0,-18 8 6 15</inkml:trace>
  <inkml:trace contextRef="#ctx0" brushRef="#br0" timeOffset="32574.49">26232 12316 676 0,'1'2'411'0,"1"0"-66"0,2 0 26 16,2-2-44-16,0 3-29 0,11-2-37 15,0 3-35-15,-10-4-4 0,7 0-30 0,1 0-24 16,3 0-35-16,-1 0-4 0,2 0-30 0,-1 0-32 16,21 9-6-16,-20-7-82 0,-8-2-37 15,3 0-63-15,0 0-78 0,-1 0 18 0,-2 0-277 16,0 0 29-16,-3 0 31 0,-1 0 22 16,1 0 37-16,3-11 37 0,5 6 4 0,0-1 29 15</inkml:trace>
  <inkml:trace contextRef="#ctx0" brushRef="#br0" timeOffset="33063.74">26913 12078 640 0,'-1'-3'342'0,"0"1"-33"0,1 2-57 0,2-2-23 16,0-1-27-16,1 3 4 0,3-2-33 0,-1 2 18 16,3 0 5-16,2 0-33 0,0 0-6 15,8 0-10-15,21 16-19 0,-17-7-12 16,-1 4 3-16,-1 0-15 0,0 4-11 15,-4 2-27-15,-1-1-8 0,-5 2 3 0,1-2 23 0,-5 1-14 16,-1 0-12-16,-4-4-17 0,-1-4 17 16,0-11 2-16,0 10-3 0,0 0-11 0,-17 11 18 15,11-13 20-15,0-4 1 0,1-1 8 0,-2-1-14 16,2-1 4-16,1-1-16 0,4 0 3 16,0 0-5-16,0 0-8 0,-7 0 4 0,-5-14-12 15,10 10 0-15,1-2-9 0,1-2-14 0,6-9 4 16,1-2-17-16,2 0-18 0,4-1-22 0,3-1 2 15,-1 4-15-15,2 0-28 0,1 2 6 16,1 3-72-16,0-3-34 0,2 4-25 16,-6 3-52-16,2 1 25 0,-5 2-205 0,-3 1-54 15,-2 3 26-15,-7 1 25 0,0 0 38 0,0 0 27 16,0 0 23-16,6 6 24 0,-8-4 30 0,2 1 21 16</inkml:trace>
  <inkml:trace contextRef="#ctx0" brushRef="#br0" timeOffset="39567.74">25655 12598 491 0,'0'0'202'0,"0"0"-2"0,0 0-42 16,14 0-15-16,-14 0-11 0,0 0-4 0,22 15-28 15,-20-15 4-15,0 0-9 0,1 0-7 16,-1 0-27-16,0 0-1 0,-1 0-11 0,0 0-2 16,1 0 0-16,0 0-2 0,-1 0-3 15,0 0-2-15,0-1-3 0,1 2 1 0,-1-1-15 16,0-1 5-16,-1 0-6 0,2 2 9 16,-2-1 5-16,0 0-17 0,2 0 5 0,-2 0-11 15,1 0 9-15,-1 1-9 0,0-1 8 0,1 0 2 16,-1 1-16-16,0-1 5 0,0 0 8 15,0 0-14-15,0 0 4 0,0 0 11 16,0 0-14-16,0 0 16 0,0 0-20 0,0 0 9 16,0 0-9-16,0 0-5 0,0 0 19 0,0 0-15 15,4 1-7-15,-3-1 17 0,-1 1-8 16,0-1 3-16,0-1-10 0,0 1-5 0,2 0 7 16,-2 0-4-16,0 0-5 0,1 0 7 0,-1 0 14 15,-1 0-11-15,1 0 0 0,-2-1 0 16,2 1-2-16,0 1 4 0,0-1 9 0,0-1 2 15,0 2-14-15,0-1-2 0,0-1 10 16,0 1-9-16,2 1-1 0,-1-1-3 0,-1 0-5 16,0 0-11-16,0 0-5 0,0 0-22 0,-1 0-38 15,-1 0-16-15,2 0 8 0,0-1-199 16,-2 0-74-16,4-1 11 0,-2 0 50 0,0 1 19 16,0-2-12-16</inkml:trace>
  <inkml:trace contextRef="#ctx0" brushRef="#br0" timeOffset="40002.87">26512 12497 234 0,'1'2'160'16,"0"-2"6"-16,0 2-22 0,1-2-21 16,-1 0-12-16,-1 0-19 0,0 0 2 0,1 2-17 15,-1-1-33-15,0-1-3 0,0 0 23 0,0 0-8 16,0 0 12-16,0 0-38 0,0 0-16 15,0 0-2-15,0 0-189 0,0 0-128 0,0 0 7 16,0 0 19-16</inkml:trace>
  <inkml:trace contextRef="#ctx0" brushRef="#br0" timeOffset="40715.96">27586 12622 242 0,'13'0'177'0,"-13"0"-1"0,0 0-41 15,0 0-13-15,0 0-26 0,0 0 7 0,0 0-8 16,0 0-23-16,0 0-18 0,0 0 6 0,0 0 8 15,0 0-11-15,14 0-31 0,-14 0 19 16,0 0-4-16,0 0-5 0,0 0-27 0,0 0 24 16,0 0 1-16,0 0 4 0,0 0-11 0,0 0-18 15,0 0 11-15,0 0-11 0,0 0 6 0,0 0-9 16,0 0 7-16,0 0-7 0,0 0 2 16,0 0 4-16,0 0 13 0,0 0-18 0,0 0-10 15,0 0 21-15,0 0-6 0,0 0-13 16,0 0-2-16,0 0-1 0,0 0 3 0,0 0 3 15,0 0 12-15,0 0-16 0,0 0 1 16,0 0 0-16,0 0-2 0,0 0-7 0,0 0 28 16,0 0-18-16,0 0-11 0,0 0 21 0,0 0-7 15,0 0-1-15,0 0-31 0,0 0 46 16,0 0-17-16,0 0 3 0,0 0-2 0,0 0 3 16,0 0-24-16,0 0 24 0,0 0 6 0,0 0-11 15,0 0 8-15,0 0-7 0,0 0 1 16,0 0 9-16,0 0-3 0,0 0 4 0,0 0-35 15,0 0 25-15,0 0 3 0,0 0 4 0,0 0-10 16,0 0 7-16,0 0-5 0,0 0 1 16,0 0 1-16,0 0-4 0,0 0-8 0,0 0 21 15,0 0-21-15,0 0 3 0,0 0 12 16,0 0-12-16,0 0-3 0,0 0-2 0,0 0-16 16,0 0 3-16,0 0-76 0,0 0-88 0,0 0-107 15,0 0-21-15,0 0 30 0,0 0-48 16</inkml:trace>
  <inkml:trace contextRef="#ctx0" brushRef="#br0" timeOffset="42159.69">19699 14134 252 0,'0'0'96'0,"0"0"-44"0,0 0 4 16,0 0 7-16,0 0 6 0,0 0-62 0,0 13-20 15,0-13-53-15,0 0-93 0</inkml:trace>
  <inkml:trace contextRef="#ctx0" brushRef="#br0" timeOffset="44051.59">19566 14055 334 0,'0'0'223'0,"0"0"-26"0,0 0-39 16,0 0-18-16,0 0-4 0,0 0-27 0,0 0-39 16,0 0 11-16,0 0-3 0,0 0-12 15,0 0 0-15,0 0-8 0,0 0-24 0,0 0 24 16,0 0-13-16,0 0-14 0,0 0-16 16,0 0 22-16,0 0-1 0,0 0-17 0,0 0-4 15,0 0 8-15,0 0 4 0,0 0-17 0,0 0-2 16,0 0 9-16,0 0-23 0,0 0 12 15,0 0-8-15,0 0 6 0,0 0 0 16,0 0-21-16,0 0 7 0,0 0 6 0,0 0-10 16,0 0 3-16,0 0-59 0,0 0 9 0,0 0 4 15,0 0-94-15,0 0-81 0,0 0-79 0,0 0 7 16,0 0 12-16</inkml:trace>
  <inkml:trace contextRef="#ctx0" brushRef="#br0" timeOffset="45709.26">14724 14093 486 0,'0'0'149'0,"0"0"-60"0,0 12 25 0,0-12-45 15,0 0 22-15,0 0-12 0,0 0-25 0,0 0 4 16,0 0 7-16,0 0-3 0,0 0 5 15,0 0-12-15,0 0 5 0,0 0-6 0,0 0-8 16,0 0 12-16,0 13-16 0,0-13 3 16,0 0 10-16,0 0-6 0,0 0-26 0,0 0 31 15,0 0-22-15,0 0 11 0,0 0-10 16,0 0 9-16,0 0-11 0,0 0 10 0,0 0-20 16,0 0 10-16,0 0-19 0,0 0 5 0,0 0 9 15,0 0-2-15,0 0-14 0,0 0-5 16,0 0 12-16,0 0 0 0,0 0-8 0,0 0 2 15,0 0 0-15,0 0-6 0,0 0 0 0,0 0-2 16,0 0 8-16,0 0-14 0,0 0 9 16,0 0-5-16,0 0 17 0,0 0-18 0,0 0 10 15,0 0-8-15,0 0-3 0,0 0 0 16,0 0 11-16,0 0 4 0,0 0-17 0,0 0-12 16,0 0 20-16,0 0 5 0,0 0-14 0,0 0-2 15,0 0 18-15,0 0-9 0,0 0 0 16,0 0-1-16,0 0-5 0,0 0 1 0,0 0-2 15,0 0 4-15,0 0-8 0,0 0 14 16,0 0-6-16,0 0 6 0,0 0-13 0,0 0 10 16,0 0 0-16,0 0 0 0,0 0 0 0,0 0 1 15,0 0-13-15,0 0 15 0,0 0 2 16,0 0-4-16,0 0-11 0,0 0 5 0,0 0-1 16,0 0 8-16,0 0-6 0,0 0 0 0,0 0 0 15,0 0 12-15,0 0-1 0,0 0-21 16,0 0 23-16,0 0-11 0,0 0 4 0,0 0-15 15,0 0 14-15,0 0-1 0,0 0-20 0,0 0 12 16,0 0 5-16,0 0-3 0,0 0-9 0,0 0 19 16,0 0-10-16,0 0 1 0,0 0 12 15,0 0-5-15,0 0-7 0,0 0 5 16,0 0 5-16,0 0-4 0,0 0-8 0,0 0 5 16,0 0 0-16,0 0 8 0,0 0-2 15,0 0-2-15,0 0-9 0,0 0-1 0,0 0 5 16,0 0 6-16,-3-7-9 0,3 6 2 15,0 0 4-15,0 1-4 0,2-1 0 0,-2 1 1 16,1-1-6-16,-1-1-2 0,1 2 18 0,0 0-15 16,0-2 6-16,0 2 4 0,1 0 13 15,-2-2-17-15,0 1-2 0,0 1 6 0,0 0 2 16,0-2-1-16,0 2-3 0,2-1-4 0,-2 0-18 16,0 1 17-16,0 0 2 0,2 0 6 0,-2 0-6 15,0-3-6-15,0 3 8 0,0 0 1 16,0-2-5-16,0 2 5 0,0 0-7 0,2 0 9 15,-2 0 0-15,0-1-6 0,0 0-3 0,0 1 10 16,0 0 2-16,1 0-7 0,1-1-4 16,-1 1 3-16,-1-1-11 0,2 1 9 0,-2-1-18 15,0 0-2-15,2 1-9 0,-2 0-16 16,2-1-6-16,0 1-24 0,1-1 6 0,3 1-32 16,-4 0-69-16,1 0-76 0,0 0-80 0,3 0 20 15,-1 0 16-15,1 1-12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9T03:40:05.6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457 805 377 0,'0'0'302'16,"0"0"-36"-16,0 0-41 0,0 0-8 0,0 0 5 15,0 0-24-15,2 19-10 0,12-26-2 16,1 6-36-16,-4-8 7 0,10 5-27 0,-3 1-16 16,1-3-22-16,-2 0 10 0,8-2-6 0,-6-1-19 15,0 2 7-15,-1-2-26 0,-1-2 5 16,0-3-27-16,-6 7 6 0,-1-4-1 0,4 3-5 16,-7-2 14-16,0 0-27 0,-3 1-2 0,1 1 33 15,-5-4-43-15,-2 0 7 0,-3 4 9 0,0 3-4 16,-8-4 2-16,-1 2-15 0,5-1 9 15,-2 5 0-15,-11-1-1 0,8 4-6 0,-6 0 13 16,0 3-39-16,-3 1 11 0,-3 2 32 0,-1-1-36 16,4-1 24-16,0 5 3 0,1 4-24 15,2-1 18-15,0-3-10 0,4 5-9 0,0 2 14 16,5 2-13-16,1-3 27 0,0 3-7 0,5-1-3 16,5-1-12-16,-4 4 18 0,4-13 22 15,0 7-7-15,17 19 7 0,-5-14-3 0,3-5-4 16,2-1-4-16,4-2-3 0,2-1-9 15,6-3-3-15,-4-4-1 0,7-1-1 0,4 2 21 16,1-4 11-16,-18 0-18 0,33-12 12 0,-14 10-15 16,-1-9 18-16,-3 0-16 0,0-1-24 0,0-3 11 15,-4-1 8-15,-4-2 1 0,-2-1-13 16,-3 0 31-16,0 3-13 0,-6-4-20 0,-1 2-21 16,-1-1 38-16,-5 1-39 0,0 1 37 0,-3 0-16 15,-3 1 1-15,2 0-3 0,-4 11-4 16,0-5 6-16,0 2-2 0,-14-9 2 0,6 9-6 15,-3 5 16-15,-2 0-2 0,-1 2-1 0,-3 4-26 16,0-2 1-16,1 9 2 0,-2-2 8 16,0 5 0-16,-1-1 0 0,2 8-19 0,-1 1 2 15,4 4 2-15,-1 4-7 0,6-6 3 0,0-3 18 16,9 1 1-16,-4-3 1 0,1-2-1 16,3-5 1-16,0 1-1 0,16 14 1 0,-7-14 12 15,5-7-7-15,-3 0 4 0,4-3-2 0,-8-2-9 16,6 0 9-16,19-11 1 0,-14 4-2 15,2-3-10-15,-4-3-1 0,0-1 2 0,-3 4 30 16,1-3-23-16,-3-3-3 0,0 0 2 0,-4-4-2 16,0 2 0-16,-3 2 4 0,1 2 2 15,-1 1 0-15,-4 1-2 0,2 3 16 0,-2 4-22 16,2-1-6-16,-2 5-6 0,0 0 0 0,0 1 1 16,0 0 12-16,0 0-3 0,-4-4-1 0,2 10 1 15,-1 5 0-15,3 1 2 0,-2-3-21 16,2-2 4-16,0 8 33 0,0 5-22 0,0 4 15 15,0 0 8-15,0 3 22 0,11 30-15 16,-7-27-5-16,2 5-2 0,-2 0 9 0,7-1-9 16,-7 2 17-16,1 0-14 0,0-4 18 0,-1 0-13 15,-1-3 13-15,-3-2-2 0,4-2-14 0,-4-12 9 16,-11 23 6-16,2-15 4 0,-2-1 0 16,-1-3 1-16,-2-3-7 0,-1-2-17 0,-3-4 19 15,2 3-8-15,1-5 12 0,-1 3-3 0,7-9 8 16,-2 0-16-16,-3 0 2 0,-10-19-5 15,10 7 1-15,3-1-10 0,1-1 3 0,4-3-3 16,1 0 4-16,1-1-5 0,2 4-25 16,0-5 12-16,2 9-18 0,0-5 3 0,0-3-35 15,19-22 3-15,-7 17 0 0,-1 1-24 0,10-9 6 16,4 2-84-16,2-2-46 0,-3 0-9 16,2 0-59-16,2 1 25 0,-2-2-83 0,0 1-112 15,-2 1 34-15,-8 3 30 0,0 5-37 0,-3 1 11 16,1 6 25-16,-8 0 25 0,3 7 49 15,-9 2-26-15</inkml:trace>
  <inkml:trace contextRef="#ctx0" brushRef="#br0" timeOffset="264.7">1266 581 921 0,'2'-1'294'0,"-6"-2"-16"15,4 3-45-15,2 3 0 0,0-6-28 16,-4 3-48-16,4 3-6 0,0 4 47 0,0 0-27 15,0 2-19-15,-1 5 38 0,3 3 0 0,-2 4-12 16,-2-9-1-16,0 9-11 0,0 3-5 16,0 5-19-16,12 32-17 0,-12-27-9 0,0-16-15 15,0 6-17-15,0 6 0 0,0-1 0 0,0-1-10 16,0-2-19-16,0-2-35 0,0-2-39 0,0-1 3 16,0-3-77-16,0-4-18 0,0-6-18 15,0-1-48-15,0-7-49 0,0 9 20 0,-2-13-282 16,2 1 15-16,-4-4 34 0,1 1 37 0,0 2 27 15,-4-4 24-15,1 2 25 0,-5 1 14 16,-2 0 41-16</inkml:trace>
  <inkml:trace contextRef="#ctx0" brushRef="#br0" timeOffset="611.66">124 1406 409 0,'0'3'378'0,"4"-2"-56"0,6-1-16 0,5-3-28 16,10-2-12-16,9-1-13 0,13-6-31 16,2 1 22-16,10-3-9 0,6-1-20 0,7-2-28 15,6 0-12-15,4 1-25 0,7 3-21 16,4-4 1-16,1 3-25 0,-4-1-4 0,0 3-10 15,-2 2-5-15,-9 3-7 0,-8-2-22 16,-6 4-23-16,-7 0-15 0,-15-1-10 0,-5 5 1 16,-2-6-28-16,-23 7-41 0,4 0-28 0,2 0-4 15,-5 0-10-15,-4 0-15 0,0 1-30 16,-15 2-16-16,-5 3 14 0,-4 0-136 0,-10-1-129 16,-3 3 32-16,-12 1 28 0,-4 1 23 0,-11 1 25 15,-4 0 0-15,-7 3-17 0,-3 5 10 16</inkml:trace>
  <inkml:trace contextRef="#ctx0" brushRef="#br0" timeOffset="832.75">237 1661 624 0,'9'5'319'16,"7"-4"-26"-16,5-1 19 0,9-2-23 15,5 3-37-15,7-8 62 0,10-3-44 0,8 3-7 16,5-5-28-16,7 0-24 0,3 0-28 0,0 0-35 15,-1-1 3-15,-10 5-10 0,-15 1-22 16,-2 0-44-16,-5-1-20 0,-1 1-8 0,0 3-89 16,-5 2-29-16,-3-5-52 0,-3 6-82 0,-1 0 20 15,-7-1-252-15,-17 2-10 0,3 0 32 0,-1 0 26 16,-7 0 16-16,0 0 35 0,0 0 55 16,8 1-26-16,-10-3 14 0</inkml:trace>
  <inkml:trace contextRef="#ctx0" brushRef="#br0" timeOffset="3173.68">2250 536 494 0,'0'-14'270'15,"0"1"-12"-15,13-9-30 0,-15 13-16 0,-2-3 10 16,-1 6-40-16,-2-1-5 0,-1 6-16 0,1-1-12 16,-4 3-38-16,-2 4 3 0,0 2-23 15,-2 6-1-15,-3 1 26 0,-1 8-20 0,3 1-21 16,-1 7 10-16,2 1-9 0,4 8 23 0,6 4-39 15,-2-1 30-15,7 3-21 0,-2-3 10 16,2-22-19-16,13 37-10 0,-2-22 5 0,3-2-7 16,5-7-4-16,0-3-16 0,3-6-3 0,1-3-1 15,3-4-1-15,-4-5 23 0,1-3-4 0,-9-2-5 16,7 0-4-16,26-14-3 0,-16 2-3 0,-4-2-11 16,-6-3 11-16,4-2-23 0,-2-2-12 15,-4-1 23-15,-4 1-10 0,0-1-17 0,-9 2 28 16,3-1-20-16,-4 2 2 0,-1 3 1 15,-4 7-1-15,0-5-8 0,0 2-7 0,0 0 1 16,0 3 2-16,-12-2-2 0,9 11 18 0,0 9-18 16,-2-3 32-16,0 6 7 0,0 2-24 15,1 6 0-15,0 0 0 0,4-11 0 0,0 6 46 16,0 3 11-16,12 18-7 0,-7-18-4 0,1-2-23 16,-1-1 19-16,4-2-8 0,1 1 9 15,1-4-27-15,3-1 31 0,-1-6-6 0,5-1 1 16,-2-2 6-16,-8 0-10 0,25-10-2 0,-11 1 2 15,3-3 2-15,-3-4-29 0,-1 0 19 16,-5-1-20-16,-2 0 0 0,-3-4 3 0,-2 1 9 16,2-3-22-16,-9 0-3 0,-2 9-2 0,0-3 8 15,0-1-10-15,-18-22-7 0,5 22 9 0,-1 2-25 16,-4 6 15-16,-2 2 1 0,-1 6-8 16,-2 4-11-16,-5 1 5 0,4 8 2 0,1 0 3 15,0 3-36-15,5 1 12 0,1-2-43 0,-1 4-7 16,4-3 2-16,5 1-41 0,5-3-10 0,-5 4-27 15,6-10-20-15,-2 0 17 0,5-6-235 16,0 5-36-16,11 3 58 0,4-4 2 16,3-8 35-16,-7 4 31 0,24-16 9 0,-7 11-17 15</inkml:trace>
  <inkml:trace contextRef="#ctx0" brushRef="#br0" timeOffset="3992.36">2880 744 684 0,'5'15'361'0,"-6"2"-36"0,1-8-25 16,0 8-3-16,0 2-38 0,13 20-4 0,-10-17 3 15,-3-3-34-15,5 0-17 0,-1-4-41 0,-2 1-21 16,2-3-4-16,-1-7-2 0,-1 4-18 0,1-3-17 16,2 0-12-16,-3 0 8 0,-2-7 20 15,0 0 9-15,-2 1-7 0,5-5-18 0,-4-3-15 16,1 0-8-16,0-5 0 0,1-1-15 0,-1 5-14 15,0-6-1-15,0-2-9 0,14-25-18 0,-9 19-1 16,4 5-1-16,0-7-2 0,0 3-24 16,-1 1 13-16,2 4 3 0,-4 0-10 0,3 6-2 15,-1 3-3-15,2 5 4 0,1-1 10 16,-4 5 0-16,3 2-19 0,-1 2 8 0,-1 11-15 16,3-5 28-16,-3 1-9 0,-1 3-4 15,1 3 4-15,2-2-2 0,-2 1 3 0,-1-1 16 16,-1-3-22-16,2 1 5 0,-6-2 9 0,2-2 2 15,-1-1 3-15,-2-1 0 0,2-6 1 0,-2 1-14 16,1-2 21-16,-2 1 2 0,0-2 33 16,0-1-14-16,0-8-3 0,-1 3-13 0,-1-3 14 15,2 0-22-15,0-1 12 0,0 1-18 16,0-4 3-16,0-3-10 0,4-21-12 0,1 17-7 16,0-1-10-16,-1-3 13 0,4 6-3 0,-2 3 2 15,1 2-3-15,1 3 3 0,-2 2 6 16,-6 7-8-16,0 0 4 0,9-8-3 0,0 13 0 15,-2 7 1-15,-2 2 7 0,0 4-15 0,2 0 17 16,1 3-4-16,-2-2 3 0,2 0-3 0,-1 5-14 16,0-6 17-16,3-4 0 0,1 4 10 15,0-2-2-15,2-2 5 0,-1-2 3 0,1-4-5 16,-1 1 0-16,0-6-7 0,0 1 10 0,-5-4-7 16,4 0 11-16,1 0-13 0,14-17 11 0,-18 8-15 15,6-1 14-15,0-4-6 0,-3-4-2 16,2 6-4-16,-2-3 3 0,-1-3-5 15,-1 1-15-15,-1-3 11 0,-3-1-6 0,3-1-2 16,-6 6-1-16,3-3 4 0,-3 7 8 0,-2 6-4 16,0-4-1-16,0 10-2 0,0-8-7 0,0 1 9 15,0 0-4-15,0 7-7 0,0 0 0 0,-1-4 14 16,0 11-4-16,0 2 7 0,3 7-15 16,-2-8 6-16,0 9-2 0,0 3 9 0,0 6 7 15,0 5 10-15,8 43-1 0,-1-26 3 16,7 5 18-16,-3 3-15 0,-4-8 7 0,1-11 1 15,-1-4-7-15,0 2 6 0,-2-2-12 16,-1-2 5-16,2-4-3 0,0 3-2 0,-2-4-1 16,0-7-21-16,-1 1 2 0,-3-8-29 15,0-12-19-15,0 7-36 0,0-7-39 0,0 0 13 16,-9 10-90-16,5-12-51 0,0-4-62 0,-3-4 28 16,-3-3-202-16,-4-10-38 0,2 1 47 0,-1-3 49 15,3 4 43-15,-3-1 16 0,-2-1 11 16,2 3 39-16,2 3 16 0,-2-2 10 0</inkml:trace>
  <inkml:trace contextRef="#ctx0" brushRef="#br0" timeOffset="4262.08">3483 899 436 0,'8'-22'389'0,"2"-2"-64"16,2 5-18-16,-2 2-11 0,4 2-22 0,-5 4-33 15,0-3 20-15,1 7-53 0,2-1-11 0,-1 7-10 16,4 2-7-16,-7-1-12 0,20 18-6 15,-10-5-2-15,-1 4-22 0,0 4-3 0,0 1-23 16,-1 3-1-16,-8-3-7 0,1 1-15 0,-2-2-3 16,0 2-6-16,-1-2-15 0,-6-11-2 15,0 2-12-15,0 5-2 0,0-5-12 0,-15 14-12 16,8-15-16-16,-1 0-17 0,0-6 0 0,2-2-51 16,-4-2-63-16,3-1-31 0,-11-20-34 0,6 9-62 15,3-7 24-15,-1-2-276 0,4 2 25 16,1-4 25-16,3-3 37 0,0 1 43 15,1 0 0-15,1 13 47 0,0-1 16 16,10-22 3-16</inkml:trace>
  <inkml:trace contextRef="#ctx0" brushRef="#br0" timeOffset="5070.75">3685 778 291 0,'7'-5'302'0,"-4"3"-52"16,3 2-16-16,1-1-31 0,-2 2 18 0,4 10-4 16,1-1 9-16,1 0 3 0,3 7-27 0,-2 3 66 15,1 4-14-15,-2-1-5 16,-2 2-33-16,-2-1-27 0,1 0 1 0,-4 1-15 15,1-3-31-15,-2-4-19 0,0-2-13 0,0-3-14 16,1-2-17-16,-1-2 12 0,-1-6-18 0,-1 2-2 16,3-3-15-16,-4-2-6 0,0 0 3 15,7-15-16-15,-3 6-3 0,3-6-23 0,1-2-10 16,-1-2 0-16,-1-1-15 0,-1-1-12 16,1-3 3-16,2 4-1 0,0-7 5 0,0 2 11 15,-1 7-22-15,-1-1-3 0,-1 2 31 0,1 2-14 16,-1 3-8-16,1 2 13 0,-2 3 6 15,-2 3 2-15,1 4-20 0,-3 0 25 0,0 0-18 16,8 15 15-16,-6-4 2 0,-2 3 22 0,2 4-17 16,2-1 23-16,-1 2 3 0,0 2 13 0,1 0-15 15,-1 0 13-15,3-3-12 0,0 2 3 16,1-5-8-16,3-1 14 0,-1-1-14 0,-1-4 7 16,1-4-9-16,0 0 6 0,-1-3-2 15,-8-2 3-15,8 0-10 0,11-12 4 0,-12 0-10 16,2 0 6-16,0-5-12 0,0-1 12 0,-4-3-8 15,0-3-13-15,2-6-22 0,-6 0-8 0,0-2-9 16,1-10-16-16,2 5 5 0,-4-2 5 16,3-2 4-16,-1-1-30 0,-2 4 4 15,0 23 4-15,0-9 13 0,0 0 4 0,0 0 18 16,0 2 4-16,0 4 1 0,0 3 0 0,0 1 2 16,0 5 3-16,0 1 5 0,0 2 3 0,0 6-23 15,0 0 3-15,-11-6 21 0,10 12-6 16,-3 3 31-16,2 8-6 0,-1 2 18 15,1 6 0-15,3 6 14 0,-1 2 7 0,1 2 3 16,-1-17 10-16,0 12 6 0,12 43-3 0,-8-32 11 16,3-2-7-16,-1-1-14 0,7-4-8 0,-1-4-2 15,1-4 3-15,0-4 3 0,1-1-1 16,3-6-5-16,1-3-6 0,-1-8-4 0,1 1-6 16,1-4 5-16,-8-1-21 0,4 0 8 15,22-17-3-15,-18 6 7 0,2-5-11 0,-3-4-11 16,0 2-1-16,-4 2-3 0,0-5-5 0,-3-5-27 15,-1 2 4-15,-6 2-2 0,1 4-3 16,-5 7 11-16,0 1-27 0,0-2 15 0,0 1 0 16,0 1 4-16,-18 0 4 0,8 12-5 0,-2 5-2 15,1 5 1-15,0 3 7 0,-1 4 8 16,3 4 4-16,1 2-10 0,3 1 18 0,2-1 21 16,3 2-7-16,0-17-19 0,0 7 21 15,12 21-4-15,-4-19 9 0,3-3 0 0,1-1-5 16,5-7-13-16,-1 2 13 0,0-3-13 0,0-4-12 15,-9-3-47-15,7 0 5 0,13-12-75 16,-14 0-59-16,-6-1-75 0,1 0 23 0,-4-2-242 16,-4 6-6-16,0-6 41 0,-17-20 13 0,3 12 18 15,-1 5 51-15,2 1 20 0,-6-3 6 16,3-2 24-16,-1-1 31 0</inkml:trace>
  <inkml:trace contextRef="#ctx0" brushRef="#br0" timeOffset="5230.66">4111 706 857 0,'13'-10'274'16,"3"6"-61"-16,-2-7-31 0,3 4-43 0,1-5-53 16,5 2-73-16,3-4-2 0,6 4-1 0,-1-1-410 15,-1 0 26-15,-2-1 55 0,0-2 6 16</inkml:trace>
  <inkml:trace contextRef="#ctx0" brushRef="#br0" timeOffset="6169.94">5352 690 331 0,'0'19'305'0,"-17"16"-7"0,12-13-47 16,-1-5-17-16,4 0-32 0,-2-3 0 0,3 3-14 16,0-2-13-16,1-9-28 0,0 2 6 15,0 2-14-15,0-3 0 0,0 1-14 0,10 6 13 16,-6-11-16-16,0 1-15 0,1-2 34 16,2-2-16-16,1 0-4 0,2-5-20 0,-1 5 14 15,12-9-29-15,-8 6-26 0,5-4 6 0,-3 4-16 16,4-1-7-16,0-2-11 0,1 3 13 15,0 2 8-15,-3 1-18 0,-7 0 19 0,1 0-21 16,15 11-3-16,-12-2-4 0,0-2-2 0,-7 0-2 16,-1 3-4-16,0 2 2 0,0 0 2 0,-5-5 12 15,-1 3 15-15,0-3-9 0,0 3 5 16,-19 10-7-16,10-7 4 0,-5 0-1 0,-3-1-22 16,-2 0 14-16,2-5-4 0,-3 1-1 15,0-2-1-15,-3 0-31 0,3-3-28 0,0 1-12 16,0-4 5-16,13 0-113 0,-6 0-28 0,-19-13-44 15,16 6-43-15,0-1 25 0,2-2-236 0,6 0 3 16,0 0 30-16,4-2 46 0,2 0 43 16,-2-1 43-16,3 0-4 0,1 0 5 0,0 6 36 15</inkml:trace>
  <inkml:trace contextRef="#ctx0" brushRef="#br0" timeOffset="6535.4">5306 718 347 0,'3'-2'348'0,"6"1"-48"15,4-4-18-15,2 1-9 0,1 0-30 0,6-2 15 16,2 0-36-16,2-1-5 0,3 2-34 15,1-4 0-15,1 4-14 0,-3 3-19 0,2 0-16 16,-4-3-15-16,-1 2-11 0,-3 0-30 16,-1 2-14-16,-14 1-7 0,5 0 25 0,1 0-8 15,-1 0-16-15,-1 0-16 0,-3 0-4 0,-1 0-4 16,-7 0-31-16,8 0 0 0,-8 0-4 0,8 0 12 16,-8 0-31-16,8 10 17 0,-7-12-42 15,0 4-5-15,-5-1-5 0,4 0-22 0,3-1-6 16,-1-1-18-16,-5-1-16 0,0 0-56 15,2 0 17-15,-2-4-263 0,2 1-6 0,0 1 41 16,2-2 10-16,5-2 12 0,8 1 61 16,-5-1 28-16,8 4-32 0</inkml:trace>
  <inkml:trace contextRef="#ctx0" brushRef="#br0" timeOffset="6951.02">6222 257 320 0,'-1'-3'361'0,"0"2"-54"0,1 1-37 16,-1-1-33-16,-1 1-15 0,2 1-7 0,1 6-41 15,-2 2 9-15,3 0-7 0,-2 10 2 16,2 2-7-16,1 1-6 0,0 5-10 0,-1 0-18 16,2 0-13-16,-1 4-14 0,-2 0 21 0,3-3-31 15,-1-2-1-15,-1-3-21 0,0 1-12 16,1-2 6-16,-1 0 16 0,0-7-22 0,3 1-32 15,-1-1 4-15,2-9-16 0,-2-1-4 0,5-2-95 16,2-6-29-16,-3-2-23 0,4-4-64 0,2-5 19 16,-3 6-305-16,3-6 43 0,1-2 28 0,-1 0 18 15,1 1 47-15,1-3 19 0,4-1 28 16,-3 1 15-16,5 1-46 0</inkml:trace>
  <inkml:trace contextRef="#ctx0" brushRef="#br0" timeOffset="7408.23">6772 263 334 0,'-7'-8'416'15,"-1"0"-58"-15,1 1-35 0,-5 1-39 0,-6 6-36 16,0-6-30-16,-2 6-24 0,0 3-23 16,-2 1-19-16,3 3 37 0,-3 3-20 0,4 1-38 15,-2 3-13-15,2-1 7 0,1 3-12 0,5 1-38 16,0-3-8-16,4 6-6 0,-1-5-6 0,2 0 13 15,3 1-6-15,2 1-7 0,3-2 5 16,-1-8-6-16,11 12-16 0,-5-4-8 0,7-3-2 16,6-2-1-16,0-1-5 0,3 0-1 15,-1 1 9-15,5-1-4 0,5-1-2 0,-5-3-2 16,1 1-3-16,-3 2-2 0,1 0-29 0,-4-1 6 16,-4 0-2-16,-5-1 14 0,-4 0-30 15,-2 1 6-15,-6-7 29 0,0 6-7 0,0 1 1 16,0 1-1-16,-16 6 0 0,6-11 25 0,-4 1-3 15,-9-3-3-15,5 0 8 0,-2 0-2 16,0-3 4-16,1-1 10 0,-3-2-25 0,2-1 8 16,0 0-2-16,6-1-3 0,3-3 3 0,4-1 5 15,-1 3-10-15,4-5-26 0,2 3 11 16,2-2 11-16,2 0-30 0,3 0 27 0,4 0 2 16,1 3-1-16,1-3-1 0,2 1-59 0,5-3-22 15,1 1-13-15,2 2-12 0,-1-4-39 16,5-1-10-16,-4 0-40 0,-2 0-54 0,2 4 21 15,1-2-256-15,-4 1 20 0,-1 3 56 0,-1 6 28 16,0-9 24-16,-3 9 15 0,2 4 18 16,-1 0 22-16</inkml:trace>
  <inkml:trace contextRef="#ctx0" brushRef="#br0" timeOffset="8119.2">7383 765 718 0,'-1'15'337'0,"5"3"-22"0,-4-10 16 0,9 21-53 16,-9-18-11-16,0 6-41 0,0 1-25 15,0 0-11-15,11 18-20 0,-10-20 5 16,-1-4-14-16,0-12-29 0,0 9 22 0,0-2-12 16,0-7 5-16,0 7 8 0,-4 1-8 0,2-9-12 15,1-5-17-15,-3 0-19 0,1-2-12 0,0-1 5 16,-1-3-16-16,2-5-27 0,2 5-16 15,0-5-8-15,0 8 7 0,0-3-22 0,0-2-3 16,0 0-5-16,16-12-5 0,-9 14 7 16,1 0-5-16,1 4-14 0,5 1 18 0,2 5-1 15,-8 2-25-15,6 0 23 0,18 12-1 16,-15-5 0-16,0 3-16 0,0-2 6 0,0 7 16 0,-1-1-5 16,0 1 16-16,-3 1-16 0,-3-1 0 15,2-1 3-15,-4-4 2 0,-8 1-2 0,2-4-4 16,-2-7 16-16,0 0 18 0,0 0-13 15,0 0 14-15,0 8 0 0,-9-4-4 0,3-5-10 16,-1-7-2-16,1 4 9 0,-1-1-5 16,2-4-11-16,-3 1 11 0,1-3 4 0,3 1-20 15,0-3 10-15,3 1-4 0,1 5-2 0,0-3-6 16,18-13-1-16,-8 8-2 0,2 4 8 16,5-1-5-16,3 0-1 0,1 3 6 0,3-1-7 15,1-3-2-15,3 12-2 0,1-2-4 0,0 3 6 16,-16 0 5-16,10 0-10 0,26 18-4 15,-23-8 5-15,0 3 11 0,-7 2 5 0,-4-3-6 16,-3-1 1-16,-7 4 2 0,-3-1-2 0,-1-1 5 16,-1-6-13-16,-17 10-2 0,3-5-22 15,-4 1-23-15,-3-4-30 0,3-2 11 0,-4 1-115 16,1-2-66-16,-1-5-51 0,1 1 30 16,21-2-262-16,-13 0 72 0,3 0 32 0,-4-11 33 15,10 1-15-15,7 2 62 0,3-2 44 16,6-3-38-16,2 0 32 0,5 2-3 0</inkml:trace>
  <inkml:trace contextRef="#ctx0" brushRef="#br0" timeOffset="8454.09">8049 799 337 0,'-1'6'370'16,"3"1"-10"-16,-3 1-49 0,4 6-12 0,-7-4-38 16,4-10 15-16,0 13-8 0,0-1-3 0,0 1-5 15,17 13-18-15,-10-11-12 0,3-1-16 16,5-4-14-16,0-1-20 0,4-3-19 15,2-2-11-15,-1 1-27 0,-9-5 0 0,6 0-5 16,4 0-18-16,22-13-12 0,-19 6-19 0,-3-2 6 16,-2 0-9-16,1-3-8 0,-2 3-1 15,-4-4-9-15,-4 0 3 0,-2-1-16 0,-1 0-4 16,-5 4-4-16,1-4 2 0,-3 6-10 0,-7-12-2 16,0 10-4-16,-5 1-9 0,-4 4 13 15,-7-1-17-15,12 6-7 0,-9 0-7 0,-5 0-16 16,-3 0-4-16,-29 14-3 0,28-11-45 15,3 2 4-15,1 2 8 0,5 1 6 0,4 0-69 16,2-1-35-16,1-1-29 0,3-6-13 0,4 2-36 16,3 4 22-16,3-6-191 0,2 0 34 15,7 1 29-15,9 0-53 0,2 1 14 0,-7-2 25 16,10 0 25-16,7 0 14 0,4 0 32 16,3 0 14-16</inkml:trace>
  <inkml:trace contextRef="#ctx0" brushRef="#br0" timeOffset="8766.93">8595 826 425 0,'10'-3'282'16,"-1"-3"-8"-16,-4-1-8 0,-8-1-25 0,6 5 16 16,-2-6 16-16,1-3-21 0,-5 2-27 0,0-3-25 15,-5 2 16-15,0 2-9 0,-1 2-16 0,-1 2-5 16,-5-3-16-16,-1 5-17 0,-2 1-10 16,0 4 5-16,1 1-41 0,-1 4 6 15,0 6-20-15,-2-2 1 0,0 2-23 0,4 4 12 16,1 2-25-16,5 1 9 0,-2 1-13 0,3 0-7 15,6-1 1-15,3-10-8 0,0 5-7 16,14 20 5-16,-6-22-1 0,4-4-14 0,4 1 2 16,0-5-2-16,5-3 8 0,-11-2-9 0,6 0-17 15,25-11-5-15,-14 2-21 0,1-3-33 0,-1-1 5 16,1 3-13-16,-2-5-36 0,-1 1-26 16,-5-1-4-16,-3-2-47 0,-4 0-10 0,-3 2-14 15,-5-3-17-15,-1-2 19 0,3 3-79 0,-7 6-45 16,0-5-17-16,-11-21-35 0,1 15 12 15,-1 0 7-15,0 4-10 0,-2-3 56 0,2-4 9 16,1-2 28-16</inkml:trace>
  <inkml:trace contextRef="#ctx0" brushRef="#br0" timeOffset="9036.15">8642 512 454 0,'-8'-15'200'0,"2"0"6"0,3 2 15 15,-2 5-14-15,2 0 6 0,0 1 22 0,2 0 20 16,0 3-28-16,1 1-7 0,2 1-16 16,-2 3-23-16,0-2 26 0,0-2-21 0,0 0-5 15,1 3-21-15,0 6-2 0,2 0-21 0,3 2 20 16,-1 4 10-16,4 1 11 0,1 6-7 0,1 1 4 15,4 3-20-15,-4 5 9 0,-1 5-31 16,2-1-6-16,-2 5 7 0,0-4-21 0,-4 6-8 16,-4-4-5-16,0 6-12 0,1-8-9 0,-3-17-30 15,0 7 23-15,0 2-25 0,0-2-12 0,0 0 13 16,0-3-23-16,0-3-18 0,0-1-18 16,9 7-16-16,-8-17 1 0,0-2-13 0,-1-5-42 15,-2 0-17-15,4-4 11 0,-3 1-124 0,-1-5-48 16,1-4-39-16,9-3 27 0,-2 0-259 0,-1 2 45 15,0 0 37-15,4-2-2 0,7 5 30 16,1-6 31-16,9 2 52 0,3 4 2 0,10-1 13 16,3 3 15-16,-3-2 31 0</inkml:trace>
  <inkml:trace contextRef="#ctx0" brushRef="#br0" timeOffset="9431.7">9440 563 386 0,'2'-5'337'0,"2"1"-23"16,-3 2-38-16,-2 2-19 0,1-1-33 0,0 1-14 16,0 4 12-16,2 4-21 0,0 9-21 0,-2-3 52 15,0 3-12-15,-3 7-2 0,3-10-1 16,0 9-1-16,0 7-37 0,0 2-6 16,-11 36-20-16,7-36-10 0,0-1-30 0,2-2-6 15,0-5-8-15,2-14-14 0,0 6-4 0,0 0-8 16,0 0-38-16,0-4-37 0,13 10-27 0,-7-15 3 15,3-4-107-15,-6-3-72 0,0-5-57 16,5-2 24-16,4-2-284 0,0-1 42 0,2 1 53 16,3-4 17-16,0-2 32 0,3 5 28 15,0 2 18-15,1-8 33 0,3 6 12 0</inkml:trace>
  <inkml:trace contextRef="#ctx0" brushRef="#br0" timeOffset="9945.57">9948 646 891 0,'-2'-12'371'0,"4"-1"-61"0,-5 1-41 15,-2 5-33-15,1-6-28 0,-3 1 61 0,1 3-36 16,-1 1-2-16,-1-1-24 0,0-1-11 16,2 3-42-16,1 0 0 0,-6 6-25 0,-1 3-9 15,-2-4-13-15,1 3-1 0,-5 3-27 0,3 4-4 16,-2 6 10-16,0 2-15 0,-1 6-1 15,2 1-3-15,4 6-5 0,1-5 0 0,3 2-27 16,3-4 26-16,1 4-10 0,4-14-3 16,0 5-6-16,0 0-1 0,18 16-2 0,-12-18-4 15,4-4 10-15,2-1-12 0,0-6 8 0,3-2-12 16,-7-2-7-16,6 0-10 0,16-14-5 0,-11 2-7 16,1 2 12-16,-2-2-15 0,1-2 7 0,-2-3-8 15,2-4 0-15,-4 1 4 0,-5 1 2 16,0 0-5-16,-2 3 0 0,-2 0 10 0,-1 5 7 15,0-1 14-15,-1 9-4 0,-3-5 11 16,3 4-10-16,-4 4 2 0,0 0-8 0,0 0 15 16,5 1-7-16,-6 5 11 0,-5 0 16 0,5 4 4 15,1-3 2-15,-2 10-1 0,1 6 1 16,-1 0 6-16,0 1-2 0,1 3-14 0,0 2-1 16,-2-1 8-16,-1 2-17 0,0-1 4 0,3 0-16 15,0-1 17-15,-1-3-25 0,-1-3-19 16,1 1-17-16,-1-5-10 0,1-1-28 0,2-9-49 15,0 2-22-15,0 1 12 0,0-1-126 0,0-3-66 16,0-7 28-16,0 0-311 0,4 5 59 16,2-10 50-16,-4 5 42 0,-3-4 2 15,10 0 43-15,-3 0 22 0,1-1 56 0,1-2 13 0,0 7 8 16,1-4 14-16</inkml:trace>
  <inkml:trace contextRef="#ctx0" brushRef="#br0" timeOffset="57447.74">3302 2043 623 0,'23'-53'280'0,"-23"41"-22"0,0-7-16 0,0-2 3 16,0-1-17-16,-16-17-19 0,7 26-13 0,-4 1-22 15,-6 5-15-15,1 5-36 0,9 2 9 16,-7 0-9-16,-25 21-37 0,21-8 0 0,2 4 11 15,-1 1-16-15,5 0-29 0,-1 1 11 0,5 5-13 16,0-2 7-16,6-1-17 0,4-10 16 0,0 5-30 16,16 16 14-16,-5-15-11 0,9-2 5 15,2-1-15-15,-1 0 12 0,3-2-16 0,0 0 8 16,-2 1 13-16,-1 1-19 0,1-2-7 16,-1 4-18-16,-4 0 34 0,-3 0-25 0,-2 1 5 15,-6 2 26-15,-2-3-4 0,-3-2-3 0,-1-14 14 16,0 14-3-16,-18 16-4 0,11-16 7 15,-3 0-4-15,1-2-3 0,-4 1 4 0,-1-6-1 16,2 4-9-16,-1-10-13 0,5 2 10 0,0-1 5 16,2 0-3-16,6-2-2 0,0 0 3 15,-9 0 0-15,9 0-3 0,-10-14-2 0,9 11 5 16,1-4-32-16,2 2 6 0,4-12 21 0,4-2-7 16,2 1-2-16,5-2-1 0,0 4-3 15,0 0-17-15,3-3 28 0,2 1-2 0,0-3-2 16,1 3-23-16,1 0-11 0,0 2 25 0,-1 0 1 15,-1 2-22-15,-1 2 3 0,1 2-12 16,-2 0 2-16,-1 8 25 0,-5 2 0 0,-14 0-1 16,8 0 2-16,16 9 1 0,-17-1-1 0,2 4-13 15,-3 2 20-15,2 1-11 0,0 0 1 0,-1 1 21 16,0 0-24-16,2-1-6 0,0 0-4 16,3-3 25-16,0 0 6 0,1-2 1 0,2-3 0 15,-3-4 4-15,6 1-7 0,-12-4 8 16,4 0-22-16,5 0 21 0,1 0-15 0,21-15 3 15,-18 6 8-15,0 0 9 0,-7-2-18 16,-1 0 10-16,-2-1-14 0,-4-3 9 0,-4 5-16 16,-1 10 3-16,0-12-8 0,-19-12-19 0,6 12 6 15,-6 0-6-15,-2 4 3 0,-3 1 2 16,-3 3 2-16,0-1-9 0,0 2 6 0,14 3 9 16,-6 0-4-16,-3 0 5 0,5 0-7 0,1 0-3 15,5 0 2-15,2 0-31 0,0 0 21 16,9 0-1-16,0 0 14 0,-8-3 0 0,12 2 2 15,1-2-1-15,12-3 0 0,4-2 3 0,3 0 5 16,2-1-7-16,-3-3 8 0,3-1 6 0,1 1-3 16,-2-4-11-16,2-1 2 0,0 0 15 0,1-5-28 15,-2 0 15-15,0-2-7 0,-3-1 3 0,-1-3 1 16,0 3-11-16,-4-2 26 0,-3 1-26 16,-3 5 24-16,-1 0-14 0,-3 3 13 0,-1 1-8 15,-5 7-18-15,-1 3 8 0,-1 7 9 16,-13-2 6-16,8 6-19 0,-12 4 12 0,6 4 1 15,1 6 1-15,0 4 0 0,1 3 68 0,5 2-3 16,1 3-9-16,2 4 7 0,1-16 11 16,0 9-9-16,0 5 14 0,15 37-1 0,-8-33 2 15,1-2 13-15,-1-2-16 0,1-3-7 0,-1 0-8 16,0-2-19-16,-1-3 10 0,2-2-4 16,-3-3 1-16,0-9-10 0,0 5 7 0,-2-6 16 15,1-3-10-15,-2-3-4 0,-2-3-6 0,0 0 6 16,0 0-9-16,9-12-4 0,-1-2-9 15,-1-3-8-15,2 0 0 0,-2 2 7 0,1-4-5 16,0 2-1-16,1 2-9 0,0 1 1 0,-4 4-2 16,0 3-4-16,0 4-4 0,-2 1 1 0,-3 2-1 15,0 0 6-15,23 12-2 0,-11-2-1 0,1 1-7 16,-1 1 2-16,2 1 14 0,-1-1 1 0,0 3-4 16,1-3 12-16,1 2-12 0,-1-4 5 15,-3 2-1-15,2-3-12 0,-1-3 13 0,-2-1-4 16,-1 0-2-16,-2-3 12 0,-2-1-21 15,-5-1-32-15,0 0-26 0,0 0 7 0,8 0-118 16,-8 0-61-16,12-13-38 0,-12 9-30 0,-1-2 32 16,0 1-257-16,-2 1 40 0,-7-6 35 15,-3 2 35-15,-5 2 46 0,-9 5 24 16,2-1-13-16,10 2 17 0,-9 0 11 16</inkml:trace>
  <inkml:trace contextRef="#ctx0" brushRef="#br0" timeOffset="57768.19">2878 2813 283 0,'-31'12'351'0,"4"2"-51"0,3 0-46 16,1-1-28-16,6-3 3 0,7 2 8 0,7-3 16 16,3-9-22-16,13 5-26 0,11-7-21 0,-10 2 15 15,39-11-13-15,-10 4-10 0,10-5-9 16,10-4-33-16,9 0-1 0,10-4-10 0,9-2-3 15,5 1-30-15,9-6 21 0,1 4-26 0,3 0-12 16,4 1-7-16,-5 2-3 0,-7 4-11 16,-8-1 10-16,-9 4-19 0,-9 0 9 0,-12 0-16 15,-7 5-20-15,-7-1-29 0,-6 2 1 16,-7 2-6-16,-4 1 1 0,-1 2 2 0,-7-2-52 16,-14 4-17-16,0 0-6 0,-1 0-36 0,-9 0-22 15,0 0-13-15,9 7-29 0,-12-2 17 16,0-4-170-16,-3 1-121 0,0 3 32 0,-8 2 28 15,-2 2 52-15,-4-1 11 0,4 0 21 16,0 1-25-16,-1 2-5 0</inkml:trace>
  <inkml:trace contextRef="#ctx0" brushRef="#br0" timeOffset="58572.85">5625 2730 251 0,'0'0'376'0,"0"-16"-54"0,5-6-44 16,-3 17 16-16,-1 0-29 0,-1 3-49 0,0-1-16 15,1 0-20-15,-2 1-20 0,3 1-12 16,-2 2-14-16,1 1 22 0,-1 2-11 0,0 3-15 16,2 13 24-16,-2-8 20 0,0 6-12 0,0 6-25 15,0 3 17-15,0 2-20 0,0 2-4 16,0 0-22-16,0 1-12 0,-11 27-11 0,9-26-1 16,-1-3-9-16,1-1-12 0,1-2 2 0,0-4-7 15,1-11-7-15,0 2-12 0,0 4 1 16,0-5-12-16,0-2-24 0,0-1-32 15,0-1-14-15,0-9 5 0,0 0-83 0,11 12-25 16,-7-14-25-16,-3 0-21 0,0-1-40 16,1 1 21-16,-1-2-120 0,0 1-118 0,1-2-11 15,-1 1 41-15,1-2 27 0,5-4 37 0,-2-2 27 16,-1 3 16-16,5-4 13 0</inkml:trace>
  <inkml:trace contextRef="#ctx0" brushRef="#br0" timeOffset="59237.62">6007 2852 574 0,'1'-7'262'0,"1"1"-34"0,0 2-9 0,0-1-3 15,0 0-21-15,-1 0-19 0,0-1-7 16,0 1-4-16,-1-1-11 0,1-1-15 0,-1 7-4 15,0-10-9-15,0-3 21 0,-11-10-30 16,7 13 27-16,0 1-51 0,-3-2 16 0,1 2-3 16,-5 0-13-16,2 2-9 0,-1 3-8 15,2 1-28-15,-1 1 2 0,0 1 2 0,1 0-39 16,8 1 17-16,-11 0 8 0,-17 13-3 0,12-4-21 16,2 6-1-16,-1 1-1 0,3-1-1 0,1 2 45 15,1 2-3-15,0 0-14 0,6 1-4 16,0 0-4-16,3 2-2 0,0-7-3 0,1-6 5 15,0 3 17-15,16 13-3 0,-5-15-5 0,0 0-8 16,3-2 3-16,2-3 10 0,2 0 0 0,-3-5-16 16,-6 0 0-16,6 0-3 0,19-12-1 15,-14 2-24-15,-3 1 2 0,1-1 16 16,-3-3-9-16,0-4 11 0,-2 0-10 0,1-1-8 16,-3-2 18-16,-2 3-8 0,1-3 6 0,-3 3-5 15,-1-2-10-15,0 2 5 0,-1 0 17 0,-2 3 14 16,0 4 2-16,-2 3 17 0,0-1-6 15,0 1 9-15,1 3-6 0,-2-1 1 0,1 2-6 16,0-1-14-16,0 2-1 0,0 0-16 0,-1 1-2 16,0 1 17-16,0 0-10 0,0 0 7 15,-1 12-3-15,2-6 15 0,-3 12-8 0,2-8-3 16,0 9-3-16,0 3 0 0,0 3 17 16,0 4-7-16,-10 31-2 0,9-29-4 0,0 0-10 15,0 1 9-15,1-1-12 0,0-16-3 0,0 3-2 16,0 3-3-16,0 3 9 0,0-2-2 15,0-3-5-15,0-2 4 0,0-5 2 16,-10 10-9-16,10-15-15 0,0-3-10 0,0 0-20 16,-1-2-23-16,1 0-33 0,0-1-49 0,0-1 14 15,1-1-83-15,-1-1-19 0,3-1-20 16,-2 1-42-16,3 0 26 0,-2-1-189 0,4 1-57 16,-2-3 38-16,8-2 32 0,2 0 39 0,-1 3 31 15,8 0 46-15,2-1 24 0,4 1-4 16,4 1 29-16</inkml:trace>
  <inkml:trace contextRef="#ctx0" brushRef="#br0" timeOffset="59694.34">7512 2830 1033 0,'3'-3'312'0,"-2"1"-33"0,1 2-33 0,0 2-11 16,-1 1 5-16,0 1-26 0,1 3 41 0,-1 11-20 16,0 7 1-16,0-2-23 0,-1-11 2 15,0 6-23-15,0 5-12 0,0 1-30 0,0 1-12 16,0-3-5-16,0 2-15 0,0-2-15 0,-10 18-8 15,9-30-39-15,-3-1-44 0,4 1-44 0,0-10 3 16,0 0-83-16,0 0-74 0,6 11-44 0,-2-13 22 16,-2-1-203-16,1-3-86 0,4-10 45 15,1-1 38-15,0-4 33 0,-2-2 7 0,1-2 30 16,-1 0 26-16,1-2 40 0</inkml:trace>
  <inkml:trace contextRef="#ctx0" brushRef="#br0" timeOffset="59835.22">7586 2634 699 0,'-6'-14'259'16,"-2"2"-19"-16,0 5-55 0,0-4-19 16,1 9-14-16,3 2-8 0,-3-1-38 0,3 2-32 15,4-1-36-15,0 0-45 0,-7 9-47 16,7-4 5-16,0-2-178 0,2 3-112 0,6 7-8 16,2 1 63-16,2-1-26 0</inkml:trace>
  <inkml:trace contextRef="#ctx0" brushRef="#br0" timeOffset="60236.82">7887 2756 309 0,'10'-1'382'16,"-1"1"-50"-16,1 0-28 0,-4 0-14 0,-2-2 4 15,-1 4-38-15,1-4 29 0,-3 2-47 0,0 0-9 16,-1 2 4-16,-3-1-43 0,0 2-17 0,-1 1-27 16,-7 10 6-16,-2-2-29 0,0 2-8 15,0 0-12-15,2-1-22 0,0 3-1 0,1-3 3 16,0-1-23-16,5 5 10 0,1-8-12 15,1-1-5-15,2-1-15 0,0 0-3 0,1-7 8 16,0 0-8-16,0 6-6 0,0-6-5 0,0 6 11 16,14 5-16-16,-9-9-7 0,10 5-5 0,-3-3-5 15,4 1 3-15,1-1 1 0,-4 1-18 16,1 1 22-16,1-1-9 0,-1 0 4 0,-1-1 4 16,-2 3-12-16,-3-1 2 0,-3-1-6 0,-1 0 4 15,-1 1 6-15,-1-1 1 0,-2 0-2 16,0-5-11-16,0 10 23 0,-16 12 16 0,3-13-26 15,-3 3 21-15,-2-4-11 0,-1 1-12 0,-5-1 6 16,1-1 9-16,-2-1-1 0,0 0-20 0,-2-1 4 16,0 0-28-16,3-1-7 0,-1-1 4 15,-1-1-65-15,7-2-57 0,10 0-13 0,-2 0-50 16,-13-11 21-16,17 3-253 0,3 0-50 16,6 0 57-16,1 0 29 0,14-6 32 0,4 0 22 15,8 3 17-15,10-1 36 0,3 0 14 16,8 0 2-16</inkml:trace>
  <inkml:trace contextRef="#ctx0" brushRef="#br0" timeOffset="60703.55">8998 2950 232 0,'23'-4'370'0,"-5"3"-60"0,-9 1-27 15,1 0-30-15,11-8 1 0,-15 5 8 0,2 0-13 16,-2-1-29-16,-2-1 25 0,-1 2-17 0,1-2-11 15,-2 0-13-15,7-7 4 0,-6 3-21 16,-2 1-6-16,-1-1-27 0,0 9-7 0,0 0-28 16,0-7-13-16,-18-1-7 0,2 11-1 0,5-3-18 15,-22 10-3-15,7-2-3 0,2 3-9 16,3 1-11-16,0 2 5 0,1 1-5 0,1 1-2 16,0 2-6-16,5-1-2 0,1 2-3 0,5-4-6 15,3 2-1-15,4-3-1 0,1-14 5 16,0 7-1-16,0 1-1 0,14 4-3 0,-7-9-6 15,10-1-3-15,-8-2-5 0,6 0 7 0,2 0-8 16,23-14-3-16,-19 6-15 0,-1 0 0 16,-1-2 12-16,-1 1-9 0,-1-1-11 0,-3-2 13 15,1 2-8-15,-7 3 8 0,0 2-4 0,-3 2 2 16,0 0-9-16,-1 2 0 0,-2 1-9 16,-2 0 12-16,0 0 0 0,0 0-5 0,10 12 12 15,-8-5 3-15,4 6-3 0,0 2 4 16,-1-1-1-16,1 3 4 0,0-3-5 0,1 1 0 15,1-4-10-15,-2-2-19 0,0-3-30 0,5 2-33 16,1-3 9-16,0-3-126 0,-2-2-58 16,5 0-44-16,7 0 30 0,30-15-265 0,-23 11 39 15,2-2 36-15,6-2 28 0,0 0 35 0,4-1 37 16,3 1 14-16,0-4 67 0,4 3-13 16,8-2-36-16</inkml:trace>
  <inkml:trace contextRef="#ctx0" brushRef="#br0" timeOffset="60954.72">10388 2791 310 0,'5'-3'538'15,"0"1"-64"-15,-2 1-93 0,-1 1-38 0,0 2-26 16,-2 4-21-16,0-1 13 0,0 3-26 16,0 14-14-16,0 6-3 0,0-13-15 0,0 9-29 15,0 2-31-15,0 4-1 0,0-1-18 0,0 3-24 16,0 1-20-16,0-1-4 0,0-1-19 0,-12 30-2 15,10-36-34-15,2-2-21 0,-1-2-44 0,-1-4-51 16,2-6 6-16,0-11-112 0,0 6-77 16,0-6-74-16,-2 5 28 0,2-7-268 0,0-1 52 15,0-3 34-15,0-2 29 0,1-11 20 16,-1 10 26-16,0-7 56 0,0-1 6 0,-12-18 12 16,8 15 25-16</inkml:trace>
  <inkml:trace contextRef="#ctx0" brushRef="#br0" timeOffset="61231.97">10330 2889 788 0,'3'-18'403'0,"2"3"-63"16,0-2 12-16,2 3-23 0,2-1-1 15,3 3-16-15,1 0-23 0,4 0-18 0,0 5-20 16,2 0-29-16,4 3-16 0,-2 4-27 0,-10 0-5 16,5 0-18-16,23 14-25 0,-18-4-4 15,1 2-14-15,-5 0-9 0,-5 2-2 16,-1 2-9-16,-4 0-10 0,-1 1 0 0,-5-4-22 15,-1 0-5-15,0-6 0 0,-11 17 8 0,3-8-5 16,-4-4-19-16,-3-1-4 0,0-2-28 0,-3-4-33 16,0-1-40-16,3 0 8 0,0-4-116 0,15 0-50 15,-14 0-57-15,1 0 25 0,-8-15-258 16,12 5-9-16,4 0 38 0,3-1 57 16,2 11 34-16,0-9-12 0,0-4 52 0,20-12 37 15,-10 11 7-15,4 4 5 0,1-2-2 0</inkml:trace>
  <inkml:trace contextRef="#ctx0" brushRef="#br0" timeOffset="61653.08">10655 2813 666 0,'8'0'411'0,"-2"0"-39"16,1 1-47-16,0 0 34 0,8 6-21 0,-2 1-14 15,0 1-18-15,1-1 4 0,-3 1-29 16,-1 4-9-16,4-1-46 0,-2 0-18 0,-2 2-11 16,0-1-23-16,-2 1-14 0,0-2-14 15,0 0-7-15,-4-3-28 0,-2-3 10 0,0 1-33 16,-2-2 11-16,0-1-25 0,0 1 2 15,0-5 0-15,0 0-13 0,0 0 5 0,0 6-21 16,-13 3-11-16,8-9 3 0,0 0 4 0,-1 0-19 16,1 0-9-16,-1 0 2 0,0-3 0 0,0 1-3 15,6 2-30-15,-8-8 4 0,4 4-6 16,2-3-8-16,1 2 5 0,2-3-6 0,-1 0 10 16,12-12 3-16,0 5-1 0,1 0 4 15,3 6-14-15,0-1 5 0,3 0 10 0,-1 4 3 16,3 0 1-16,-1 4 0 0,-2 0-6 0,-2 2 5 15,-7 0 3-15,5 0 6 0,18 15 3 16,-17-6-5-16,-1 0 9 0,-1 3 1 0,-3 2 4 16,0 1 3-16,-2 0 12 0,-2 4-2 15,-3-4-13-15,-2-2 17 0,1-2-8 0,-2-2 12 16,0 0-40-16,0-9-11 0,0 5-38 16,0-5-26-16,0 8-25 0,0-8 11 0,0 5-123 15,0-5-59-15,-6 8-38 0,8-12 27 16,-2 1-269-16,0-2 38 0,1-1 39 0,0 1 35 15,4-13 38-15,-3-4 22 0,5 2 42 16,0-6 23-16,-3 2 27 0,1-5 22 0,0 2-50 16</inkml:trace>
  <inkml:trace contextRef="#ctx0" brushRef="#br0" timeOffset="61785.43">11076 2653 231 0,'-12'-9'457'0,"0"-1"-103"0,1 3-5 0,-3-1-74 15,3 3-33-15,2 3-44 0,-5-5-3 0,5 7-48 16,3-3-28-16,0 3-33 0,6 0-81 15,0 0-60-15,0 0 4 0,-11 11-291 16,9-7-13-16,4 0 4 0,1 2 10 0,12 6 23 16,2-3 7-16</inkml:trace>
  <inkml:trace contextRef="#ctx0" brushRef="#br0" timeOffset="62564.51">11232 2850 921 0,'3'18'367'16,"2"-1"-51"-16,-1 3 61 0,-2-2-16 0,4 2-22 15,-1 0-18-15,0-3-31 0,0 5-23 16,1-5-13-16,0-2-35 0,-3-4-12 0,-1-1-24 16,0-2-23-16,0-1-12 0,0-2 1 0,-1 0-13 15,0-3 12-15,-1 0 0 0,2 1 2 0,-2-1 4 16,0-2-20-16,0 0-24 0,-4-1 1 16,2 0-14-16,0-2-22 0,-1-1-4 15,1-1-12-15,-3-8-17 0,2-5 0 0,2 4-20 16,1 5-4-16,0-7-13 0,0 0 1 0,15-16-14 15,-8 18 9-15,5 2-7 0,-1 0 8 16,-1 2-22-16,4 6 15 0,-2 1 0 0,-2 3-13 16,-10 0 15-16,15 0-1 0,18 11-3 15,-16-2-6-15,1 3 9 0,1 0 5 0,-4 0-3 16,0 2 3-16,-2 1-6 0,-4-1 10 0,1-2 1 16,-4 2 3-16,0-3-1 0,-2 1 14 15,0-5-13-15,-3-1 15 0,0-2 13 0,-1-1 6 16,3 0-1-16,-3-3 18 0,0 0-18 15,0 0 7-15,-5 2-29 0,3-4 9 0,1-2 3 16,-1 2-13-16,-5-10-3 0,5-1 27 0,2 4-5 16,0-1-36-16,0-3-11 0,11-17-1 15,-6 13-23-15,4 2 15 0,-1 2-4 0,2 0 15 16,3 8-25-16,-1-4 26 0,3 3 3 0,-3 0-9 16,0 4-12-16,-12 2 14 0,11 0-2 15,14 11-12-15,-14-4 11 0,0 2-7 0,-1 4 2 16,-3 1 2-16,0-2 2 0,1 3 8 0,-3-3-1 15,-2-2 11-15,2 5-11 0,-3-6 14 0,1 3-10 16,-2-3 13-16,2-3-13 0,-3 1 20 16,2-2 6-16,1-1-25 0,0-1 16 0,3 0 4 15,-2 0-7-15,2 0 2 0,1-2-6 0,4-1 3 16,3 0 12-16,4 0-11 0,1 0 9 16,24-13-29-16,-22 5 7 0,2-1 11 0,-1 0-1 15,-2-4 13-15,2 1-32 0,-2-1 17 0,-3-1-10 16,-1 1 14-16,-6 0-7 0,-2 2-5 15,-2 1-1-15,-1 1-14 0,-5 1 3 0,0 8 7 16,0 0-4-16,0-8 12 0,-13-1-27 16,8 7 32-16,1 4-9 0,-2-2 6 0,-7 7-7 15,-1 1 13-15,3 2-23 0,-1 3 7 16,3-1 2-16,2 2 9 0,1 1 15 0,0-1-15 16,3 0 20-16,1 2-13 0,2-6 0 0,0-10 6 15,0 10-10-15,15 11-15 0,-2-13-4 0,7-4-46 16,4 3-70-16,4-2-49 0,6-5 16 15,-17 0-144-15,10 0-65 0,5 0 33 16,5 0-265-16,6 0 59 0,49-13 35 0,-38 8 45 16,-4 0 2-16,3-1 32 0,1 4 28 0,-2-3 79 15,4 0 24-15,4 3 31 0,4-3 3 16</inkml:trace>
  <inkml:trace contextRef="#ctx0" brushRef="#br0" timeOffset="64230.61">13284 2823 978 0,'8'11'334'0,"-2"3"-45"16,3 0 50-16,-3 3-13 0,0 0-5 0,-3 1-18 16,1 2-21-16,0 1-31 0,-2-3-31 15,2 1-13-15,-2-2-25 0,-1-5-1 0,2-2-17 16,-1 0-25-16,-2-3-2 0,0 0-12 0,1-3-4 15,0-1 16-15,0 2-16 0,-1-3-8 16,0 0 0-16,0-1-17 0,0-1-9 16,0 0-5-16,-2-1-6 0,2-3-22 0,0 1 4 15,0-4-22-15,0 0-19 0,0 0-23 0,4-11 10 16,-4 11-2-16,0-2-5 0,0-2-13 0,0 2 9 16,8-7-1-16,-7 11-14 0,2 2 0 15,-1 1 6-15,1-1 0 0,1 3 7 0,-1 0 3 16,1 2-15-16,1-1 16 0,8 6-1 15,3 4 2-15,-5-3-4 0,4 1 4 0,0 2 1 16,2-1-4-16,-1-1 10 0,0-2 0 0,-2 1-14 16,3-1 13-16,-2-2-4 0,-2-1 12 15,-3-4-3-15,6 5-1 0,-4-5 7 0,-12 0-6 16,9 0-6-16,0 0 10 0,15-12-6 16,-15 5 3-16,1-1-6 0,0-3 5 0,-1-1 0 15,-4 3-3-15,-1 0 0 0,-1-7-7 0,1 0-8 16,-2 3 5-16,-2 1 1 0,2 2-8 0,-2 2 9 15,0 1-7-15,0 1 8 0,1 0-3 16,-1 2-7-16,0 1 0 0,0 3-7 0,0 0 6 16,-3-2 3-16,3 4 4 0,0 1-6 15,0 1 12-15,0 3-1 0,0 1-1 0,2 9 1 16,-2-8 9-16,7 21-4 0,1-14-8 0,0 0 10 16,3-1 3-16,3 0-1 0,-1-4 1 0,3-4-7 15,-1 0 15-15,4-4 0 0,-3-2-13 16,1-1-3-16,-8 0 10 0,5 0-1 0,16-9-5 15,-13 1-4-15,-1-1 6 0,-3-2-3 0,1-2-21 16,-5 0-2-16,2-1 4 0,-1 0 6 16,-2 1 4-16,-4 7-5 0,0-2-4 0,-1 3 1 15,-1 2-1-15,0-1-8 0,0 1 0 0,-1 2-5 16,-2 2 10-16,1-1 1 0,-2 0 6 16,2 3-5-16,0 1 10 0,-2 1 4 0,2 0 8 15,0 0-7-15,2 1 8 0,4 10-6 16,2-4 4-16,3 3 3 0,4-3 5 0,-1 0 0 15,5-3-3-15,-2-1-5 0,4-1 9 0,0-4-8 16,1 0 0-16,-13-3 7 0,6 0-6 0,3 0 4 16,18-13 2-16,-19 5-14 0,-1-1-10 15,-1-3 6-15,-2 0-2 0,-4-2-3 16,0 1-4-16,0 1-4 0,-5 2 2 0,-1 1-10 0,0 2 9 16,0 1-3-16,0 2 9 0,-3-1-16 15,0 2-4-15,0 3 21 0,0 0-13 0,0 0 5 16,-3 0-2-16,3 2 12 0,-3 1 6 15,4 1-12-15,-2-1 13 0,1 4-1 0,0 0 4 16,1-1-3-16,1-1 23 0,-2 4-17 0,9 18 8 16,-2-13 9-16,-3 1 11 0,1-5-20 0,-1-3 19 15,-2 1 2-15,0-4 4 0,-1 1 9 16,1-1 17-16,-1-1-2 0,1-2 6 0,-2 0-2 16,0 2-7-16,2-6-10 0,-2 3 9 0,0-2-8 15,0-1-15-15,0-1 13 0,0-1-22 16,0 1-10-16,0-2-3 0,2 1 17 0,-1 1-19 15,0-1 13-15,1 0-8 0,1 3-20 0,1-3 19 16,8 0 0-16,-1-1-15 0,-1 3 0 0,3 1-12 16,-4 2 24-16,3 0-12 0,6 0 8 15,17 14-16-15,-18-6 1 0,-1-1-6 16,0 1 1-16,-3 2 19 0,1-2-13 0,-3 2 4 16,-2-4 2-16,0-1-8 0,-4-1 23 0,-1-2-18 15,-1 2 25-15,-1-1-15 0,2-3 31 0,-2 1-1 16,-2 0 12-16,2 3-25 0,-2-4 13 15,0 0-14-15,0 0 13 0,0 0-8 0,0 0 4 16,2-12-16-16,-1 8 1 0,-1-3-6 16,3 0 8-16,5-6-21 0,-2-2 7 0,3 4-9 15,1 0 12-15,-1 2 1 0,6-1-11 0,-3 8 13 16,3-5-10-16,3 2 3 0,-4 5-8 0,-3 0 3 16,3 0 0-16,4 0-15 0,20 14 11 15,-20-4-11-15,-1 0 2 0,-2 1 15 0,0 2 10 16,-4-1-20-16,0 0 19 0,-4-1-6 15,-1 3 7-15,2-1 6 0,-4-3-10 0,-3-1 10 16,0-3-19-16,2-1-24 0,-1 0-6 0,-2-3-23 16,0-1-57-16,-4-1-32 0,3-2 13 0,1 0-130 15,-2-2-40-15,0-3-56 0,-5-7 32 16,3-4-262-16,4-2 63 0,-1-1 38 16,-3-3 41-16,4 2 38 0,0 10 32 0,0-7-7 15,0-1 69-15,12-21-25 0,-8 20 47 0,-2 1-24 16</inkml:trace>
  <inkml:trace contextRef="#ctx0" brushRef="#br0" timeOffset="64663.27">14987 2724 519 0,'2'-6'398'16,"-2"-1"-33"-16,4 2-10 0,-4 1-47 0,2 0 0 15,-2 2-50-15,2 1 8 0,-1 2 6 16,3 4 7-16,0 9-19 0,2 6 8 0,0 5-11 16,-1 4 1-16,3 0-11 0,-3 0-22 15,-1 0-15-15,1 6-10 0,0-3-5 0,-1-2-22 16,0-1-23-16,-2 2-15 0,-1-4-13 0,1 0-14 15,2-6-11-15,-2-4-9 0,0-3-7 0,1-2-7 16,-2-6 20-16,0-1-18 0,-1-5 10 16,0 0-15-16,0 0-7 0,0 0-5 15,7-13-8-15,-7 6-22 0,5-7-1 0,1-1-36 16,-2 4-14-16,1 2 16 0,2 3-9 0,4-5 3 16,-4 4 12-16,2 1-15 0,6-1-3 15,-8 3-5-15,3 4 0 0,0-2 15 0,1 2-6 16,-1 0 12-16,-1 0-19 0,4 0 10 15,16 11-4-15,-11-5 9 0,-5 1-12 0,1 3 5 16,-3-1-3-16,-4-4 11 0,0 1 10 0,-4-1-3 16,1-1 1-16,-2 4 5 0,-2-2-1 0,0-6 0 15,0 0 22-15,-22 15-3 0,8-10-4 16,-4 2-2-16,-2-2 1 0,-2-5-8 0,-1 3-9 16,12-3-37-16,-5 0-53 0,-4 0-40 15,-18-12-32-15,24 8 16 0,-2-1-135 0,5-2-57 16,0-2-42-16,4 1 34 0,5 3-196 0,2 5 14 15,0 0 33-15,16-13 46 0,3 8-1 16,2 2 54-16,4-1 26 0,0 1 24 0,2 0 15 16,-5 1 33-16,-8 2 5 0</inkml:trace>
  <inkml:trace contextRef="#ctx0" brushRef="#br0" timeOffset="65274.09">15361 3102 931 0,'5'3'372'0,"-1"1"-53"0,0-1 85 16,2-2-14-16,0 3-26 0,-1-1-26 0,1 0-5 15,-1-1-42-15,4-2-36 0,6 5-25 0,-2-5-17 16,-1 1-23-16,-12-1-5 0,13 0-27 0,1 0-12 16,14-14-25-16,-13 7-6 0,-3-2-17 15,-1 4-2-15,0-4-22 0,0-2 8 0,-2-1-8 16,0 1-3-16,-4 3-28 0,-3 0-7 0,2 1-6 16,-3 2-2-16,1 1-4 0,-2 4-2 15,0 0-3-15,0 0 5 0,-12-7-19 16,7 8 9-16,-7 5-13 0,-3 6 4 0,4 0 2 15,-2 2-1-15,0 4-12 0,4-1 23 0,-3-1-26 16,6 1 16-16,3-2-9 0,3-6 20 0,0 3-16 16,0 1 18-16,9 16-5 0,1-17-6 15,-4-3 2-15,7 0 15 0,1-1-22 0,1-5 18 16,0-1-16-16,-5-2 9 0,6 0-14 0,20-14 12 16,-15 6-22-16,-4-4 6 0,4 3-27 15,-4-7 6-15,1 0-10 0,-1 2-12 0,0-4 2 16,-3 0 4-16,1 3-8 0,-4 1 5 15,1 1 10-15,-1 1-1 0,-4 5 11 0,-2 0-19 16,-1 2 16-16,0 3 5 0,-1 1-3 0,1 1-1 16,-4 0 8-16,0 0 7 0,0 0 1 0,18 16 0 15,-11-8 15-15,2 5-7 0,0 2 14 16,-2-1 4-16,2 0-2 0,-3 3 16 0,1 1 6 16,2-7-10-16,-6-3 0 0,1-1 9 15,0-2 6-15,-2 0 44 0,0-1 3 0,-2-1-11 16,1-1 37-16,1-2 18 0,0 1 7 0,-2-1-19 15,0 0-16-15,0 0-6 0,0 0 0 0,5-14-10 16,-5 8 6-16,2-1-21 0,3-10-1 16,1-1-16-16,1 2-3 0,2-1-7 0,-2 2 1 15,0 1-26-15,-1 3 15 0,0 0-27 0,0 1-47 16,3 0 4-16,-1 1-120 0,6-1-90 16,-3 1 26-16,2 4-221 0,8-1 38 0,-3 1-294 15,2 2 60-15,0 2 81 0,-9 1 40 16,8 0 47-16,1 0 33 0,7 0 42 0,30 16 24 15,-24-6 43-15,3 1-12 0,0 2 51 0,2 4-6 16,2 3-28-16</inkml:trace>
  <inkml:trace contextRef="#ctx0" brushRef="#br0" timeOffset="65432.51">16690 3241 484 0,'2'3'641'0,"5"-1"-67"16,-6 2-71-16,0-2-65 0,1 0-58 15,0-2-47-15,0 1-40 0,1-1-15 0,0 2-37 16,-1-2-54-16,0 0-47 0,-2 0-49 15,2-2-62-15,2 4-2 0,-3-3-169 0,1 0-59 16,-2-1 18-16,0 0-310 0,-1 2 12 0,-1-1 34 16,-2-1 4-16,-10-4 28 0,-1 1 60 0,-6-5 3 15,-4 2 51-15,0 2 14 0</inkml:trace>
  <inkml:trace contextRef="#ctx0" brushRef="#br0" timeOffset="69003.25">5326 4078 516 0,'0'0'227'15,"0"0"-25"-15,0-14 6 0,27-8-33 16,-21 10 15-16,-5-1-3 0,3-3 4 0,-3 4-29 15,0 0-11-15,-1 12-18 0,0-15 17 16,-12-16-24-16,4 12-23 0,-2 3-1 0,-2 1-8 16,-1 2 19-16,-2 3-27 0,-2 1-6 15,-1 2-2-15,-3 4-18 0,-2 3 7 0,11 0-12 16,-21 10-19-16,11 4 14 0,3 3 13 16,1 0-7-16,3 3 7 0,0 5-32 0,3-3 10 15,-1 5 9-15,5-2-5 0,5 5-6 16,3-14-3-16,0 3 8 0,0 0-21 0,18 23 6 15,-8-24-7-15,2-4-3 0,0-5 44 0,-1 0-17 16,4-4-13-16,-3-3 6 0,-1-2-15 0,-2 0 16 16,4 0-18-16,17-16-3 0,-11 8 0 15,-4 1 1-15,1-2-13 0,-2-2 25 0,1-2-4 16,-4 3-2-16,1-1-23 0,-5 3-3 16,-1 2-4-16,-1 3 16 0,-1-1-1 0,-2 3-22 15,-2 1 2-15,0 0 0 0,17 18 1 0,-12-4 45 16,2 4-20-16,-2 4 18 0,-1 6 9 15,-1 4 6-15,0-1-5 0,0 1-11 0,1 1 18 16,-1-1 3-16,0 0-27 0,1-2 12 0,0-2 3 16,0 3-7-16,-1-4 13 0,0-3-7 15,-1-6 0-15,0 0 11 0,0 1 31 0,-1-9 13 16,-1-3 0-16,0-7-23 0,0 0 20 16,-12 5-37-16,7-6 19 0,-2 0-20 0,-4-6-3 15,-5-1-2-15,0-2-18 0,1-2-1 0,-2-1-19 16,0 0-12-16,4-2-5 0,-2 0 7 15,4 0-8-15,0-1-3 0,1 1-1 0,4-2-11 16,1-1-6-16,3 1 0 0,2 8-4 16,0-6 1-16,12-19-6 0,-3 14-3 0,1-2-22 15,1 1-2-15,2-2-39 0,1 3 9 0,2 0-43 16,-4 1-25-16,2 3-14 0,-3 1-16 16,-1 1-40-16,0 2-36 0,0 1 27 0,-4 2-163 15,-1 3-63-15,0 2 37 0,2 0-2 0,-3 3 62 16,-1-3 8-16,1 1 22 0,2 0 22 15,-1 0 2-15,12-1 13 0</inkml:trace>
  <inkml:trace contextRef="#ctx0" brushRef="#br0" timeOffset="69285">5568 4068 314 0,'4'0'394'0,"-1"-1"-23"0,0 0-65 0,-1 0-16 15,-2 0 14-15,1 0-40 0,0 0 10 16,-1-1-16-16,-1 1-2 0,0 1-31 0,-1 0-7 15,-2 3-33-15,1-3-10 0,-9 9-20 0,3 0-12 16,-2 3-2-16,1 1-12 0,1 3-13 0,0 2 4 16,0-1-24-16,2 0-3 0,2 2-2 15,1-1-19-15,2 1 5 0,2-6-12 0,0-6-2 16,0 3-9-16,13 13-10 0,-4-14 2 0,4-2-33 16,-1-6-16-16,3-1-44 0,-5 0-34 0,7 0 9 15,23-13-110-15,-17 6-25 0,1-4-28 16,1 0-27-16,1 4 24 0,-3-5-153 15,0 0-69-15,-3 1 6 0,0 0 57 0,-1-1 1 16,-3 1 21-16,1 1 63 0,-1 1-7 0,0 0 3 16,-4-1 28-16</inkml:trace>
  <inkml:trace contextRef="#ctx0" brushRef="#br0" timeOffset="69550.21">5943 4068 280 0,'-1'-4'419'0,"0"2"-23"15,0-1-58-15,-3-1 0 0,4 0-45 0,-3 0 5 16,-1 2-26-16,1 2 3 0,-2-3-20 0,0 3-22 15,-2 0-17-15,-8 3-31 0,7-3-7 0,-16 12-22 16,7-1-15-16,2 2 0 0,1 2-17 16,0 3 10-16,-1 2-13 0,4-1-14 15,3 3-14-15,1-5 1 0,1 4-7 0,4-1-8 16,2-3-24-16,0-7 9 0,0 1-7 0,0 0 1 16,13 14-19-16,-7-19-22 0,1-1-17 0,2-2-35 15,-2-2-23-15,1-2 5 0,0 1-76 16,20-11-29-16,-10 1-40 0,-2-2-10 0,-1-2-35 15,0-5-17-15,1 5 23 0,-8-9-147 0,4 4-72 16,-1-2 10-16,-2-5 37 0,-2 2 29 16,-2-1 47-16,0 0 16 0,-4 6 13 0,0-6-10 15,-1 13 32-15</inkml:trace>
  <inkml:trace contextRef="#ctx0" brushRef="#br0" timeOffset="69790.34">5908 3802 343 0,'-3'-8'373'0,"0"2"-49"16,0 2-13-16,1 1-41 0,1 0-34 0,-1 3 7 15,1 0-28-15,2 3 50 0,-2 0-7 16,1 4 3-16,2 11-13 0,-2-7 0 0,8 25 9 16,0-7-25-16,-2-2-4 0,1 3-12 15,0 2-11-15,3 2-41 0,-3 0 1 0,1-2-22 16,-3 2 1-16,2-3-30 0,-2-3 1 0,-1 0-16 16,1 0-6-16,-1 4-49 0,-1-10-24 15,0 0-48-15,-3-12-42 0,0 1-37 0,0 2 10 16,0-1-110-16,0-5-45 0,0-7-81 15,0 0 31-15,0 0-230 0,6 9 38 0,-6-11 51 16,-1 0 12-16,0-1 51 0,-1-1 39 0,1 1 5 16,-1-2 14-16,0 1 32 0,1-2-33 0</inkml:trace>
  <inkml:trace contextRef="#ctx0" brushRef="#br0" timeOffset="75507.38">6409 3859 704 0,'0'0'239'16,"0"-17"-12"-16,26-5-7 0,-24 16-20 0,0 2-16 15,-1-1-3-15,0 0-7 0,-1 3 1 0,2-2-24 16,-2 1-1-16,0 3-25 0,0 0 8 16,0 0-3-16,0 0-14 0,-8-7 9 15,5 7-1-15,-2 4-10 0,-6 6-12 0,-2 2 14 16,-2 6 6-16,0 2-19 0,4 0 2 0,-2 4 7 15,2 2-17-15,0 4 8 0,3 2-17 0,2 1-2 16,1 0 3-16,4 0-20 16,1-2 0-16,0-14-10 0,10 29 4 0,-3-19-9 15,3-1-10-15,0-2-33 0,2-2-23 16,3-2-18-16,1 1 2 0,1-6-74 0,-3-1-56 16,1-4-26-16,-1-5-20 0,4 1 20 0,-5-4-216 15,-1-1-56-15,-2-1 10 0,-10 0 44 0,8 0 32 16,1 0 38-16,-2 0 9 0,5 0 32 15,16-16 3-15,-12 12 5 0</inkml:trace>
  <inkml:trace contextRef="#ctx0" brushRef="#br0" timeOffset="75929.03">6839 4039 336 0,'0'-8'400'0,"-1"2"-34"16,0 0-65-16,-1 3-22 0,0-1-42 0,-1 2-17 16,0 0-26-16,-1 2 10 0,0 1-37 15,-1 3-35-15,-4 4 12 0,4-1-16 0,-1 1-17 16,1-1-31-16,0 1 1 0,0 6-11 0,-1-4 9 16,6-2 3-16,0-6-28 0,0-2-4 15,0 0 32-15,0 8-8 0,11 2-21 0,-5-8-22 16,0-2 4-16,2 2-3 0,1-2-3 15,12 1-11-15,2 0-1 0,-1 0 7 0,-2-1 7 16,-1 3-3-16,2-2-21 0,-3 3 16 16,0 2-14-16,-2 1 2 0,2 0-20 0,-6 0 35 15,-2 3-4-15,-4-2-1 0,-3 0 10 0,1-1 2 16,-4-7 23-16,0 7-19 0,0 3 1 16,-20 13 5-16,10-9-10 0,-4-3-5 15,-2 3 10-15,1-4-14 0,-3-2 13 0,-1 1-7 16,-1-2-50-16,-1-2 1 0,3 0 3 0,0-2-70 15,2-1-47-15,6-2-35 0,-5 0-39 16,3 0 19-16,1 0-224 0,-10-18-35 0,13 12 4 16,3 1 61-16,1-1 15 0,1-1-4 0,1 0 47 15,2 7-7-15,0-7 29 0</inkml:trace>
  <inkml:trace contextRef="#ctx0" brushRef="#br0" timeOffset="76238.88">6777 3973 337 0,'-2'-3'425'0,"2"3"-72"15,-1-3-57-15,0 2-37 0,3-1 3 0,0-1-16 16,2 1-7-16,3 0-27 0,-1 0-24 0,10 0-21 15,2-2 8-15,3 1-21 0,0 0-34 16,3-1-13-16,-1 0 7 0,3 3 4 0,0-1-34 16,-1-2-11-16,2 3-1 0,-13 1-8 15,5 0-73-15,4 0-48 0,1 0-51 0,0 0-45 16,-2 0-50-16,2 0 18 0,-2 0-268 16,16 14 24-16,-22-7 42 0,-2-2 30 0,-3 5 30 15,-4-3 6-15,-3 2 29 0,0-1 5 0</inkml:trace>
  <inkml:trace contextRef="#ctx0" brushRef="#br0" timeOffset="76446.92">7334 4123 972 0,'3'4'317'15,"-1"1"-34"-15,6 9 5 0,-4 0-31 0,-1 3-21 16,-1-1-27-16,-2 4-21 0,0-12-13 0,0 6-47 15,-11 21 12-15,5-15-10 0,-1-2-54 16,-1-2-21-16,2-1-50 0,1-2-50 0,0-3-27 16,1-4-53-16,2 0 12 0,-3-3-225 15,4-1-49-15,0-2-5 0,1 0 22 0,2-1 41 16,-2 0 36-16,1-1-4 0,3-2-22 0</inkml:trace>
  <inkml:trace contextRef="#ctx0" brushRef="#br0" timeOffset="76704.11">7605 4025 621 0,'4'-7'416'0,"0"3"-61"16,-1 2-31-16,0 3-35 0,-1-1-36 16,0 4 38-16,-1 2-17 0,0 1-7 0,-5 13-37 15,4-7-11-15,0 6-33 0,-7 24-15 16,4-19-16-16,-1 0-7 0,0-1-34 0,-1-1 7 15,3-2-19-15,-1-1-30 0,3-6-21 0,0-1-25 16,0-3-3-16,0-9-90 0,0 7-46 16,0-7-42-16,0 0-45 0,12 13 18 0,-9-11-215 15,1-2-68-15,0-2 11 0,1 0 61 0,1 1-2 16,-1-1 51-16,1 0-11 0,-1-1 40 16,0 1 13-16</inkml:trace>
  <inkml:trace contextRef="#ctx0" brushRef="#br0" timeOffset="77218.03">8017 4042 654 0,'3'-11'377'0,"-2"0"-61"0,1 3-14 16,-4-9-28-16,2 11-14 0,0-3-22 0,-14-14-28 15,5 12-24-15,-1 0-36 0,-4 3-16 0,1-1-15 16,0 5-12-16,-5 2-11 0,11 2-10 15,-3 0 33-15,-4 0-28 0,-20 16-11 0,17-6-7 16,-1 2 22-16,1 5-13 0,3 0 1 0,2 3-8 16,2-1-13-16,1-1 5 0,3-2-14 15,3 1 6-15,2-6-14 0,1-11 4 0,0 8-3 16,0-1-8-16,12 2 6 0,-7-6 1 0,1-1-29 16,2-2-21-16,0-1-19 0,-2 0 10 15,4 1 1-15,19-12-13 0,-9 5-20 0,-2-4 3 16,1-3 5-16,0 3 8 0,-3-4 2 0,0 1 4 15,-3-1 2-15,0 4 3 0,-2 1 15 16,-2 2-5-16,-2 0 15 0,-3 2-20 0,0 3 2 16,0-1 24-16,-1 1 8 0,0 1-3 0,-1 1-1 15,-2 1 17-15,0 0-9 0,0 0 23 16,7 10 18-16,-5 8 4 0,0 2 9 16,-1 3-4-16,-1 0-16 0,0 1 13 0,1 3-3 15,-1-2-5-15,0 0-12 0,1 0-11 0,0-2 1 16,0 0-1-16,0-4 1 0,0-1-5 0,1-1-13 15,-1-5-2-15,1-2-28 0,-2-5-18 16,0-5-10-16,0 0 2 0,0 0-109 0,0 0-29 16,8 9-45-16,-6-11-36 0,2-2 27 15,-2-2-202-15,0 1-65 0,5-9 29 0,-1-4 32 16,-1 1 59-16,2 0 26 0,5-2 22 0,-5 0 25 16,3 0 15-16,3-2 3 0</inkml:trace>
  <inkml:trace contextRef="#ctx0" brushRef="#br0" timeOffset="77536.4">8093 3679 810 0,'-2'-2'336'0,"-1"0"-19"15,3 1-44-15,1 0 9 0,3 0-39 0,2 1-29 16,1 2-24-16,17 3-22 0,0 0-19 0,4 3 40 16,-3 2-34-16,5 5 0 0,0 2-21 15,1 3-18-15,0 5 4 0,-1 5-5 0,1 3-14 16,-3 5 5-16,-2-1-7 0,-2 6-19 0,-4-1-4 16,-5 1 0-16,-4 0-2 0,-5-1-14 0,-5 0-3 15,-1-22-21-15,-12 43-57 0,2-25 2 16,-7 0-110-16,-5-3-64 0,-3-1-49 0,-4-3 22 15,-3-3-277-15,-4 0 36 0,-6-6 35 16,-3-1 46-16,-4-2 28 0,-3-1 22 0,-3-3 26 16,-5-1 9-16,0 1 28 0</inkml:trace>
  <inkml:trace contextRef="#ctx0" brushRef="#br0" timeOffset="79983.93">9067 4105 734 0,'0'0'298'0,"0"0"-18"0,0 12-9 0,0-12-6 16,0 0 9-16,0 0-33 0,0 0 41 0,0 0 2 16,0 0-26-16,0 0-12 0,0 0-16 0,0 0-9 15,0 0-14-15,0 0-5 0,0 0-7 16,0 0-12-16,0 0-13 0,0 0-26 0,0 0-2 16,0 0-31-16,0 0 2 0,22 21-23 0,-14-21-9 15,12-7 7-15,1 3-15 0,2 1-10 16,-3 0-2-16,3-1-8 0,-1 0-14 15,-1-2-7-15,0 4 19 0,-1-3-25 0,0 3 12 16,-10 0-3-16,2-1-25 0,-1 2-32 0,-3 0-32 16,-3-1-17-16,0 1-41 0,-1 1 12 0,1 0-104 15,-2-3-43-15,-3 2-48 0,2 0 24 16,-2 0-189-16,0 1-68 0,-5 1 28 0,0 0 54 16,0 0 22-16,-10 7 27 0,-4 2 61 15,1-1 14-15,-1-1 8 0,-3 2 15 0,2-5 5 16</inkml:trace>
  <inkml:trace contextRef="#ctx0" brushRef="#br0" timeOffset="80286.73">8943 4304 673 0,'-2'3'416'15,"-1"-1"-67"-15,1 0-44 0,1 0 43 0,2 1-29 16,-1-2-24-16,2 0-19 0,3 1-3 0,0 0-33 15,0 0-15-15,14-1-16 0,0-1-27 16,4 2-3-16,0-2-24 0,2 1 1 0,-13-1-13 16,9 0-28-16,3 0 4 0,2 0-11 0,2 0-21 15,0 0 3-15,27-11-11 0,-41 11-9 16,6 0-23-16,2 0-1 0,-1 0 5 0,-3 0-31 16,-1 0-20-16,-5 0-34 0,-1 0-19 0,-1 0-20 15,-3 0 8-15,-1 0-93 0,-6 0-43 0,7 0-10 16,-7 0-44-16,0 0 26 0,0 0-197 15,0 0-49-15,0 0 23 0,0 0 28 16,0 0 11-16,0 0 59 0,0 0 42 0,14-4-15 16,-14 2 10-16,3 0 50 0</inkml:trace>
  <inkml:trace contextRef="#ctx0" brushRef="#br0" timeOffset="80681.28">9867 3948 905 0,'0'-6'407'0,"-2"2"-68"0,2 0-42 16,-1 1 46-16,2-2-30 0,-2 4-28 15,0 0 3-15,0-3-38 0,1 1-32 0,0 1-24 16,1 1-24-16,-1 2 2 0,1 1-8 16,0 2-10-16,3 14 12 0,0 2 6 0,-2 5-13 15,2 1 10-15,2 3-27 0,-3-1-19 0,1 2 1 16,0-1-18-16,0 0-19 0,-1 4-3 16,2-7 9-16,-1 3-24 0,-2-2 2 0,-1-1-18 15,1-4-11-15,-1-3-29 0,0-1-28 16,0-6-35-16,-1-4-37 0,0-8-51 0,0 8 10 15,0-8-78-15,0 6-60 0,0-6-68 0,0 0 28 16,0 0-246-16,-2 7 45 0,2-8 32 16,1-2 41-16,0-1 29 0,-1 1 29 0,0 0 26 15,0 0 31-15,0-1 7 0,-2 0 31 0</inkml:trace>
  <inkml:trace contextRef="#ctx0" brushRef="#br0" timeOffset="88584.52">5435 5235 599 0,'0'0'261'0,"0"0"-23"0,0 0 3 0,-13 0-20 16,13-14-6-16,-17-3 3 0,16 12-22 15,0 2-30-15,0 0 12 0,0-1-29 0,1 1 8 16,-1 1-7-16,-1-1-16 0,0 1-37 0,2 0 3 16,0 0 3-16,0 2-22 0,0-1-7 0,0 4-8 15,0-1-7-15,0 3 45 0,1 2 8 16,2 13-7-16,-3-10-5 0,0 7 3 0,0 4-10 16,7 26-4-16,-5-17-12 0,0 0 10 15,-1-3-12-15,1-1-7 0,-1-1-12 0,2-2 7 16,-1 3-19-16,0-6 2 0,-2-6 0 0,2 5-20 15,-2-6 12-15,0-13-37 0,0 7-21 16,0 0-10-16,0-7 3 0,0 7-67 0,0-7-43 16,0 0-54-16,-3 9-57 0,3-10 23 15,-1 1-230-15,-1-4-5 0,2-1 43 0,0 0-8 16,0 0 48-16,3-3 49 0,2-5-2 0,1-2 22 16,1 0 56-16,1 1-18 0</inkml:trace>
  <inkml:trace contextRef="#ctx0" brushRef="#br0" timeOffset="89264.83">5896 5285 246 0,'2'-9'361'0,"1"2"-62"0,2 0-25 15,-3-1-36-15,-1 3-6 0,1-1-6 16,-2 1-2-16,0-1-21 0,0 2-8 0,0 4-2 15,0 0-25-15,0-10-18 0,0 3 7 0,0 0-7 16,0 7-14-16,-11-25-23 0,7 13 12 16,-1 3 18-16,-3-2-28 0,-2 0 3 0,2-1-42 15,-2 2 17-15,0 0-12 0,-3 3-28 0,2 2 15 16,1 0-11-16,1 1-11 0,-6-1 2 0,0 5-1 16,15 0-29-16,-10 0 12 0,-4 0 13 15,-16 17-24-15,16-3-1 0,-1 1 5 0,2 6 8 16,-1-3 1-16,3 5-6 0,3-1-4 15,2-1 18-15,1 0-11 0,1 3-3 0,3-5-4 16,1 0-3-16,0-14 5 0,0 7-5 0,0-1 4 16,15 9-14-16,-10-16 15 0,1 1-6 15,0-3 3-15,2-1-8 0,-2-1-5 0,0-1 2 16,-6 1-4-16,11 0 8 0,14-13-10 0,-12 5 15 16,-1-2-2-16,1 1-15 0,-3-2 1 0,-3-2 7 15,0 1-15-15,1-3 6 0,-2-1 7 16,-2 2-20-16,1 1 6 0,-2 4 6 15,0-1 6-15,-1 5-6 0,0 0-9 0,-1 1 11 16,0-1-3-16,1 2 4 0,-1 3-16 16,0-3 13-16,-1 1-3 0,1 2 1 0,-1 0-11 15,0 0 24-15,0 0-7 0,0 11 12 0,-2 5 9 16,1-2-3-16,1-4 5 0,0 5 5 0,0 2-3 16,0 2 14-16,0 3-12 0,0-1-3 15,0 2 10-15,0-2-11 0,0 3-8 0,0-2 11 16,0 0-14-16,8 21 5 0,-6-23-4 0,-2-9 0 15,2 0-2-15,-2-2 2 0,2 1-6 16,-2-5-4-16,0 1 8 0,1-2 2 0,0 0-2 16,-1-1-12-16,0 1 6 0,0 0 2 15,0-4-24-15,0 0-9 0,0 0-9 0,0 0-9 16,0 6-31-16,0-6-10 0,0 0 8 0,0 0-77 16,0 0-51-16,-3 11-36 0,1-12-44 15,1-1 28-15,1 1-223 0,0-2 5 0,0-1 27 16,0 2 23-16,0-3 19 0,-1 1 20 15,1-2 60-15,0 2 3 0,1-1 52 0,-2 2-42 16</inkml:trace>
  <inkml:trace contextRef="#ctx0" brushRef="#br0" timeOffset="91245.43">6266 4792 695 0,'0'0'275'15,"0"0"-16"-15,0 0-35 0,0 0-5 0,0-12-4 16,0 12-21-16,0 0-35 0,0 0 0 0,0 0-29 16,0 0-10-16,0 0-3 0,0 0 6 15,0 0-12-15,0 0 25 0,0 0-26 0,3 8 7 16,-3 13-26-16,0-11-8 0,0 9-9 0,0 6-8 15,0 1 51-15,14 35-7 0,-9-23-10 0,0 3-11 16,2 5 7-16,0 3-15 0,-1 6-1 16,1-2 4-16,-1 3 2 0,2 2-20 0,-3 0 5 15,1-2-5-15,-1 0-13 0,1-4-8 16,-4-3 12-16,4-3-27 0,-2-3 5 0,-1-4-14 16,3-3 13-16,-2-4-14 0,1-3 4 0,-3 0 7 15,2-5-13-15,-2-2-6 0,1-5 10 16,-2-2 1-16,-1-5-13 0,1-3 13 0,0 1-15 15,-1-4 3-15,0-3-2 0,0 2 0 0,0 0-22 16,0-3-6-16,0 0 0 0,0 0-43 16,-2 2 14-16,2-2 1 0,-1 0 6 0,0-1-52 15,0 0-17-15,1-1 2 0,-1 1-14 16,1-3-20-16,-1 1-15 0,0-1-15 0,0-1-45 16,1 0 20-16,0-2-135 0,0-1-93 15,0-1 1-15,0-4 36 0,0-1 33 0,0-1 43 16,0-3 27-16,0 0 10 0,0-2-6 0</inkml:trace>
  <inkml:trace contextRef="#ctx0" brushRef="#br0" timeOffset="93528.59">6725 5268 676 0,'0'0'263'0,"0"-16"-10"0,19-8-14 16,-18 17-10-16,-1 2-9 0,0 0-11 0,0-1-9 15,0 6-23-15,0 0 0 0,0 0-47 16,0-6 0-16,-4 0-23 0,1 9 25 0,1 0-13 15,-3 9-31-15,-4 2-9 0,4 3 18 0,-2-2-5 16,1 2-8-16,2-3-10 0,2 1-9 16,2-5 6-16,0 1-8 0,0-11-19 0,0 8-6 15,0 2 28-15,17 11-15 0,-10-13-17 0,2-2-2 16,-1-4 20-16,1 1-9 0,1-3-27 0,9 0 33 16,-3 0-18-16,4 0-21 0,-12 0 28 15,5 0-16-15,4 0 24 0,-2 0-36 0,3 0-12 16,-1 0 36-16,1 0-17 0,18 13 13 15,-23-6-8-15,-4 2 20 0,-4-1-2 0,3 4 11 16,-5 1 3-16,-1 4 9 0,-2-11 8 0,0 5-11 16,-13 15 7-16,4-13-5 0,-3 2-9 15,0 1-12-15,-6-1-5 0,2 0 5 0,-5 0-9 16,6-1 5-16,-4-3-25 0,1 0-12 0,0 0-17 16,-2-2-43-16,4-2 7 0,0 0-70 15,1-2-49-15,8-5-43 0,-2 0-28 0,2 0-33 16,0 0 26-16,7 0-239 0,-16-14 31 15,18 8 53-15,-2-13 18 0,0 10 23 0,0-7 44 16,0 0-3-16,10-25 29 0,-4 19 32 16,3 0 18-16</inkml:trace>
  <inkml:trace contextRef="#ctx0" brushRef="#br0" timeOffset="93812.34">6759 5209 558 0,'-4'-3'373'0,"2"1"-46"0,1 1-48 15,0-1-32-15,2 0 10 0,2-1-19 0,1 1-27 16,1-2 0-16,8-4-11 0,5 2-26 0,0 0-19 16,3-4-15-16,2 0-9 0,1 3-10 15,5 0-11-15,-4 0-12 0,0-1-7 0,3 2-20 16,-1-2-10-16,-1 1-7 0,1 0-46 0,-1 1-28 15,-1-1-13-15,-6 2-36 0,-2 0-33 16,-1 1-24-16,-4-1-21 0,-4 4 12 0,-1-3-135 16,-2 2-96-16,-5 2-67 0,0 0 34 15,0 0 38-15,2 2 21 0,-5-1 37 0,-1 0 30 16,-1 2-26-16</inkml:trace>
  <inkml:trace contextRef="#ctx0" brushRef="#br0" timeOffset="94564.43">6561 5213 301 0,'2'-10'255'16,"-1"3"-23"-16,1-2-18 0,0 1 2 15,-1 3-19-15,3 1 9 0,-4-2-20 0,1 2 2 16,-1 0-19-16,1 1-8 0,1 0-8 0,-2 0-3 16,0 3-20-16,0 0 17 0,0 0-39 15,0 0 7-15,-14-8-24 0,10 10 9 0,-1-2-24 16,1 4 4-16,-10 4 4 0,0 6 8 16,-2 3-9-16,2 2 35 0,-3 6-22 0,1 1 4 15,-4 6-12-15,-2 2-9 0,-1 4-1 16,-1 6-14-16,-3 3 5 0,0 0-30 0,0 2-13 15,0-3-3-15,2-1-111 0,2-3-26 16,1-5-34-16,1-2-67 0,6-6 21 0,-2-4-219 16,3-4-32-16,0-3 29 0,2-2 20 15,1-9 36-15,1-2 53 0,2-2-32 16,1-3 49-16,2 0 23 0</inkml:trace>
  <inkml:trace contextRef="#ctx0" brushRef="#br0" timeOffset="117443.92">4392 7273 617 0,'0'0'351'0,"0"0"-56"0,0 0-20 15,0 0 15-15,13 0-36 0,-13 0-5 0,18 0-29 16,-17-6-27-16,1 2 19 0,0-2-21 15,-2 1-19-15,0-1 4 0,0 0 7 0,0 6-30 16,0 0-1-16,0-9-7 0,0 2-13 16,-16-16-23-16,5 10-9 0,1 2-6 0,-2-1-6 15,-3 6-13-15,-3-1 1 0,1 1-12 0,-3 3-7 16,11 3-4-16,-6 0-7 0,-20 13-9 0,13-3 1 16,5 7 1-16,-1 0 6 0,3 3-7 15,0 1-2-15,4 1 2 0,2 5 14 0,2 1-10 16,2 1 1-16,4-4-12 0,1-15-1 0,0 6-4 15,18 21 2-15,-7-20 1 0,3-4-12 16,3-3 0-16,2-1 0 0,0-4 6 16,2-5-10-16,-10 0-1 0,5 0 9 0,21-18-9 15,-17 8 0-15,-3-2-6 0,1 2 16 0,-5-3-8 16,0 2-5-16,0-4-2 0,-4-2-7 16,-1 1 14-16,-1-1-8 0,-3-4 6 0,-1 3-8 15,-1 2 24-15,-1 3 0 0,0 3 16 16,1 3-4-16,-2 7 7 0,0-8-13 0,0 8 27 15,0-7-22-15,0 7-9 0,0-5-8 16,0 5 17-16,0 0-6 0,0 0 4 0,0-9-14 16,-1 11 6-16,0 0 10 0,2 3-16 0,-1 0 17 15,1 15 6-15,-1-11-6 0,0 8 7 16,0 2-8-16,12 27-8 0,-8-18-5 0,5-3 2 16,-4 1 4-16,3-2-13 0,-3-6-5 0,2 3-7 15,1-2 11-15,1-1-26 0,-2-2-33 16,0-2-19-16,2-5-37 0,-2-1-24 0,0-5-44 15,-1 0 16-15,0-2-110 0,-6-1-19 16,0 0-41-16,6 0 29 0,5-12-197 0,-1 0-35 16,-5 2 40-16,-2-1-4 0,-1 2 71 15,1-9 29-15,1 3 28 0,-3 3 8 0,0 0 44 16,1 2 4-16,-2 1 15 0</inkml:trace>
  <inkml:trace contextRef="#ctx0" brushRef="#br0" timeOffset="117880.12">4563 6684 858 0,'2'-2'330'0,"-1"-1"-46"0,1 2-15 0,2 0-25 15,-2 3-30-15,1 1 71 0,-2 4-25 16,5 11 2-16,-1 3-7 0,0 4-18 0,-2 3-29 15,1 1-14-15,-2 0-7 0,0 3-21 0,1-3-11 16,-2 4-7-16,-1-1-14 0,1-3-19 16,-1-1-7-16,0-16-23 0,0 7 1 0,0 2-25 15,0-3-7-15,0-1-38 0,0-3-27 0,0-5-10 16,0 0-39-16,0-3 4 0,0-6-131 0,0 8-43 16,0-10-39-16,0-2 26 0,1 0-238 0,0-3 13 15,-1 0 19-15,0-11 48 0,0 8 12 16,0-5 45-16,0-4 19 0,0-2 16 0,0 1 5 15,-14-20-1-15</inkml:trace>
  <inkml:trace contextRef="#ctx0" brushRef="#br0" timeOffset="118179.38">4535 6769 317 0,'-1'-7'407'0,"0"2"-48"15,0-2-27-15,1-1-13 0,0-9-48 0,0 8-5 16,0-4-33-16,0-1-2 0,13-15-40 0,-8 15 14 15,2 2-20-15,2-1-30 0,1 2 4 16,0 2-44-16,5 3 5 0,1 1-10 0,4 0 3 16,-13 5-9-16,6 0-7 0,2 0-11 0,17 12 1 15,-17-5 3-15,-3 5 0 0,-1 2 0 0,1 1-29 16,-6 0-3-16,0 1 1 0,-4 1-16 16,0 0 10-16,-2-10-17 0,0 5 2 0,0 4-5 15,-13 16 2-15,3-17-13 0,1-4-15 16,0 1-42-16,-3 0 2 0,-1-1-82 0,0-3-52 15,3-5-25-15,1 0-31 0,2-3-40 0,7 0 24 16,0 0-250-16,0 0 37 0,-8 0 33 16,0-11 32-16,8 9 17 0,0-2 48 0,2 1 11 15,1 0-9-15,2 0 29 0</inkml:trace>
  <inkml:trace contextRef="#ctx0" brushRef="#br0" timeOffset="118466.64">4996 6840 1027 0,'-3'1'363'0,"1"0"36"0,0 2-51 0,1-2-19 16,-2 2-38-16,0-3-24 0,2 0-27 15,0 1-31-15,0 1-32 0,0-2 1 0,3 1-22 16,1-2-12-16,1 1-25 0,1 0-9 15,2 1-7-15,0-1-12 0,-1 0-16 0,4 0-2 16,5 0-19-16,-1 0-19 0,4 0-34 0,-1 0-22 16,1 0 1-16,0 0-110 0,-2 0-53 15,-1 0-52-15,16-12 21 0,-17 7-261 16,1 1 10-16,-5-3 8 0,1 4 64 0,-2-2 26 16,-2 2 23-16,7-6 14 0,-3 4 41 0,-2 1 9 15</inkml:trace>
  <inkml:trace contextRef="#ctx0" brushRef="#br0" timeOffset="118835.13">5407 6592 1041 0,'0'-2'378'16,"0"-3"-50"-16,1 2-48 0,-2-1-36 16,1 1 22-16,0 1-35 0,0 2 10 0,1 0-3 15,-2 2-10-15,1 1-4 0,-1 3-18 16,0 12-8-16,1-7-10 0,0 6 8 0,0 3-29 16,0 4 15-16,0 1-32 0,0 1 1 0,0 3-18 15,10 25-14-15,-7-28-22 0,0-2-9 16,0-1 3-16,0-3-12 0,3-2-11 0,-4-1-40 15,1-6-23-15,0-1-31 0,-2-3-38 16,0-1-43-16,0-1 10 0,0-1-97 0,0 1-45 16,0-2-48-16,0 0 25 0,-1-3-265 0,0 0 17 15,0 0 68-15,0 0 27 0,0 0 2 16,0 0 44-16,0 0 30 0,-2 5 23 16,2-6 7-16,1 0 33 0,0 0-46 0</inkml:trace>
  <inkml:trace contextRef="#ctx0" brushRef="#br0" timeOffset="120207.28">6251 7386 232 0,'0'0'381'0,"0"0"-47"0,0 0-45 16,0 0-35-16,0 0-37 0,0 0-16 0,0 0 27 15,0 0-9-15,0 0-32 0,0 0-20 0,0 0 70 16,2 10-26-16,2 6-8 0,-2 3-12 15,-1-3-18-15,0-2 3 0,0-1-12 0,-1-1-9 16,0-12-12-16,0 9-13 0,0-1 1 16,0 0-14-16,0-1-11 0,0-1 8 0,0 1-12 15,0 0-5-15,0-7-20 0,0 8-4 0,0-8 10 16,-11 15-10-16,9-13-4 0,0 0-19 0,1-2-11 16,-1-1-5-16,0-2-2 0,1-1-13 15,0 0-9-15,2-3-2 0,3-11-1 0,2 2 0 16,1 2-11-16,4 2 4 0,-1 1 0 15,2 1 4-15,1 3-6 0,-1 2-2 0,-1 4 17 16,-11 1 3-16,14 0 8 0,16 14 16 0,-14-2-1 16,0 2 12-16,3 1 0 0,-4 5-5 15,0-1 10-15,-4 2-8 0,0-1-3 0,-1-2-11 16,-1-2 16-16,-3-4-25 0,-2 0 19 16,-1-4-9-16,0-3 8 0,0 1-6 0,-2-4-5 15,1 1 3-15,-2-3 0 0,0 0 10 0,-3 0-10 16,0-2-23-16,2-3 1 0,-1 3-4 15,1-1-1-15,0-5-18 0,0 2 12 0,1-1-10 16,0-1-9-16,0 0 4 0,0-4-2 16,13-15 3-16,-2 11 10 0,-3 4-2 0,3-2 3 15,2 4-11-15,2 5 12 0,0-1-15 0,2 4 11 16,-6 2 10-16,-2 0-7 0,5 0 1 0,15 16 27 16,-15-6-9-16,0 2-10 0,-3-1-10 15,-1 1 4-15,-3 0-2 0,-1 1 10 16,-4-4-6-16,-1 1 2 0,-1 0 1 0,0-10-7 15,0 5-28-15,0-5-31 0,0 7-45 0,-11 3-67 16,8-6 16-16,1-4-125 0,-2 0-43 0,3 0 30 16,-2-4-280-16,1 0 25 0,-1-11 45 15,4 5 54-15,3-6 24 0,5 3 26 0,3-1 33 16,4-2 8-16,2 1 31 0,-1 1 37 16,3 0 4-16,-2 2 42 0</inkml:trace>
  <inkml:trace contextRef="#ctx0" brushRef="#br0" timeOffset="120495.06">6907 7475 581 0,'1'3'406'0,"0"2"-29"0,0 2-51 16,-1-1 58-16,0 2-33 0,0 9-8 0,0-7-27 16,0 1-6-16,0 3-25 0,0 0-10 15,0 1-33-15,0-1-32 0,11 7-12 0,-3-10-2 16,2-2-31-16,3-2-23 0,-2-4-4 0,3-1-22 16,8-1-10-16,-3-1-10 0,-7 0-1 0,19-11-21 15,-12 2-15-15,2-1-6 0,0-2-17 16,0 0-11-16,-3-6-24 0,-4 2 6 0,0 1-7 15,-3 1 3-15,-2-1-4 0,-3 5-4 0,-3 1-9 16,-3 9-13-16,0-7-8 0,0 7-13 0,-25-17 15 16,6 14-28-16,-2 1-13 0,8 2-26 15,-4 0 8-15,-4 0-18 0,-24 10-45 0,28-5-20 16,5-3-54-16,0 0-34 0,4 1 27 16,3-2-180-16,1 0-51 0,4 1 14 0,0-1 21 15,4-1 44-15,2 3 37 0,18 0 15 16,6-2 26-16,2-1-8 0,4 0 40 15</inkml:trace>
  <inkml:trace contextRef="#ctx0" brushRef="#br0" timeOffset="120988.37">7508 7453 672 0,'14'-9'375'0,"-6"2"-18"16,2-1-43-16,-4 0-14 0,-4 2-37 0,-6 1 32 16,0-1-4-16,4 6-30 0,-9-4-6 15,3 2-9-15,-13 1-25 0,4 1-15 0,4 0-6 16,-4 0-8-16,-18 14-12 0,14-4-32 0,4 4 4 15,0 0-25-15,3 3-2 0,1 4-12 16,4-2-9-16,4 2-23 0,3 1-10 0,0-13 3 16,0 5-17-16,16 17-10 0,-7-16-10 0,3-2 0 15,2-4-21-15,2-3-17 0,2-3-20 16,-8-3-34-16,5 0 1 0,20-13-30 0,-14 2-10 16,-1 0 7-16,0-4-56 0,-1-2 6 15,-3 0-26-15,-1-4-3 0,-4-2-13 0,-1 1-30 16,0-2-5-16,-5-2-27 0,4-2 21 0,-5-2-118 15,-3-4-39-15,0 1-49 0,-1 17 62 16,0-7-7-16,0-4 113 0,-15-27 154 0,4 29 8 16,5 2 179-16,-2 3 48 0,-2 1 38 15,1 1 28-15,1 5 7 0,0 1-1 0,3 4-18 16,-2 1 1-16,3 5-21 0,-2 2 37 0,3 0-18 16,3 0 15-16,0 0-13 0,-8 10-2 0,7-3-3 15,-1 13 8-15,2-7 1 0,0 7 12 0,11 28-13 16,-2-16-4-16,3 6-6 0,-1-1-1 15,2 1-40-15,-1-1-7 0,-1-1-7 16,2 0-15-16,0-1-22 0,-2-1-35 0,3-3-33 0,-2-4-28 16,0-1-52-16,-1-3-25 0,1 0-20 15,3-1 10-15,-4-3-170 0,4-7-79 16,-2-3 32-16,6-2-236 0,1-4 55 0,-9-3 35 16,4 0 18-16,26-11 39 0,-21 4 40 0,2-4 23 15,-2 0 29-15,1-2-3 0,2 2 48 16,0-3-59-16</inkml:trace>
  <inkml:trace contextRef="#ctx0" brushRef="#br0" timeOffset="121208.47">8147 7478 1326 0,'2'-4'466'0,"-1"3"-51"0,1 1-26 0,-4 1-11 16,5 2-2-16,-2 2-27 0,1 13-24 16,-2-5-6-16,6 28-32 0,-3-9 20 0,3 2-42 0,-1 0-6 15,3 5-43-15,-4-3-13 0,1 0-18 16,-2 2-20-16,-1-1-34 0,0-2-28 0,1-2-11 15,-2-1-88-15,0 0-47 0,-1-18-32 0,0 3-50 16,0 3 13-16,0-5-163 0,-10 5-55 16,8-17 29-16,-2-6-304 0,2-1 54 0,-1-1 60 15,-4-9 49-15,1-1 30 0,1-5 22 16,3 0 38-16,-3 1 6 0,0 0 21 0,-3-1 16 16,7-3 37-16,-2-2-12 0</inkml:trace>
  <inkml:trace contextRef="#ctx0" brushRef="#br0" timeOffset="121441.09">8125 7507 917 0,'6'-15'523'0,"2"2"-50"15,1 2-22-15,3 1-45 0,4 2 3 0,-1 0-50 16,-2 8 6-16,-5 0-30 0,0 0-39 0,4 0 1 16,14 16-37-16,-11-2-4 0,-7-2-25 0,0 4-41 15,-5 2-17-15,-2 2-2 0,-1-11-39 0,0 4-9 16,-16 19-14-16,2-16-105 0,-3 1-65 15,-3-2-88-15,1-1 16 0,-5-1-200 0,0-1 30 16,-2-5-320-16,-1 1 31 0,-1-3 80 16,-7-1 48-16,3-4 34 0,-4 3 22 0,1-3 34 15,17 0 29-15,-7 0 20 0,-5 0 28 16,-4 0 40-16,1 0-4 0</inkml:trace>
  <inkml:trace contextRef="#ctx0" brushRef="#br0" timeOffset="135347.91">5018 9433 660 0,'0'-13'255'0,"32"-13"-6"0,-29 14-36 16,1-2-18-16,-1-1 0 0,0 1-16 15,-2-3-16-15,0 3 11 0,-1 4-27 0,0-1-10 16,0 0-10-16,-12-19 14 0,6 15-21 16,-1 1 5-16,-1 0-6 0,-3 2-9 0,0 3-15 15,-2 1-2-15,-3 3-2 0,5 5-5 0,-3-2-29 16,5 2-15-16,-6 0 28 0,-13 15-14 0,9-4-13 15,-1 2-2-15,6 4-5 0,-3 0-4 16,6 4 35-16,-2 1-6 0,4 2-30 0,2 1-2 16,0-1-3-16,3 2 14 0,4-3 1 15,0-2-5-15,0-11 11 0,0 3 2 0,11 16-38 16,-3-15 12-16,-1-6 1 0,3-2-4 0,-4-4 2 16,2-2 15-16,-8 0-24 0,7 0 0 0,5 0 9 15,14-17-27-15,-12 4-8 0,0 0 14 16,-1-4 27-16,-1-3-16 0,1 1-8 0,-3-5-4 15,-3-1 9-15,1-2-20 0,2 1 0 16,-6 1 3-16,0 1 18 0,0 1-12 0,1 3-1 16,-3 3 0-16,0 0 18 0,0 8-19 15,-2 2 1-15,1 2 1 0,0 5-7 0,-1 0 15 16,0 0 8-16,1 9 12 0,-1-1 14 16,2 11 7-16,1 3 3 0,1 9 15 0,-1-5 9 15,1 1 19-15,1 0-9 0,1 0-10 0,2 0-11 16,-3 0 10-16,2-3-14 0,1-1-9 0,1-1-10 15,-2-2 4-15,3-4 1 0,-3 1-19 16,-1 0-33-16,-1-8-32 0,-1-3-30 16,0-1 4-16,2-3-88 0,-6-2-50 0,0 0-38 15,0 0-43-15,23-21 28 0,-16 6-220 0,-1-5 2 16,-1 3 30-16,-1-4 52 0,-1 0 29 0,0 1-2 16,-1-5-2-16,-1 1 43 15,1-1 36-15,-2 14 13 0</inkml:trace>
  <inkml:trace contextRef="#ctx0" brushRef="#br0" timeOffset="135743.47">5056 8671 657 0,'1'-3'231'0,"-1"2"-5"15,0 1-15-15,1 1 10 0,-1 0-7 0,0 4-2 16,1 0-15-16,0 2 13 0,3 8-20 0,-4-6-3 15,6 20-21-15,-4-9-17 0,0 2 14 0,0 0-15 16,-1 1-2-16,1 0-30 0,-1 0-5 16,0-2-29-16,-1-1-3 0,2-1 0 0,-2-4 1 15,0-5-37-15,0-10-2 0,0 8-68 0,0 0-14 16,0-8-47-16,0 5-53 0,0-5-72 16,0 6 18-16,0-9-234 0,0-2 21 0,0-1 29 15,-1-1-14-15,0-12 58 0,1 10 20 16,0-6 27-16,-11-16-17 0</inkml:trace>
  <inkml:trace contextRef="#ctx0" brushRef="#br0" timeOffset="136018.8">5041 8636 884 0,'1'-7'284'0,"3"-9"-4"0,0 2-26 15,2 0-39-15,1 1 0 0,1 3-45 16,-1 4 0-16,2 1-17 0,-1 2-5 0,0 0-30 15,2 3 8-15,-10 0-23 0,14 0 3 16,18 11-3-16,-16-5-5 0,0 2-10 0,-3 2-9 16,0 1-2-16,-3-1-8 0,-2 2-15 0,-3-4 0 15,-5 2 7-15,1-2-6 0,-1-8 0 16,0 8 11-16,-11 13-11 0,2-7-6 0,-2-3-43 16,-2 3-9-16,0-3-42 0,-1-2-5 15,-2 0-40-15,4-1-22 0,-1-1-50 0,5-2 14 16,0-5-172-16,3 2-92 0,2-2 16 0,3 0 21 15,0 0 19-15,0 0 35 0,-1-5 14 16,2 3 23-16,3 0 17 0</inkml:trace>
  <inkml:trace contextRef="#ctx0" brushRef="#br0" timeOffset="136296.05">5497 8751 921 0,'0'0'361'0,"0"0"-44"0,0 0-29 15,0 0-15-15,0 0-26 0,0 0-50 16,2-2-34-16,-2 2-16 0,2-2 36 0,1 2-19 16,1 0-19-16,2-1-14 0,-2 0-15 15,2 1-30-15,1-1 0 0,0 1-12 0,1 1-9 16,-8-1-65-16,13 0-36 0,1 0-24 15,-1 0-47-15,-2 0-40 0,0 0-50 0,2 0 16 16,15-14-260-16,-12 9 40 0,-2-1 21 0,0-2 47 16,-1 1 6-16,1 2 34 0,4-5-4 0,-1-1 27 15</inkml:trace>
  <inkml:trace contextRef="#ctx0" brushRef="#br0" timeOffset="136584.82">5856 8561 825 0,'1'-4'386'15,"0"2"-6"-15,-2-3-49 0,2 2-44 16,-1 1-8-16,0 4-9 0,0-1 8 0,-2 4-44 16,3 0 14-16,-1 14-11 0,0-10-30 0,0 8-10 15,0 1-12-15,0 4-11 0,0-1-25 16,0 2-15-16,0 0-7 0,0 0-2 0,0-3-26 15,0 1-1-15,0-1-45 0,0-3-29 16,0-3-32-16,0-3-28 0,0 0 4 0,0-3-120 16,0-1-46-16,0-7-64 0,0 7 24 0,0-7-270 15,7 0 25-15,0 12 36 0,-5-11 34 0,-2 0 26 16,0-1 29-16,0 0 13 0,0 0 11 16,0 0 46-16,0 0 0 0</inkml:trace>
  <inkml:trace contextRef="#ctx0" brushRef="#br0" timeOffset="137161.19">6536 9101 919 0,'-1'0'328'0,"0"1"-13"0,0-1-34 0,1 2-13 16,0-2-33-16,1 0-28 0,-1 0-23 0,2 0 20 16,1 0 25-16,3-2-19 0,1 1-2 0,12-1-7 15,-6 2-11-15,24-7-21 0,-14 0-19 0,5 2-24 16,-1 0 3-16,1 1-35 0,-5 1 5 16,3 0-10-16,-2 1-27 0,0 0-46 0,-5 1-22 15,1 1-1-15,-6-2-95 0,-3 2-24 0,-11 0-46 16,8 0-19-16,-8 0-35 0,7 0 21 15,1 12-203-15,-8-9-36 0,-3 2 1 0,0-1 48 16,-8 7 58-16,-2 0 4 0,1-1 21 16,-4 0 51-16,2-1-33 0</inkml:trace>
  <inkml:trace contextRef="#ctx0" brushRef="#br0" timeOffset="137444.96">6561 9305 997 0,'-2'2'321'16,"1"1"-2"-16,0-3-16 0,0 2-30 0,1 1-31 15,1-2 10-15,-1 0 4 0,2 0-3 16,2 0-17-16,3-1-25 0,0 0-18 0,2 0-17 16,11 0-18-16,-10 0-14 0,6 0-26 0,4 0-2 15,2 0-16-15,1 0-4 0,22-9-18 16,-23 9-10-16,0-2-14 0,-2 1-24 0,1-2-15 15,-2 2-45-15,-4 0-15 0,-3 0 5 0,6-2-80 16,-8 3-51-16,0-1-40 0,-5 1-26 0,1 0 20 16,-1 0-225-16,-3-1-19 0,-2 1 31 15,2 1 37-15,-2 0 34 0,0 1 24 16,-2-1 25-16,0 1 23 0,-1 2 21 0</inkml:trace>
  <inkml:trace contextRef="#ctx0" brushRef="#br0" timeOffset="137726.22">6582 9634 812 0,'-1'2'397'0,"2"1"-63"0,-1-3-23 16,-1 3-39-16,2-2 35 0,2-1-24 0,2 1-32 15,0-2-18-15,3 0-23 0,-1 0-13 0,13-1-39 16,-10 2-3-16,23-8-20 0,-12 4-15 16,0-1-26-16,0-1-26 0,0 4-14 0,1-5-5 15,0 2-116-15,1 0-56 0,-3 1-56 16,3 1 16-16,0-4-258 0,2 2-55 0,0 3 62 16,0-4 44-16,2 0 25 0,1 0-24 0,3 2 74 15,-1-1-23-15,2 3-2 0</inkml:trace>
  <inkml:trace contextRef="#ctx0" brushRef="#br0" timeOffset="138654.69">7563 9097 923 0,'0'-15'324'0,"0"15"-32"0,0 0-61 15,0 0-3-15,0 0-17 0,0 0 21 16,0 0-25-16,-18 8 43 0,18 2-6 0,0 8-12 16,0 4-10-16,0 4-4 0,0 1-16 0,0 0-20 15,0 2-9-15,5 24-24 0,-2-28-11 16,0 1-28-16,1-3 6 0,0 0-22 0,0-3-34 16,0-4-26-16,3 1-51 0,-1-4 2 0,0-6-82 15,1-2-72-15,2-3-89 0,-2 0 27 16,0-2-272-16,1 0 17 0,4 0 66 0,16-12 16 15,-12 3 26-15,2 4 25 0,0-3 16 0,5 1 42 16,-1 0 24-16,-1 0 3 0</inkml:trace>
  <inkml:trace contextRef="#ctx0" brushRef="#br0" timeOffset="139454.32">8124 9224 1007 0,'4'3'360'0,"1"0"45"0,6 7-22 0,0 2 9 16,2 4-28-16,-1 1-16 0,2 2-8 16,-2 1-47-16,2-1-17 0,-5-1-15 15,1-2-22-15,-1 1-23 0,-2-2-19 0,0-1-30 16,-2-6-18-16,-1-1-19 0,1-3-5 0,-2-1-4 16,-2 2-12-16,0-3-8 0,0-1-14 0,-1-1-9 15,-1-1-11-15,2-2-28 0,0-1 7 16,-1-1-45-16,4-11-4 0,-3-1-9 0,5-1-22 15,4-2 6-15,-4 4-12 0,2 1 9 0,2-4-4 16,1 3 15-16,-2 6-18 0,-1-1 16 16,1 7-2-16,-2 4 5 0,-7 0-2 0,7 0-1 15,13 10 5-15,-7-2 1 0,-2 3 25 16,1 0 4-16,0-2 3 0,1 5 5 0,0-2 1 16,0 2 7-16,-3-3-18 0,2 3 21 0,0-4-14 15,-5-2 10-15,-1 0-6 0,-1-5 10 16,-1 1-17-16,1-3-5 0,-2 1 5 0,1-2-2 15,-4 0-12-15,0 0 8 0,0 0-11 0,20-17 1 16,-9 5-14-16,-3-2-11 0,6-1-9 16,-5-2-10-16,2 0 13 0,2 3-14 0,-2-1 10 15,-1 1 6-15,2 3-1 0,-6 3-2 0,2 2 7 16,-3 2 6-16,1 1 1 0,0 3 6 16,0 0-9-16,-6 0 10 0,11 0-3 0,12 10 8 15,-8-3 1-15,-1 0-7 0,2-2 5 0,-2 1-2 16,-2-2 8-16,0-2 0 0,-3 0 0 15,8 1-9-15,-5 0 13 0,-2-3-10 0,0 0 12 16,-2 0 3-16,-8 0-3 0,6 0-4 0,1 0 2 16,-7 0-4-16,25-17 2 0,-11 7-4 15,-2 1-5-15,-1-4 6 0,0 4-3 0,-2-3 9 16,-1 4-5-16,-1 3 0 0,-2 0-3 0,-1 1-12 16,0 4 6-16,-4 0 16 0,0 0-5 15,0 0 4-15,7 0 4 0,5 10 8 0,-3 1-6 16,1-1 1-16,1 0 10 0,-2-1 8 15,-2-1-2-15,6 1 10 0,-1-4-20 0,2 2 19 16,-2-2-17-16,-2-2-1 0,2-1-6 0,-2-2 19 16,0 0-5-16,0 0-5 0,2 0 1 15,18-13-15-15,-14 6 1 0,-1-2 2 0,-2-1 12 16,-1-1-5-16,-2-2 3 0,0 1-7 16,-3-2-19-16,-3 5 19 0,-2 1-8 0,-2 0-1 15,0 8-6-15,0 0 2 0,0-8-6 0,-15-3-3 16,9 9-23-16,-9-1-7 0,0 3-12 15,15 0-40-15,-15 0-3 0,-15 10-36 0,16-3 12 16,6-2-128-16,-1-1-21 0,2 0-57 16,1 0 28-16,5 1-198 0,2-2 29 0,3 1 13 15,14 5 23-15,6-5 60 0,4 0-20 16,2 1 47-16,3 1 39 0,0-5-15 0,2 2 45 16</inkml:trace>
  <inkml:trace contextRef="#ctx0" brushRef="#br0" timeOffset="139912.04">9710 9189 704 0,'9'-12'313'0,"-3"-3"-29"16,-5 3 19-16,1 2-18 0,-2 10-36 0,0-9 44 16,-15-11-31-16,0 11 14 0,0 4-21 0,-4 2-4 15,0 3-18-15,7 0-6 0,-21 10-23 16,14 0-5-16,-1 2-15 0,1 2-25 0,3 3 3 16,4-2-31-16,2 1 6 0,3 2-27 15,4-1 6-15,3-10-29 0,0 5 7 0,0-2-23 16,15 14-4-16,-2-15-17 0,-2-4 0 0,4 1-25 15,0-5-30-15,0-1-24 0,-7 0-33 16,5 0-7-16,19-18-28 0,-14 8 8 0,-2 0-38 16,0-2-7-16,-5-3-26 0,1 0 5 0,-3-4-17 15,3-2-18-15,-5 1 4 0,-4-4-7 16,-2-1-23-16,-1 11 20 0,0-7 16 0,0-3-3 16,-12-31 37-16,6 27 15 0,-1-1 10 15,2 2 38-15,-1 2 32 0,0 1 36 0,0 3 32 16,0 4 32-16,0 3 38 0,2 2 14 15,1 5-6-15,-3 2 19 0,3 2-12 0,3 3 53 16,0 0 11-16,0 0 18 0,-20 19 8 0,13-2-2 16,2 4 5-16,3 3 4 0,1 4-24 0,1-12 1 15,0 9-26-15,0 2-18 0,12 33 7 16,-1-29-18-16,-1 1-4 0,2-3-32 0,3-3-18 16,4 1-36-16,3-3-24 0,3-2-63 15,4 0-19-15,4-4-45 0,1-2 12 0,4-4-125 16,1 0-63-16,2-7 28 0,2 0-262 0,-1-2 24 15,-2-2 58-15,-20-1 32 0,9 0-5 0,38-16 60 16,-29 4 18-16,-1-3 34 0,-2 1-25 16,0-4 37-16,-5 0 20 0</inkml:trace>
  <inkml:trace contextRef="#ctx0" brushRef="#br0" timeOffset="140153.18">10515 9042 252 0,'0'-7'504'15,"0"0"-10"-15,-1 3-33 0,1-1-56 16,-1 1-40-16,0 3-27 0,-1 2-16 0,1 1-9 15,0 5-16-15,-3 11-16 0,1 3-9 0,-2 3-12 16,3 5-16-16,1 3-20 0,1 4-25 16,0-21 6-16,0 13-22 0,0 4-32 0,0-1-16 15,0 3 7-15,13 36-14 0,-11-36-40 16,0 0-34-16,0-4-28 0,1 1-20 0,-3-3-50 16,2-5-26-16,-2-2-43 0,0-6 10 0,0-15-149 15,0 0-68-15,0 0 29 0,-9 5-282 0,6-10 46 16,1-2 54-16,-4-9 1 0,-1-1 62 15,-2-2 51-15,1 0 14 0,0-2 7 0,0 0-2 16,-1-1 59-16,3-1 19 0,0 1 3 0</inkml:trace>
  <inkml:trace contextRef="#ctx0" brushRef="#br0" timeOffset="140368.25">10384 9094 818 0,'4'-17'374'15,"1"-2"23"-15,5 3-35 0,3 2-28 0,3 3 15 16,1 4-25-16,2 0-8 0,3 6-17 0,-13 1-7 15,7 0-9-15,21 19-23 0,-19-6-21 16,-4 3-30-16,-2 4-15 0,-4 2-9 0,-5 2-21 16,-3-2-24-16,0-9-8 0,-12 24-33 15,-2-15-57-15,-2-2-74 0,-5-1-75 0,-1 1 10 16,-6-2-225-16,-2-1 27 0,0 1-264 16,-3-6 62-16,-5-5 12 0,1 1 40 0,-4-1 61 15,-3-2 17-15,7-1 9 0,-2 1 37 0,5 0-24 16,0-3 78-16,1 3 48 0</inkml:trace>
  <inkml:trace contextRef="#ctx0" brushRef="#br0" timeOffset="141618.59">11361 8974 708 0,'0'12'229'15,"0"-12"-24"-15,0 0-37 0,0 0-11 0,0 0-22 16,0 0-9-16,0 0-1 0,0 0-19 0,0 0-14 16,0 0-9-16,0 0-4 0,0 0 11 0,0 0-12 15,0 0-11-15,0 0 14 0,0 0-11 16,0 0 5-16,0 0 19 0,0 0-14 15,0 13 0-15,0-13-10 0,0 0 3 0,0 0 14 16,0 0-7-16,0 0-7 0,0 0-29 0,0 0 5 16,0 0 8-16,0 0-9 0,0 0 6 15,0 0-4-15,0 0-25 0,0 0-1 0,0 0-4 16,0 0 24-16,0 0-30 0,0 0 13 0,0 0-33 16,0 0 15-16,0 0 10 0,0 0 16 15,0 0-23-15,0 0-15 0,0 0 24 0,0 0 30 16,0 0-30-16,0 0-7 0,0 0 26 15,0 0-19-15,23 18 24 0,-6-22-6 0,-7 4-3 16,21-8 17-16,-7 2-13 0,-1 1 16 16,4 1-6-16,0 1-6 0,-2 0-10 0,2-3-8 15,-1 6-3-15,-1-2-26 0,0-4-39 0,-5 5-29 16,-6 0-34-16,-3-1-54 0,-4 2-30 16,-1 0 19-16,-1-2-238 0,-3 1-10 15,-2-1 23-15,2 0 13 0,-2 2 31 0,0 0 24 16,0 0 37-16,0 0 20 0,-14-10 13 15</inkml:trace>
  <inkml:trace contextRef="#ctx0" brushRef="#br0" timeOffset="141882.29">11431 9143 1002 0,'1'1'304'0,"-1"2"-11"0,1-2-40 16,3 1-28-16,1-1-10 0,3-1-16 16,11 0-7-16,-8 0-35 0,7 0-30 0,6 0 19 15,1 0-48-15,30-13 0 0,-23 10-35 16,-2-1-39-16,2-1-11 0,-2-2-41 0,5 2-37 16,2-2-34-16,0 0-34 0,2 0 12 15,-1-1-246-15,0 2-13 0,-4-1 39 0,0 0 4 16,-2 2 52-16,-5-2-9 0,2 3 27 0,-3-4-6 15</inkml:trace>
  <inkml:trace contextRef="#ctx0" brushRef="#br0" timeOffset="142318.68">11495 8754 237 0,'-17'-1'349'15,"6"-1"-83"-15,1 0-30 0,3 1-31 16,3-1-5-16,2 1-16 0,4 2 15 0,0 0-5 16,3 1 1-16,13 0-28 0,3 3-8 0,6-1-18 15,7 1 7-15,0 0-10 0,2-2-14 16,3 2-15-16,9 5 0 0,2-2 2 0,6-2-10 15,5 2 1-15,4-1-11 0,4 2-19 16,0 0-8-16,2 1-31 0,-5 1-5 0,-5 2 38 16,-4 0-1-16,-4 1-6 0,-6 0-45 0,-6-1-4 15,-4 3 12-15,-6 0 4 0,-7 0-33 16,-3 1 6-16,-6 2 25 0,-8 2-1 0,-6 1-2 16,-1-11-16-16,-16 22 0 0,-3-13-1 15,-4 2 6-15,-10-1-3 0,1 3 1 0,-5 1 5 16,-4 1-29-16,-4-4 2 0,-1 2 0 0,-3 1-1 15,-1-1-10-15,-1 2-41 0,3-2-9 16,-1-2-33-16,2 2-30 0,5-4-31 0,8 2 16 16,-2-1-156-16,7-1-131 0,3-1 33 15,3-3 34-15,3-1 43 0,4-2-20 0,2 1 67 16,6-4-38-16,3 4 61 0</inkml:trace>
  <inkml:trace contextRef="#ctx0" brushRef="#br0" timeOffset="143312.97">13654 8987 702 0,'13'-17'296'0,"3"-11"2"15,-14 19-4-15,-1 1-31 0,-1 8-26 0,0-13 3 16,0 1-28-16,-15-17 5 0,4 15-13 0,0 3-1 16,-2-2-12-16,-2 4-32 0,-2 1-5 0,-5 3-15 15,-1 5-4-15,9 0-12 0,-5 0-5 16,-27 15 3-16,22-5-20 0,2 7-2 0,-2 1 0 15,2 5-16-15,2 1-8 0,2 2 1 0,5-1-6 16,2 1-9-16,4-2-13 0,2 3 9 16,4-4-10-16,1-12-6 0,0 3-9 0,17 20 14 15,-9-19-18-15,7-7 1 0,-3-1 0 0,5-3-13 16,-3-1 9-16,4-1-8 0,-9-2 3 16,7 0-11-16,19-12 3 0,-18 5-12 0,2-4 17 15,-3-4-15-15,0 4 6 0,-2-6-16 16,-2 5 13-16,-3-7-6 0,1 2 3 0,-2-2 8 15,-3 2-9-15,1 1 1 0,-2 0 3 0,2 1-13 16,-4 6 8-16,-1 2 4 0,1 1-8 16,-1 1-10-16,-1 5 18 0,1-1-8 0,0 2 21 15,1 2 10-15,1 2 14 0,-3 0-5 16,7 10 8-16,-3 2 8 0,4 0-3 0,-5 2-11 16,4 0-6-16,2 1-8 0,-2-3-2 0,2 0 9 15,0-3-9-15,-4-2-5 0,3 0-42 16,-2-4-19-16,-1-4-21 0,0-1 7 0,1-2-153 15,-6-1-36-15,0 0-78 0,19-18 28 16,-13 3-221-16,-1 1 40 0,0-5 27 0,-2-1 17 16,0-2 30-16,0 0 61 0,-3 10 6 0,0-7 53 15,0-3-4-15,0-4 14 0,-12-23 21 16</inkml:trace>
  <inkml:trace contextRef="#ctx0" brushRef="#br0" timeOffset="143594.72">13609 8386 888 0,'0'-2'347'0,"0"-1"-62"16,0-2-41-16,-2 3-26 0,2 1-8 0,2 1 6 15,0 3-23-15,0-1 8 0,7 12-8 0,-2 1-6 16,-1 3-6-16,-4 4-16 0,7 1-22 0,-3 0-28 15,-1 0-11-15,-2-1-21 0,1 0 5 16,-1-4 1-16,-3 0-19 0,2 0-35 0,0-2-3 16,-2-10-60-16,0 2-37 0,0-1-45 15,0-7-28-15,0 7-70 0,0-7 19 0,0 0-267 16,5 8 54-16,-8-10 23 0,2-1 30 0,0-1 12 16,0-1 18-16,0-1 32 0,-4-9 17 0,-1-2 27 15</inkml:trace>
  <inkml:trace contextRef="#ctx0" brushRef="#br0" timeOffset="143878.98">13587 8373 785 0,'-1'-8'397'16,"1"1"-71"-16,1 0-12 0,1-9-42 16,-2 8 4-16,13-15-52 0,1 9 4 0,-1 2-9 15,4-1-17-15,0 5-12 0,3-2-39 0,-2 5 5 16,2 1-22-16,2 2-18 0,-13 2 2 0,6 0-9 15,0 0-11-15,17 18-10 0,-20-8-20 16,0 4 5-16,-4 1 5 0,-2-1-17 0,-3 1-13 16,-3 0 10-16,0-7-14 0,0 5 6 0,-10 17-19 15,3-16-14-15,-7 1-36 0,6-1 1 16,-3-2-75-16,1-2-61 0,-1 1-44 0,0-7-59 16,1 0 23-16,2-3-255 0,2-1 46 15,6 0 24-15,0 0 55 0,0 0 10 0,-9-12 11 16,9 7 29-16,1 0 49 0,6-7 22 0,2-3 8 15</inkml:trace>
  <inkml:trace contextRef="#ctx0" brushRef="#br0" timeOffset="144113.6">13936 8407 1007 0,'3'3'433'0,"-1"-1"-35"16,0-1-35-16,-2 1-21 0,2 1-47 0,-1-2-25 15,1 1-38-15,3-1-24 0,-3 1-24 16,2-2-13-16,0 1-16 0,3 0-20 0,0 0-20 16,3-1-6-16,-1 0-18 0,7 0-30 0,1 0-32 15,2 0-31-15,19-10 1 0,-19 5-123 0,-5 3-33 16,5 2-60-16,-2-4 20 0,-2 3-244 16,-5-1-20-16,-4 2 52 0,1-3 30 0,-2 3 29 15,0-2 20-15,-2 2 42 0,0-1 4 16,1-1 29-16,-2 2-48 0</inkml:trace>
  <inkml:trace contextRef="#ctx0" brushRef="#br0" timeOffset="144438.97">14258 8215 606 0,'3'-8'402'0,"1"3"-45"0,-4 0-59 16,2 0-11-16,-2 2-14 0,0 0-34 0,2 0-28 16,-1 2-26-16,0 0-21 0,0 2 34 15,1 0 1-15,0 2-16 0,0 1 6 0,5 10-19 16,-2 2-2-16,-1 4-10 0,0 2-5 0,1 2-14 16,-1-3-14-16,4 1-17 0,-4 0-9 15,-3 0-7-15,1 0-9 0,1-3-6 0,0 0-12 16,-3-1-27-16,2 1-46 0,0-7-42 0,-2 1 4 15,0-13-86-15,0 9-31 0,0-2-33 16,0 0-50-16,0-1 25 0,0-6-272 0,0 7 14 16,0-7 63-16,0 0-5 0,0 7 52 15,0-7 36-15,0 0-9 0,0 0 43 0,0 0 46 16,0 7-5-16</inkml:trace>
  <inkml:trace contextRef="#ctx0" brushRef="#br0" timeOffset="145594.68">14876 8958 921 0,'0'0'365'15,"0"0"-9"-15,0 0-46 0,13 0 12 16,-13 0-13-16,29 7 6 0,-17 6-15 15,-3-1-15-15,3 1-30 0,-5 1-17 0,1-2 7 16,-4 2-38-16,1-4-10 0,-3-2 1 0,0 0-23 16,1-2-6-16,-3-1-12 0,0 0-9 15,0-5 17-15,0 2-29 0,0-2-6 0,0 0-7 16,0 0-8-16,-9 0-21 0,6-1-10 16,1-3 4-16,-2 0-11 0,4-3-41 0,-2 1 10 15,2-1-18-15,2 0-5 0,-2-2-7 0,9-14-10 16,-3 10-2-16,6 1 18 0,-1 5 9 15,3 3-23-15,-3-1-3 0,0 5 12 0,-11 0 1 16,9 0-16-16,13 10 3 0,-8-1-5 0,-3 1 6 16,-1 2-5-16,3 3 3 0,-4 1 3 0,0-3 8 15,-5 1-11-15,3-1-12 0,-5-3 12 16,0-2-12-16,0-1 16 0,0-1-5 0,1-1 20 16,-3-3-19-16,0-2 5 0,0 0 6 15,0 0-8-15,0 0 11 0,-7 3-7 0,5-6-5 16,-2-1 13-16,2-1-26 0,-3-8 6 0,3-3 15 15,2 6-1-15,0-5-18 0,0 0-9 16,17-18 1-16,-5 16 8 0,-1 1-3 0,2 0 3 16,3 2-18-16,2 2 20 0,4 3 15 15,-3 1-2-15,0 1-18 0,4 4 14 0,0 3 6 16,-12 0 8-16,5 0-2 0,20 15-3 0,-18-6 0 16,-1 1 43-16,0 2-8 0,-4 1-10 15,-4 0 12-15,-2 2-11 0,-1 0-5 0,-3-4 10 16,-3-11 7-16,0 14-24 0,0 0-4 0,-17 12 8 15,5-11-35-15,-2-1 2 0,0-3-93 16,-3 0-33-16,-1-4-43 0,-3 1-48 0,2 1 20 16,-6-6-148-16,4 1-90 0,4-2 38 0,-2-1-194 15,19-1 32-15,-11 0 56 0,4 0 26 16,-2-12 56-16,9 7 38 0,4-1 0 0,8-3 43 16,6-3 22-16,4 0 51 0,1 2-12 15,1 1-1-15</inkml:trace>
  <inkml:trace contextRef="#ctx0" brushRef="#br0" timeOffset="145925.56">15584 9013 732 0,'2'0'385'0,"3"0"-57"0,-3 0-13 15,-2 2-48-15,0 0-32 0,-2 2 36 16,2-1-16-16,-2 0-16 0,2 1-31 0,0 1-3 16,0 0-34-16,0 0-2 0,2 2-22 15,0-3-1-15,1-1-13 0,1 2-29 0,9 0 8 16,3 2-1-16,1-5-26 0,-9-2-8 0,3 0-1 15,7 0-8-15,16-11-10 0,-15 3-2 16,2-1-16-16,-3-1 8 0,0-2-8 0,0 2 0 16,-3-4-8-16,1 2-9 0,-5 0 1 0,1-1 4 15,-5 0-10-15,-1 2 5 0,-3 4-16 16,-3 2 10-16,0 5-9 0,0 0-4 0,0 0 3 16,-23-17-16-16,3 14-9 0,-2 1-20 0,11 2-22 15,-8 0 1-15,-1 0 6 0,-23 12-63 16,21-6-12-16,4-1-32 0,0 1-9 0,0-1-49 15,7 0-24-15,4-3 21 0,3 1-266 16,2-1 57-16,2 1 18 0,0-3 57 0,0 0 2 16,27 10 38-16,-3-5 3 0,5-1 0 15,4 1 27-15</inkml:trace>
  <inkml:trace contextRef="#ctx0" brushRef="#br0" timeOffset="146442.95">16186 8988 776 0,'14'-5'356'0,"-5"0"-48"0,-5-3 14 15,1 2-29-15,-3-1-37 0,-2 1 23 16,-2-1-32-16,2 7-13 0,-14-19-2 0,3 12-14 16,-2-3-7-16,-4 5-20 0,0 1-13 0,-2 3-11 15,0 0-17-15,9 1-20 0,-5 0 7 16,-16 15-11-16,12-6-8 0,4 3-22 0,-1 4-5 16,3 1 5-16,1 2-9 0,3-1-20 0,5 1 4 15,2 0-4-15,2-4-23 0,0-7 12 16,0 3-18-16,19 13 5 0,-7-15-4 0,3-2-4 15,-3-4-17-15,1-2-29 0,-4-1-16 0,3 0-27 16,21-19-16-16,-14 9-39 0,2-3 10 16,-2-4-39-16,-6-2-13 0,3-1-51 0,-3-2-7 15,1 1-27-15,-1-1 24 0,-1-6-135 16,-3-3-90-16,-1 1-3 0,-1 2 17 0,0 0 61 16,-2 2 28-16,-1-3 81 0,-4 2 133 15,0 5 10-15,0 10 196 0,0-5-10 0,0 0 45 16,-12-19 10-16,2 19 7 0,5 4 12 15,-1-2-15-15,-4 4 30 0,6 3-18 16,1 2-15-16,-1 0 13 0,0 4-15 0,1 0 30 16,1 2-8-16,2 0-4 0,0 0-7 0,0 0 10 15,-6 11-3-15,4-5 14 0,6 12 4 0,-4-7-3 16,0 4 13-16,9 28-5 0,-1-16-2 16,-1-1-23-16,1 2 12 0,0 2-33 0,1-2-8 15,3 2-19-15,-1-1 1 0,1-1-20 16,1-2-15-16,-1-1-19 0,-2-4-26 0,3 1-44 15,-2-3-49-15,1-1 8 0,1-5-153 0,1-4-62 16,3-2 23-16,2-3-283 0,4 1 13 16,3-3 40-16,6-2 59 0,1 0 28 0,-17 0 12 15,11 0 26-15,2 0 32 0,2 0 55 16,30-12-22-16,-31 6 44 0</inkml:trace>
  <inkml:trace contextRef="#ctx0" brushRef="#br0" timeOffset="146706.15">16962 8891 917 0,'2'-5'498'0,"-2"4"-66"0,2-3-41 0,0 5-22 15,-2 0 6-15,0 2-19 0,3 2-30 0,-1 14-9 16,0 0-11-16,0 1-19 0,4 9-30 0,0-2-27 16,-2 2-25-16,2-2 26 0,-1 4-53 0,-3 0-11 15,3-3-12-15,-3 5-29 0,3-4-19 16,-3-2-8-16,-2-3-12 0,0 0-74 0,0-15-37 15,0 4-40-15,0-4-43 0,0 1 11 16,0-3-153-16,0-7-53 0,0 0-59 0,-2 5 31 16,4-7-224-16,-2-1 47 0,0-2 33 15,2-1 12-15,-2 0 85 0,0-2 12 0,0 1 29 16,0-4 26-16,0-4 10 0,-12-19 12 0,12 13 40 16</inkml:trace>
  <inkml:trace contextRef="#ctx0" brushRef="#br0" timeOffset="146990.4">16903 8893 1102 0,'0'-9'447'0,"0"1"-69"15,4 1-12-15,5-2-35 0,1-3-2 0,3 2-23 16,3 3-27-16,1 4-11 0,2-2-34 16,1 0 7-16,3 4-42 0,-10 1 2 15,5 0-26-15,3 0 2 0,23 16-34 0,-24-7-10 16,-1 2-20-16,-4 1 0 0,-4 1-15 0,-2 3-1 15,-4-3-15-15,-3-1-10 0,-2-1 8 0,0-4-13 16,-11 15-3-16,2-10-9 0,-3 1-35 16,-2-2-8-16,-3-4-44 0,-1-2-60 15,0 2-54-15,0-2 13 0,0 0-143 0,3-5-70 16,8 0 32-16,0 0-231 0,-5 0 41 16,-7-14 11-16,9 4 81 0,6 0 18 0,2 3 32 15,2 0 31-15,0 0 30 0,25-11 4 0,-3 7 14 16,-2 0 55-16</inkml:trace>
  <inkml:trace contextRef="#ctx0" brushRef="#br0" timeOffset="147372.92">17971 8788 708 0,'-3'0'354'0,"-1"0"27"16,1 0-50-16,-1 0-2 0,1 0-9 0,-1 0-14 16,2 0-8-16,1 0-18 0,-1 0-7 15,0 0-6-15,1 0-11 0,0 0-12 0,1 0-25 16,1 0-7-16,2 0-27 0,1 0-5 0,4 0-12 15,12 1-18-15,-8-1-24 0,6 0-19 16,4 0 5-16,2 0-25 0,2 0 2 16,-1 0-4-16,1 0-28 0,-1 0-33 15,-2 0-37-15,-5 0-38 0,0 0-46 0,-5 0 9 16,-1 0-131-16,-2 0-50 0,-3 0-56 0,-7 0 29 16,7 0-245-16,-7 0 31 0,8-4 41 0,-9 4 39 15,-2 0 37-15,-3 0 27 0,-9 6 18 16,2-5-1-16,-5 3 80 0,0 1-16 0,0-3-1 15</inkml:trace>
  <inkml:trace contextRef="#ctx0" brushRef="#br0" timeOffset="147576.96">17989 8881 802 0,'-2'2'401'0,"0"0"-61"0,2-1 63 16,2 2-14-16,0-2-34 0,0 2-8 0,4 0-25 15,1-2-23-15,12 2-41 0,0 0-26 0,1 0-31 16,2-2-4-16,-1 0-34 0,2 2-13 0,-1-2-22 15,-2 0-22-15,-1 1-46 0,-12-2-50 16,3 0-39-16,1 0 4 0,0 0-159 0,1 0-53 16,-3 0 21-16,5 0-262 0,13-12-7 15,-18 9 13-15,1 1 38 0,-2-2 50 0,0 2 39 16,-1 0-7-16,8-3 58 0,4 1-24 16,0-1 58-16</inkml:trace>
  <inkml:trace contextRef="#ctx0" brushRef="#br0" timeOffset="147877.26">18707 8674 964 0,'4'-3'521'15,"1"0"-65"-15,-2 2-35 0,0 1-15 16,0 1-10-16,2 2-14 0,-1 2-44 15,2 9 2-15,1 3-38 0,-5 2-29 16,0 2-31-16,0 0-26 0,-1 5-23 0,-1-2-20 16,0-10-18-16,0 6-18 0,0 2-13 0,0 0-61 15,-11 23-35-15,7-25-73 0,-3 0-64 16,5-1 13-16,-1-2-177 0,-1-6-66 0,-2-3 30 16,2-2-283-16,1-4 80 0,0 2 47 15,-1-4 12-15,2-2 62 0,2 2 24 0,0 0 25 16,0 0 8-16,-11-11 41 0,0 2 17 0,2-4 11 15</inkml:trace>
  <inkml:trace contextRef="#ctx0" brushRef="#br0" timeOffset="149124.62">10435 9525 853 0,'0'0'285'16,"13"0"-40"-16,-13 0 10 0,0 0-25 0,0 0-22 16,0 0-15-16,0 0 10 0,14 0-24 15,2 7 1-15,-14-7-18 0,0 0-17 0,-1-2-16 16,-1 0-14-16,2 2 39 0,-2 0-8 16,1-1-19-16,0 1-11 0,1 0-15 0,-1 0-29 15,-1-1-1-15,2 0 5 0,-2 1-15 0,1 0-1 16,0-2-4-16,-1 2-24 0,1 2-9 15,-1-1 12-15,1-2-1 0,0 1-15 0,-1-2 25 16,1 2-23-16,0 0 2 0,-1 0 3 0,0-1-14 16,1 1-21-16,0 0 0 0,-1 1 1 15,0-2 0-15,2 1 1 0,-2 0-51 16,1-1-31-16,-2 1-16 0,2-1-34 0,-1-1-68 16,1 2-27-16,1-3 21 0,-1 2-237 15,1-1 42-15,0-2 12 0,0 3 30 0,-1 0 44 16,-1-2 26-16,1-1 27 0,-1 2-6 0,-1-1-5 15</inkml:trace>
  <inkml:trace contextRef="#ctx0" brushRef="#br0" timeOffset="175017.53">13519 10435 534 0,'0'0'254'16,"0"0"-17"-16,-13 0-8 0,13 0-6 0,0 0 3 15,-27 8 3-15,22 5-14 0,-4 2-3 0,1 0-27 16,4-1-1-16,0 1-1 0,-1 1-24 15,2-5-31-15,1-2-14 0,1-2 28 0,1 0-9 16,0-7-20-16,0 0-3 0,0 8-7 16,0-8 12-16,0 7-9 0,11 1-7 0,-7-7-16 15,3-1 7-15,0 0-18 0,11-4-10 16,-11 4-9-16,22-7 3 0,-10 2-7 0,-1 2-9 16,1 0-2-16,-1 1-9 0,-4 1 4 15,-1 0-3-15,-13 1-2 0,12 0-4 0,12 10 11 16,-11-3-7-16,-1 1 10 0,-1 3-18 0,-6 2 21 15,4-1 5-15,-6-1-1 0,-1-1 6 0,-2-10-5 16,0 10 5-16,0 0 5 0,0 2-11 0,0 3 4 16,-19 11-20-16,11-14 8 0,-2 2 1 15,-4-2-16-15,-2-4-2 0,1 2-8 0,-4-3-38 16,1-1-40-16,-2 0-24 0,3 1 9 16,2-2-81-16,-1 0-39 0,0-3-34 0,5 0-51 15,11-2 29-15,-10 0-229 0,3 0 17 16,7 0 40-16,-14-11 29 0,11 8 22 15,0-1 39-15,3 1 23 0,-1-2 16 0,1 2 44 16,0-3-19-16</inkml:trace>
  <inkml:trace contextRef="#ctx0" brushRef="#br0" timeOffset="175472.74">13485 10391 916 0,'-2'-1'298'0,"4"0"-23"0,-4 1-1 0,2 0 15 15,-1-2-46-15,1 1-12 0,-1 1-28 16,2-2 11-16,2 2 4 0,1 0-35 0,1 0 18 16,2 0-33-16,-1-1-2 0,14 1-17 15,-8 0-7-15,6 0-10 0,3 0-6 0,5 0-31 16,2 0 2-16,2 0-3 0,0 0-18 16,1 0-19-16,-2 0 8 0,-1 0-8 0,24-9-1 15,-32 7-16-15,-11 2 1 0,1 0 2 0,1 0-10 16,0 0-7-16,-3 0-1 0,-2 0-13 15,-6 0-3-15,9 0-9 0,-9 0-6 0,0 0-26 16,6 0-8-16,0 0-21 0,-6 0 7 0,0 0-49 16,-2-3-56-16,-2 3-10 0,2-2-32 15,-4 1-24-15,4 0 19 0,-2-2-170 0,1 1-69 16,-1-1-8-16,-1 0 62 0,0-1-2 16,1 1 61-16,-1-1 12 0,1 1 27 0,0-1 45 15,-4-7-3-15</inkml:trace>
  <inkml:trace contextRef="#ctx0" brushRef="#br0" timeOffset="176834.42">13982 9924 693 0,'0'0'228'0,"0"-14"-13"15,0 14-9-15,0 0-2 0,0 0-3 0,0 0-8 16,0-12-2-16,0 12-18 0,-11-17-32 16,10 17-4-16,1 0-12 0,0 0 2 0,0 1 7 15,0 2-17-15,0 1-13 0,0 2 50 16,0 2 14-16,4 15-2 0,-4-10-7 0,0 6-2 16,10 29-3-16,-8-16-14 0,0-2-13 0,-1 0-4 15,3-1-13-15,-2-2-12 0,0-2-14 16,1 0-2-16,1-2-13 0,-2-1 0 0,2-3-13 15,-3-2-8-15,1-1-17 0,0-3-26 16,-1-4-44-16,1-6-24 0,-2 4 5 0,2-2-83 16,-2-3-52-16,0-2-38 0,2 0 24 0,-3-1-193 15,1-2-63-15,1 0 29 0,0 0 8 16,-1-1 47-16,0 0 31 0,1-1 15 0,0-1 18 16,-1 1 32-16,2-2 34 0</inkml:trace>
  <inkml:trace contextRef="#ctx0" brushRef="#br0" timeOffset="177435.02">14296 9999 539 0,'5'-16'275'0,"-1"1"-36"15,-1-4-32-15,-1 2 1 0,0 1-26 0,-2 3-22 16,0 0-3-16,0 6-4 0,0-2 16 15,0-1-25-15,-15-12-17 0,12 15 13 0,-4 0-36 16,0 2 2-16,1 4-6 0,-1-2-24 0,1 3 12 16,6 0-6-16,-10 0 4 0,-12 16-8 15,8-7-13-15,1 2 18 0,-1 1-21 0,3 2 19 16,-1-2-19-16,6 2-6 0,-3 0-7 0,1-3-6 16,3 3-3-16,1-7 11 0,0 2-5 15,3 0-4-15,1-2-4 0,0-7-4 0,0 0-4 16,0 7-3-16,0-7-18 0,13 16-2 15,-8-13 42-15,0-1-7 0,0-1-26 0,3 0 3 16,-4-1 0-16,3-1-3 0,-1 0-1 0,-6 1 1 16,9 0 7-16,14-15-7 0,-15 9-10 0,0-1 1 15,1-3-2-15,-5-1 9 0,5 0 0 16,-4 0-3-16,4-2 0 0,-6 4-25 0,0 2 2 16,2 1 16-16,-5-1 1 0,4 4-12 0,-1-1-5 15,-1 1 0-15,0 1 37 0,-2 2-12 16,1-3 8-16,1 3 25 0,-2 0 24 0,0 0-1 15,0 0 12-15,2 15-5 0,-2-7 15 16,0 10-2-16,0-7 0 0,0 5 26 0,0 3-22 16,0 3 9-16,0 2-10 0,0 1 5 0,0 1-24 15,0 1-12-15,9 24-8 0,-7-27 11 16,-2 2-12-16,0-4-6 0,0-2-6 0,0-1-4 16,2-2 5-16,-2-11-9 0,0 1-26 15,0 1-17-15,0-1-24 0,0-2-9 0,0-5-11 16,0 8-12-16,0-8-54 0,0 0 11 15,0 0-88-15,3 9-35 0,-3-12-28 0,0 0-51 16,2-2 28-16,0 0-241 0,1 0 40 0,3-10 37 16,3 1 39-16,-1-3 31 0,0 5 17 15,1-2 25-15,-1 3 21 0,4 1 13 0,-1-1 43 16</inkml:trace>
  <inkml:trace contextRef="#ctx0" brushRef="#br0" timeOffset="177686.97">14492 10103 716 0,'0'-3'405'0,"0"1"-64"15,0-1 35-15,-1 0-36 0,1 1-38 16,-1 1-24-16,2-2-28 0,0 1-2 0,1 0-26 16,3 1-21-16,0-2 3 0,3 2-31 0,-2 0-18 15,11-3-8-15,0 1-15 0,1 0-22 16,-1 0-15-16,-4 2 1 0,7-1-34 0,-4-1-31 15,2 1-65-15,0 0 3 0,-5 0-132 16,3-1-55-16,-2 0 23 0,-5 1-277 0,1-1-7 16,-2 1 54-16,-2-2 40 0,-1 2 24 0,3 1 9 15,4-6 26-15,1-1 5 0,-4 3 29 16,7-2 33-16</inkml:trace>
  <inkml:trace contextRef="#ctx0" brushRef="#br0" timeOffset="177980.76">14914 9874 1130 0,'2'-3'428'0,"0"0"-62"0,-2 2-11 0,0 0-31 16,1 4 6-16,-1 1-17 0,2 1-19 15,-2 3-15-15,-2 12-33 0,2-10-16 0,0 7-7 16,0 4-18-16,0 3-22 0,0 0-15 15,0 2-43-15,0 1 9 0,0-4-28 0,0 0-7 16,0-1-16-16,0-2-31 0,0-3-43 16,0-4-31-16,0-1-45 0,0-2-35 0,0-1 8 15,0-3-81-15,0-6-53 0,0 0-61 0,0 0 26 16,0 0-248-16,-5 12 31 0,5-15 9 0,-2 1 58 16,0 1 16-16,0-3 41 0,0-1 45 15,1 2-12-15,-3-2 36 0,-5-4 22 0</inkml:trace>
  <inkml:trace contextRef="#ctx0" brushRef="#br0" timeOffset="180435.34">15391 10606 945 0,'-13'0'351'0,"13"0"-8"0,0 0-43 0,0 0-18 15,0 0-34-15,-14 0-30 0,14 0 36 0,0 0-3 16,0 0-16-16,0 0-9 0,-11 17-26 15,13 0-9-15,-2-8-18 0,0 2-11 16,0 1-16-16,0-2-14 0,0 0-2 0,0-3-21 16,0 0-5-16,0-7-5 0,0 8-15 0,0-8 5 15,0 8 3-15,0-8-29 0,0 0 11 0,2 10-23 16,-2-12-4-16,-2 0-6 0,0-1-2 0,2-2-8 16,0-1-17-16,0-2-4 0,4-9-16 15,-4 8 4-15,11-16-5 0,-1 8 7 0,-1 2 5 16,3-1-5-16,2 3-3 0,2 4-1 15,0 2 10-15,3-1-7 0,0 6 6 0,-10 2-10 16,9 0 13-16,16 12 2 0,-14-4 5 0,-2 3 6 16,0 1-3-16,-3 0 4 0,1 2-13 15,-3-1-1-15,-1 2 9 0,-1-3-1 0,-4-3-16 16,0-2 7-16,-2-1 7 0,-1-2-2 16,-2-2 10-16,2 0 4 0,-2-1-5 0,-2-1-10 15,-2-2-7-15,2 1-1 0,-2-3 19 0,0 1-8 16,0-3-14-16,0 0-10 0,0 0 13 15,1-2-14-15,1 2 4 0,0-3 0 0,0-1-3 16,14-14-2-16,-3 15 12 0,0-2-6 0,0 2-4 16,5 5 10-16,0 0 8 0,0 3-8 15,3 1 10-15,-9 0 7 0,3 0 8 0,21 12 1 16,-16-3 16-16,0-1-22 0,-3 1 22 16,-2 1-29-16,-1-1 13 0,-5-1-15 0,-1-1 23 15,-5 0-19-15,1-2-21 0,-2-2-18 16,0-3-40-16,0 0-29 0,0 0 9 0,-11 10-135 15,7-10-56-15,-1 0-63 0,-2-2 31 16,2-2-237-16,1 0 18 0,0-1 43 0,1 0 51 16,1-2 13-16,2 1 49 0,0 0 27 15,0-3 41-15,15-14 26 0,-3 9 9 0,-3-1-3 16</inkml:trace>
  <inkml:trace contextRef="#ctx0" brushRef="#br0" timeOffset="180726.61">16020 10521 889 0,'5'3'371'0,"5"6"-54"15,2 0 72-15,-1 0-46 0,-2 3-7 16,1-1-25-16,0 1-11 0,-3-1-28 0,5 0-21 16,1 1-30-16,-2-4-14 0,1-1-28 15,-4-3-11-15,1 0-3 0,1-4-28 0,-10 0-18 16,8 0 5-16,5 0-32 0,16-12 2 0,-12 5-32 16,-2-2-12-16,1 0-25 0,-3-1-10 15,1-4-22-15,-3 4-1 0,-2-4-25 0,0-2 9 16,-4 3-5-16,-1 3-11 0,-2 1 2 0,-2 9-7 15,0-6-6-15,-11-5-5 0,5 8 5 16,-10-1 5-16,0 3-43 0,7 1-6 16,-4 0-14-16,-5 0-14 0,-16 13-10 0,19-7-18 15,-4-2-27-15,5 2-33 0,5-1 18 0,5-2-214 16,-4-1-31-16,5 1 36 0,1 0 26 16,2-1 39-16,2 0-4 0,-2-2 43 0,13 3 21 15,10-1-14-15</inkml:trace>
  <inkml:trace contextRef="#ctx0" brushRef="#br0" timeOffset="181258.04">16673 10510 767 0,'5'-5'350'16,"0"3"-5"-16,-5-3-44 0,0 2 29 16,0 1-11-16,-5-1-27 0,1 1-22 0,-1 0-8 15,-2 1-30-15,-11-1-20 0,1 0-14 16,5 2-20-16,-15 9-20 0,9 0-10 0,0-1-11 15,1 3-19-15,3 1-9 0,1 0-2 16,4 1-11-16,0 0-12 0,4 1 2 0,3-2-25 16,0-3 3-16,2 2-8 0,0-4-16 15,0 2 14-15,18 14-15 0,-7-14-9 0,2 1-4 16,3-5-17-16,-5-3-21 0,3-1-10 0,-5-1-20 16,18-11-14-16,-6 4-15 0,-2 0 6 15,0-2-36-15,-4-2-30 0,1-3-36 0,-1-1-26 16,-3-4-23-16,-3-3-41 0,1 1 25 0,-2-8-95 15,-4 2-21-15,1-4 27 0,-3-1 15 0,0-2 75 16,-2 19 62-16,0-6 58 0,-11-30 10 16,-1 22 85-16,2 3 49 0,0 1 25 0,-4 1 59 15,2 0-1-15,-3 5 16 0,1 1 2 0,1-1 26 16,2 2-21-16,-2 4 28 0,0 4-44 16,2 0 0-16,-1 3-2 0,5 3-12 0,1 3 39 15,6 0 20-15,0 0-5 0,-13 11 9 16,13 7 8-16,0-7 12 0,0 7 0 0,0 5-6 15,17 29-16-15,-6-19-15 0,3 0 1 0,1-1 2 16,3 0-27-16,-1 0-18 0,-2-1-11 16,1-3 1-16,0-4-12 0,-1 0-39 0,-3 0-47 15,1-3-36-15,1 0-36 0,-3-1-53 16,0-3 11-16,-2-3-93 0,-3-4-61 0,-1-5-55 16,-3 0 28-16,4-3-270 0,-2 0 50 0,2-1 35 15,-1 0 48-15,-5-1 51 0,16 0 14 16,4 0 21-16,7 0 43 0,2 0 5 0,5 0-3 15,35-11 25-15</inkml:trace>
  <inkml:trace contextRef="#ctx0" brushRef="#br0" timeOffset="183702.58">17231 10281 629 0,'0'0'246'0,"0"-13"-6"16,0 13 2-16,0 0-10 0,0 0 1 0,0 0-11 15,0 0 19-15,0 0-14 0,-5 24-26 0,10-2 8 16,0 4 9-16,-3 1-1 0,0-3-20 16,0 0-10-16,1 1-21 0,1-1-4 0,-2-2-19 15,0-1-15-15,0-2-4 0,2-3-21 16,-2 1-15-16,0-1-11 0,3-2 3 0,-3-4-26 15,-1-2-28-15,0-1-24 0,1-3-24 0,0 1 5 16,2-5-115-16,-1 1-47 0,-3-1-48 0,0 0 22 16,0 0-246-16,7 0-18 0,1 0 15 15,3-13 67-15,3 6 21 0,-2-1 6 0,0-2 68 16,3 1 15-16,-4 0-3 0,3 2 21 16</inkml:trace>
  <inkml:trace contextRef="#ctx0" brushRef="#br0" timeOffset="184275.78">17621 10349 747 0,'4'-16'288'0,"-2"5"-20"0,3 0-9 0,-5 4 3 16,1-1-20-16,-1 8-21 0,0-8-24 0,0 1-25 15,-12-12-18-15,6 10-18 0,-2-3-13 0,-1 5 46 16,-3-2-23-16,1 0 14 0,0 1-19 0,1 5-12 15,0-2-18-15,1 3-10 0,0 2-1 16,9 0-1-16,-12 0 2 0,-17 12-9 0,13-3-8 16,3 1-10-16,-1 3 3 0,1 3-3 15,2 0-11-15,3 2 2 0,-2 1-7 0,3 0-2 16,2-1 8-16,4 1-6 0,1-10-7 0,0 2 0 16,0 3-13-16,13 13 1 0,-7-13 0 0,8-4-5 15,-5-1-5-15,5-2-7 0,-4-2-2 16,-1-2 8-16,-9-3-9 0,7 0-8 15,3 0-1-15,-4 0 0 0,2 0-9 0,15-12-11 16,-10 4-4-16,0-1 6 0,-3-2 3 0,2-3-9 16,-5-2 4-16,2-1-9 0,-1-3 15 0,0 3-16 15,1-2 16-15,-1 1-5 0,-2 2 8 16,-1 4-10-16,-2 3 15 0,-1 0-12 0,-1 5 0 16,0-1 4-16,0 2-5 0,-1 2 5 15,0 1 22-15,0 0 11 0,0 0 0 0,3 14 3 16,-3-5 2-16,2 9 16 0,-1 2 14 15,1 2 8-15,-2 1 0 0,3 1 19 0,-1-2-14 16,1 5 3-16,0-2 4 0,0 0-29 0,4 0 10 16,-7-16-21-16,0 8 2 0,0 2 7 15,0-1-21-15,0-1 4 0,12 19-2 0,-9-24-26 16,-1-4-22-16,-2-8-15 0,0 7-28 0,0-7-23 16,0 7-17-16,0-7 8 0,0 0-143 15,0 0-57-15,-2 9-52 0,4-12 28 0,-4 0-242 16,2 0 58-16,0-2 24 0,0 2 46 0,0-2 15 15,2 0 14-15,5-8 69 0,5 2-1 16,5-3 47-16,3 4-21 0,7 1 47 0</inkml:trace>
  <inkml:trace contextRef="#ctx0" brushRef="#br0" timeOffset="188297.18">18422 10473 645 0,'0'0'252'0,"-14"0"-6"15,14 0-32-15,0 0-6 0,0 0-26 16,0 0 4-16,0 0-14 0,0 0 7 0,0 0-24 16,0 0-3-16,0 0-11 0,0 0 3 0,0 0-14 15,0 0-11-15,0 0-11 0,-13 0 9 16,13 0-26-16,0 0 13 0,0 0-16 0,0 0-9 15,0 0 12-15,0 0-7 0,0 0 9 0,0 0-15 16,0 0 32-16,0 0-26 0,0 0-5 16,0 0-7-16,11 13 9 0,10-13-21 15,-14 0 0-15,8 0-11 0,1 0 5 0,4 0-15 16,0 0 3-16,0 0-3 0,1 0-3 16,-1 0 1-16,-3 0-18 0,-2 0-13 0,-3 0 12 0,-2 0-36 15,0 0 2-15,-3 0-58 0,0 0-21 16,-7 0-32-16,7 0-18 0,-7 0-9 0,8 0-45 15,-8 0-37-15,0 0 22 0,7 0-231 16,-7 0 16-16,0 0 28 0,0 0 14 0,0 0 57 16,9-5 16-16,-11 6 16 0,0 0 33 0,0 2 6 15</inkml:trace>
  <inkml:trace contextRef="#ctx0" brushRef="#br0" timeOffset="188546.84">18445 10618 944 0,'0'1'326'0,"4"1"-4"0,-2-2-17 16,1 1-30-16,1 0-35 0,0-1 9 16,1-2-25-16,3 3-23 0,0-1-21 0,-1-1-18 15,-7 1-18-15,15 0-3 0,1 0-35 0,4 0-9 16,-2 0-3-16,3 0-10 0,18-10-100 0,-20 6-46 15,-1 1-63-15,0 0-95 0,3 1 19 16,-3 0-231-16,3-3-20 0,-1 5 73 16,2 0 27-16,-7-1 19 0,7 0 14 0,-11 1 25 15,7 0 32-15</inkml:trace>
  <inkml:trace contextRef="#ctx0" brushRef="#br0" timeOffset="188987.02">19083 10339 702 0,'1'-6'343'0,"-1"4"-41"0,1-1-3 0,0 0-34 16,-1 1-52-16,2 0-18 0,-1 1 15 16,0 3-25-16,0 1 18 0,1 3 20 0,2 9-6 15,0 4 2-15,-3 2-9 0,5 1-19 16,0 2-16-16,-1 0-15 0,1 0-11 0,-1 1-18 15,0-2-16-15,-2 0-9 0,3-1-7 0,0-3-12 16,-3 0-9-16,1 0-17 0,0-4-24 16,-1 2-23-16,-1-10-22 0,0 2-31 0,1-1 3 15,-2-2-58-15,0-1-9 0,0-2-36 0,1 0-51 16,-2-1-36-16,2-1 21 0,0-1-225 0,-1 0-26 16,0 0 20-16,-1 0 39 0,0 0 23 15,0-1 36-15,0 0 31 0,0 0 11 0,-1 1 12 16,0-2 16-16</inkml:trace>
  <inkml:trace contextRef="#ctx0" brushRef="#br0" timeOffset="196996.76">19514 10654 553 0,'13'0'268'0,"10"-25"-12"16,-17 22-14-16,-1 0-9 0,1 0-4 0,-4 1-17 15,2 1-23-15,-2-2-9 0,0 3-21 16,0-3-14-16,0 3-21 0,-1 0 8 0,1 0 1 16,-2 0-29-16,0 1 21 0,-3 1-3 15,0 4-25-15,-9 4-12 0,-2 5 32 0,-2 4-3 16,0-2-3-16,-1 2-9 0,-2 0-10 0,0 1-7 15,-1 1-3-15,1-3-3 0,-3 2-19 0,2 0 0 16,-1-2 6-16,1 1-23 0,1-3-5 16,1 1-14-16,0-1-3 0,4-1-40 15,0 0 1-15,5-3-61 0,1-4-31 0,4-2-12 16,1-1-32-16,3-5-25 0,0 0-53 16,0 0 20-16,14 7-207 0,-8-7 12 0,3-1 18 15,9-2 16-15,1-3 35 0,2 1 26 0,0 0 13 16,1-4 41-16,1 2-34 0</inkml:trace>
  <inkml:trace contextRef="#ctx0" brushRef="#br0" timeOffset="197212.34">19612 10821 310 0,'18'-16'325'0,"0"3"-12"15,-3-1-34-15,0 0-24 0,-2 4 26 16,-2 0-23-16,-2 1-30 0,-1 3 23 0,-4 0-13 16,0 3-7-16,-2-2-27 0,0 4-30 15,-3 2-15-15,-2 3 10 0,-7 7-9 0,-3 3-18 16,-2 2 1-16,-4 2-13 0,0 0-7 0,-2 0-14 15,-3 4-4-15,-2-3-23 0,1 1-8 16,-1-1-23-16,-1-2-64 0,2 2 4 0,-1-2-111 16,2-2-64-16,1-1-37 0,-1-1 18 15,3-1-278-15,3-2 39 0,3 0 38 0,1-1-9 16,1-1 81-16,8-2 10 0,-8 2-26 0,8-2 57 16,-1-3 10-16,3 4 3 0</inkml:trace>
  <inkml:trace contextRef="#ctx0" brushRef="#br0" timeOffset="-180315.24">729 11471 658 0,'0'0'216'0,"0"0"0"0,0 0-30 16,0 0-24-16,0 0-26 0,0 0 16 0,0 0-10 16,0 0 15-16,-27 0 7 0,29 6-11 15,2 2-2-15,-4-1-5 0,0-7-20 0,6 17-7 16,0-12 9-16,1 0-26 0,-3-1 12 0,0 2-15 15,8-2 7-15,-3-3-15 0,6-1-10 16,-3 0 6-16,-6 0-9 0,3 0-8 0,12-13-7 16,-10 4 23-16,0 1-19 0,0-3-14 0,0-2 4 15,1 1-17-15,-6-2 17 0,1-1 0 16,1 1-16-16,-6-1-3 0,4 1-4 0,-1-2-17 16,-1 5 1-16,-4-3-2 0,0 0-4 0,0 14 0 15,0-12 14-15,-11-11-21 0,7 15-2 0,-6 5 1 16,4-3 21-16,-7 6-13 0,5 0 0 15,-3 0 0-15,-2 0-1 0,-18 12-22 16,10-5 9-16,3 3 16 0,-2-1 1 0,2 3 8 16,3 5-10-16,-4-1 2 0,3 2-9 0,3 2 20 15,-1-3 2-15,1 3-1 0,6 1 6 0,-1 3-6 16,4-2 4-16,4-1 15 0,0-10 0 0,0 5-15 16,17 20 12-16,-6-19 7 0,9 1 3 15,3-4-4-15,4 0-3 0,2-3-3 0,3-7 3 16,1-4-5-16,-16 0-4 0,10 0-8 15,37-17-3-15,-26 6 0 0,-4-2-8 0,0-1 7 16,-7-1-3-16,-1 1-5 0,-8-1 7 16,3-2-8-16,-4-1-8 0,1-1 2 0,-1 1-15 15,-2-2 7-15,-2 2-14 0,3-3 6 0,-5 0 3 16,1-2 3-16,-4 1-6 0,-5 3 2 16,1 0 2-16,-2 0-9 0,-2 14 3 0,0-3-2 15,0-1-6-15,-13-3 13 0,2 3-10 0,-9 2 4 16,-1 7-1-16,13 0 7 0,-9 0-2 15,-16 13-8-15,13-2 9 0,1 3-1 0,3 1 4 16,3 2-5-16,2 1 10 0,0 0 0 0,6-1 4 16,3-1 5-16,2-3-9 0,0-5 5 0,0 1-6 15,14 14 10-15,-5-10-7 0,-1-2 6 16,1-3 6-16,1-5-3 0,3 3 8 0,1-4-11 16,-7-2 1-16,3 0 0 0,11-11 2 15,-8 8-8-15,-1-4 0 0,1-1 2 0,1 0-1 16,-3-2 8-16,0 0-3 0,-1-2-9 0,-4 0-2 15,3 2-4-15,0-2 11 0,-4 7-2 16,-3-2 6-16,4 3-8 0,-4 1-6 0,0 0 0 16,-1 0-15-16,-1 3 11 0,0 0-11 0,0 0 12 15,0 0 10-15,2 16 9 0,-4 1-2 0,2-5 13 16,0 6 3-16,0 7 7 0,-9 33-13 16,9-24 1-16,-2-1 15 0,0 1-12 0,1 0 14 15,-2 1-2-15,2 1 3 0,-4-3-2 0,1-2 14 16,2-1 11-16,-3 4-11 0,1-5 1 0,1 0-14 15,-4-7 13-15,3-1-7 0,0-3 30 16,-3 4-6-16,3-8 32 0,-3-2-18 0,-2 0 4 16,-2-5-5-16,1-5 7 0,10-2-13 15,-14 0-12-15,-13-22-13 0,15 4-9 16,3-4-5-16,2-3-14 0,2-1-45 0,3-3 3 0,2 13-26 16,0-8-26-16,14-31-25 0,-5 23-21 15,3 4-18-15,1 9-32 0,-3 0-19 0,5 0 18 16,2 0-152-16,3 2-34 0,-4 0 33 15,2 1-267-15,0 0 11 0,0 1 71 0,4 2 29 16,-2 0 26-16,2 0 26 0,1 1 55 16,0 2 12-16,-1-2 22 0,3 1-3 15,-1 1 66-15,0-2 18 0</inkml:trace>
  <inkml:trace contextRef="#ctx0" brushRef="#br0" timeOffset="-179844.05">1645 11369 526 0,'-4'-2'460'0,"1"-3"-81"0,-2 3 12 16,0-2-22-16,0 2-16 0,1-1-21 0,1-1-17 15,-2 3-30-15,-5-10-32 0,2 4-31 0,4 1-12 16,1 1-42-16,2-2-11 0,1 7-13 0,0 0-19 16,0-9-21-16,16-6-12 0,-3 5-9 0,1 5-2 15,-3 1-4-15,2 2-18 0,-4 2-2 16,1 0-8-16,14 16 2 0,-11-5-12 15,-5-2-13-15,-1 7 8 0,-5 2 13 0,-2-9-1 16,0 6-4-16,0 2-1 0,0 0 1 16,-17 24-22-16,8-21 13 0,-2-1-13 15,-2 2 10-15,-2-4-12 0,-2 1 14 0,0-4-18 16,-2 3 0-16,-1-5-1 0,4 0 10 0,-2-3 0 16,3-1-2-16,1 0-12 0,3-3 14 0,3-1-18 15,0-1 18-15,4-2-23 0,-1 0 16 16,3 2-19-16,2-3 10 0,2-1-1 0,0 0 4 15,3-1-1-15,1 1-19 0,15-7 13 16,2 0-15-16,1 0 9 0,5 3 6 0,-1-3-6 16,1 1-3-16,3 2 2 0,-1 0 8 0,-2 3 3 15,2-1-5-15,-1 1-9 0,-4 0 5 0,-1-1-25 16,-12 3-22-16,1 0-20 0,0 0-28 16,-1 0 1-16,-4 0-18 0,7 12 12 0,-16-10-71 15,0 2-40-15,-3-1-24 0,-9 5-33 16,0 0 26-16,-8-3-177 0,1 4-78 0,-5-4 60 15,1 2 5-15,-6-2 28 0,2 1 56 0,-9-2 26 16,2 1 11-16,-4 4-1 0,-5-1 54 16</inkml:trace>
  <inkml:trace contextRef="#ctx0" brushRef="#br0" timeOffset="-179543.25">574 12018 804 0,'-3'7'360'16,"1"-5"-57"-16,2 2 4 0,3-2-41 0,3-1 76 16,10-1-3-16,2 0 3 0,-2 0-24 15,32-9-4-15,-8 0-26 0,10-2-31 0,7-1 7 16,10 1-44-16,-4-5-6 0,-2 1-22 16,-3 6-40-16,7-5-18 0,1 2-15 0,3-3 11 15,-1 3-25-15,1-1-9 0,-1 0-26 0,-5 1-20 16,-2 2-20-16,-7 1-38 0,-6 0-25 15,-7 3-38-15,-3 1-30 0,-3 3 9 0,-7 0-68 16,-10 1-24-16,-18 1-51 0,0 0-17 16,5 10-31-16,-19-4-2 0,-6 4 26 0,-4 0-241 15,-1 0 45-15,-5 2 10 0,-5 0 33 0,-6 2 44 16,-4 2 14-16,-5 2 38 0,-39 11 18 16,1 8 11-16</inkml:trace>
  <inkml:trace contextRef="#ctx0" brushRef="#br0" timeOffset="-179335.04">585 12375 1032 0,'-13'10'432'0,"8"-5"-36"0,10-3-40 0,6-4-17 16,5-3 9-16,-3 5-7 0,30-13-17 15,-3 1-28-15,5-1-14 0,11-2-32 0,3-2-23 16,-1 2-3-16,-2 0-34 0,-4 0-13 0,6 1-23 16,0-2-18-16,6 0-57 0,-3 2-49 15,0-2-59-15,-6-1-73 0,1 4 9 0,-6-1-187 16,-3 3 26-16,-5-2-321 0,-4 1 57 0,-6 0 53 15,-3 3 33-15,-4 1 33 0,-2-2 3 16,-2 1 28-16,-2 2 60 0,-1-1-35 0,-4 5 46 16,2-4 16-16</inkml:trace>
  <inkml:trace contextRef="#ctx0" brushRef="#br0" timeOffset="-175806.47">3625 11776 534 0,'0'0'328'0,"0"-13"-29"15,0 13-10-15,19-23-29 0,-18 19-18 0,0 0-17 16,-1 1-30-16,0 0-16 0,2 0-11 15,-1 2-20-15,-2 2-14 0,2 2-15 0,-1 3-14 16,0 1 41-16,2 13-13 0,-2-11 13 0,0 8-18 16,0 2-3-16,0 0-14 0,0 1-11 15,0-1-17-15,13 17-1 0,-10-21-12 16,0-2-9-16,-1-3 0 0,2-3-1 0,-2 0 2 16,1-3 6-16,0-1-9 0,2-1-3 0,0-2-17 15,1-1 11-15,1 1-8 0,17-11-7 0,-9 1 0 16,2 3-14-16,0-2 10 0,0 1-18 15,1 2-3-15,-3 0 11 0,0 6-7 16,-3-1 8-16,-1-1-6 0,-11 2 6 0,9 0-19 16,16 11 18-16,-11 1-3 0,-3-1 14 15,1 4-8-15,-5 0 19 0,0 2 5 0,-1-3 1 0,-1 3 1 16,-5-6 11-16,1 2 4 0,-1-6-7 16,0 3-15-16,0 4-4 0,-17 14 15 0,7-14-18 15,-3-3-4-15,-2 0-3 0,-1-1-18 16,-2-3-15-16,-2-2-36 0,1-1-36 0,-2 1-30 15,3-4 8-15,9-1-112 0,-6 0-50 0,-1 0-40 16,-15-10 27-16,18 6-271 0,1-3 21 16,0-2 54-16,2-2 51 0,3 5 27 15,3-1 29-15,0 1 45 0,1-1 0 0,0 3 7 16,1-1 43-16</inkml:trace>
  <inkml:trace contextRef="#ctx0" brushRef="#br0" timeOffset="-175499.12">3589 11671 926 0,'2'-3'325'0,"1"2"5"15,4-2-35-15,-2-1-38 0,11-2 4 0,2 0 1 16,3 1-44-16,2-1-14 0,3 2-11 0,2-1-24 16,-2 3-32-16,3 1 5 0,-1-2-13 15,3 2-16-15,-20 1-30 0,7 0-7 0,3 0-67 16,-1 0-39-16,1 0-29 0,-5 0-40 16,-2 0-32-16,-4 0-58 0,0 0 19 0,-4 0-195 15,-6 0-74-15,7 0 35 0,-7 0 33 16,0 0 35-16,0 0 11 0,0 0 19 0,9-6 8 15</inkml:trace>
  <inkml:trace contextRef="#ctx0" brushRef="#br0" timeOffset="-174779.6">4234 11322 706 0,'2'-4'280'16,"-2"-2"-34"-16,0 0-10 0,-2 1-2 15,2 1-19-15,-2 0 5 0,2 0-9 0,0 1-5 16,0-1-22-16,0 1 9 0,0 0-32 16,1-1-17-16,-1 4-16 0,0 0 0 0,1 0 10 15,-1 0-7-15,2 5 15 0,-1 2-1 0,3 9 2 16,0 2-5-16,0 4-7 0,0 2-6 16,1 2-7-16,-1-1-13 0,1 2-12 0,-4 0-7 15,4-2-6-15,-1-2-16 0,-1-1-3 0,0-3-3 16,-1 0 0-16,0-2-15 0,1-4 2 15,-2-5-9-15,0 0-18 0,-1-1-20 0,0-2-42 16,1-1-7-16,-1-1-22 0,1-1 8 0,-1-2-98 16,0 0-36-16,0 2-39 0,-1-5-25 15,2 2 26-15,-1-4-173 0,3 1-74 0,-3-3 19 16,2 0 36-16,0 2 25 0,0-1 60 16,4-8 1-16,2 0-1 0,-3 0 51 0,2 6-13 15</inkml:trace>
  <inkml:trace contextRef="#ctx0" brushRef="#br0" timeOffset="-174099.21">4659 11421 382 0,'4'-3'309'0,"-1"-2"-9"0,0 0-50 16,-1 0 2-16,1 0-13 0,-2 0-7 0,0 0-20 16,1-2-16-16,-1 2-15 0,1 1-10 15,-2-1-19-15,1-1-15 0,0 0 34 16,-1 6-20-16,0 0-19 0,0-9 13 0,0 1-42 16,0 2 15-16,-13-13-8 0,8 10 0 0,-3-3-22 15,2 4-21-15,-1 0 10 0,1 1 14 0,-6 0-23 16,3 0-8-16,0 3-10 0,1 1 8 15,-1 2-11-15,2-2 6 0,-1 3-10 0,-1 0-2 16,1 0 3-16,-4 0-5 0,-16 13-5 0,13-1 6 16,1-1 1-16,2 2 3 0,1 0-10 15,1-1 5-15,5 3-12 0,-1-4-2 16,4-1 13-16,1-3-7 0,1-7 0 0,0 8 0 16,0-8-14-16,13 16 9 0,-8-13-14 0,0-1 9 15,2 1 1-15,1-3-2 0,1 0 2 0,0 0-11 16,6 0 10-16,18-14-18 0,-18 6-2 15,1 1 7-15,-1-3-8 0,-2-1 1 0,-2 1 4 16,-1-1-17-16,0 0 2 0,-4 4 12 16,-1 1 0-16,0 0 2 0,-2 0-12 0,-1 2 14 15,2 0-4-15,-3 1 6 0,1 0-1 0,0 0 2 16,-1 1-4-16,0-1-1 0,0 1 2 16,1 0-5-16,-2-1-2 0,0 3 31 0,0 0 8 15,0 0 24-15,6 15 4 0,-4 5 3 0,0-1 9 16,1 2 9-16,3 5-1 0,-4-1-20 15,4 2 5-15,-5-2 11 0,-1-2-17 16,3 2 0-16,2-1-6 0,-3-2-11 0,-1 0-2 16,-1-4-3-16,2-3-2 0,-1-4-15 0,0-2 7 15,-1 0-9-15,1-4-20 0,0 2-23 0,-1-2-15 16,1 0-22-16,0-4-13 0,-1 3-29 0,0-1-34 16,0-3-19-16,0 0 16 0,0 0-149 15,0 0-36-15,0 0 28 0,-2 7-211 16,0-7-35-16,1-3 37 0,-1 2 19 0,-1-1 53 15,-1 2 32-15,0-1 35 0,-1-1-1 0,0 3 53 16,-2-1 21-16,0 1 4 0</inkml:trace>
  <inkml:trace contextRef="#ctx0" brushRef="#br0" timeOffset="-169762.71">5723 11768 748 0,'0'0'278'0,"0"0"-8"15,0 0-38-15,0 0 0 0,0 0-15 16,0 0 0-16,0 0 12 0,0 0-27 0,0 0 44 15,0 0 1-15,-24 3-21 0,25 16-11 16,-1-9-12-16,0 4-9 0,0 1-7 0,0 3-22 16,0-2-3-16,0-2 1 0,0-1-15 0,0-2 5 15,0-1-21-15,0 0-3 0,0-3 1 0,0-7-10 16,0 8-9-16,0-1 4 0,0-7-10 16,0 7-5-16,0-7-26 0,0 0 10 15,-15 10-8-15,13-10-2 0,-2-1-20 0,2-1 1 16,-1-3 7-16,2 3-33 0,-1-5-13 0,3 1 0 15,4-10-14-15,1 1 0 0,2 1-16 0,3 1 8 16,0 2-1-16,4 4 8 0,-2 0-8 0,3 3 6 16,-4 3-11-16,0 1-2 0,-12 0 3 15,14 0 18-15,17 12-15 0,-10-4 19 16,-4 4-17-16,0-4 21 0,-1 1-14 0,-2 1 8 16,-6 0-16-16,0-4 14 0,-1-2-4 15,-2 0 9-15,0-1-13 0,-1-3-1 0,-1 1 20 16,0 0 13-16,-1 0-2 0,-1 0 16 0,1-1-10 15,-2 0 10-15,0 0-13 0,0 0-2 16,-1-9-10-16,1 4 2 0,1-1-1 0,-1 1 8 16,5-11-13-16,2 2-11 0,3-1-9 15,1 4-1-15,3-3 15 0,3 4-8 0,-2 2-11 16,4 3 9-16,0 3-8 0,2 1-9 0,0 1 16 16,-11 0 5-16,5 0 14 0,20 15-3 15,-18-7 5-15,2 2 0 0,-5 0-16 0,1 2 8 16,-3 1 4-16,-1-5 7 0,-5 2 6 15,2 2-16-15,-4-2-3 0,-1-1 10 0,-2-3-6 16,-1 0-9-16,0-6 0 0,0 0-20 0,0 8-55 16,-11 2-40-16,6-7-34 0,0 0-49 15,1-1 17-15,-1 1-144 0,0-3-49 0,4-3 31 16,2 1-266-16,1-1 45 0,2-1 60 16,13-8 27-16,-1 1 42 0,3 2 23 0,1-2 36 15,-2 1 28-15,0 0-13 0,-5 3 34 0,1-2 2 16</inkml:trace>
  <inkml:trace contextRef="#ctx0" brushRef="#br0" timeOffset="-169467.83">6428 11860 891 0,'4'-5'300'0,"1"1"-10"0,-2 1 9 16,0 1-19-16,0 0-19 0,-3 1-32 16,2 1 16-16,-1 1 28 0,0 1-1 0,1 2-18 15,-1 0 0-15,0 2 2 0,-1-1-3 0,2 1-13 16,0-1-16-16,5 8-5 0,0-5-22 0,3 3-12 16,-1 2-15-16,3-4-24 0,2-2-22 15,4-2-4-15,-2-1-13 0,3-3-12 0,-9-1-9 16,3 0-9-16,4 0 2 0,0 0-28 15,25-18-8-15,-23 7-6 0,0-1-6 0,-4 1-16 16,2 0 6-16,-5 2-27 0,-2-4 19 0,-3 6-19 16,-4-2 6-16,-1 3-12 0,-2 6-4 15,0 0-11-15,-14-19-4 0,1 13-20 0,-3 1 1 16,-3 3-19-16,-2-3-9 0,5 3-9 16,-5 1-27-16,12 1-15 0,-3 0 13 15,2 0-86-15,0 0-43 0,1 0-44 0,1 0-21 16,8 0 28-16,-8 0-180 0,8 0-42 0,-7 8 38 15,9-7 34-15,5 0 22 0,18 0 12 16,7 2 64-16,2-2 5 0,1 1 27 0,1-1-10 16</inkml:trace>
  <inkml:trace contextRef="#ctx0" brushRef="#br0" timeOffset="-168953.96">7061 11814 731 0,'22'-2'287'0,"-4"-3"-6"16,-2-1-8-16,-4-2-25 0,-3 2 17 0,-4 1-11 15,-1-1-31-15,-3-2 21 0,-1 8-11 16,0 0-8-16,0-8-8 0,-15-9-1 0,2 10-19 15,-2-1-7-15,-3 5-1 0,0-1-22 0,-4 2-12 16,12 2 4-16,-5 0-21 0,-21 11-6 16,18 1-6-16,-2-3-15 0,1 4 3 0,3 3 1 15,2 0-24-15,5 0-3 0,4 3-2 0,3 0-18 16,1-6-2-16,1 0 2 0,0-4-14 16,12 12-6-16,-2-11-28 0,1-1-8 0,1 1-23 15,2-6-20-15,-7-4-31 0,4 0-14 16,5 0-16-16,19-16-24 0,-15 9 12 0,-2-4-59 15,1-2-15-15,-5-3-26 0,0-2-9 0,-3 0-14 16,0-3-15-16,-4-2 13 0,1 0 19 16,-3-2-76-16,-2-1 20 0,-3 0-11 0,0 12 45 15,0-7 76-15,0-1 14 0,-15-25 97 0,5 21 43 16,-1 2 18-16,-1 1 26 0,-1 4 15 16,0-3 23-16,0 7 18 0,2-1 23 15,2 5-16-15,-1 1 32 0,3 5-14 0,1 1 12 16,2 0 11-16,-1 1-18 0,5 3 13 0,0 0 18 15,0 0 12-15,-12 26-2 0,12-5 14 16,0-9 1-16,0 9 15 0,13 27 17 0,-5-19-36 16,0 1-2-16,4 3-15 0,0 1-21 0,-1 0-13 15,3-2-12-15,0-3 4 0,2-1-6 16,0-3-25-16,1 1-9 0,-2-2-60 0,0-3-25 16,-1 0-40-16,-1-4-37 0,0-3-40 0,1-5 12 15,-1-2-149-15,-3-4-30 0,-10-3-77 16,10 0 32-16,2 0-216 0,14-14 30 0,-13 0 30 15,4 1 47-15,1 0 20 0,1 2 30 16,0-2 26-16,4 2 41 0,2-1 11 0,-1 2 13 16,3 1-2-16</inkml:trace>
  <inkml:trace contextRef="#ctx0" brushRef="#br0" timeOffset="-168675.22">7712 11621 661 0,'5'-16'395'0,"0"1"-22"0,0 4-47 15,-3 1 43-15,0 4-11 0,-1 1-32 0,-1 1-18 16,1 1-38-16,0 0-27 0,-1 2 5 0,0 3 22 16,0 1 0-16,0 3-8 0,0 1-4 0,-1 14-31 15,1-9 39-15,0 8-27 0,0 3-5 16,0 3-28-16,0 0-3 0,0 0-43 16,0 1-1-16,0 0-23 0,0-2-11 0,0-2-11 15,0-1-2-15,0-3-32 0,0-4-28 0,0-1-24 16,0-4-4-16,0 0-114 0,0-3-34 15,0-7-49-15,0 6-61 0,0-6 22 0,0 0-156 16,0 0-47-16,5 6 37 0,-1-7-238 0,-1-2 33 16,1-1 75-16,11-3 55 0,-2 0 35 0,1-3-5 15,2 2 37-15,3 0 54 0,-2-2 19 0,1 1-20 16,-1 1 44-16,0-1 20 0</inkml:trace>
  <inkml:trace contextRef="#ctx0" brushRef="#br0" timeOffset="-168236.95">8022 11744 296 0,'13'-17'487'0,"-2"0"-69"0,-4 1-63 0,5 0 33 15,-6-1-26-15,-3-1-10 0,0 1-4 0,-2 0-25 16,-1 12-1-16,0-5-31 0,0 1-14 0,-13-14-35 16,4 11-3-16,-1 4-42 0,-4 1-10 15,-2 4-18-15,8 3-8 0,-6 0 0 16,-19 14-15-16,15-5-28 0,-1 5 0 0,4 1-23 16,0 1-14-16,3-1 7 0,3 3-15 15,1-4-5-15,3 0-9 0,3-2 1 16,2-12-6-16,0 10 1 0,0-3-9 0,0 0 2 15,18 10-12-15,-8-12-9 0,0-1-19 0,7 0-2 16,-3-4-1-16,4 2-16 0,-8-2 14 0,4 0-16 16,18-11 15-16,-14 5-17 0,-2-3 16 15,-1 0 2-15,0-1-18 0,-2-1-3 0,1 2 24 16,-4 2 10-16,1 1-10 0,-6 2 13 0,0 0 7 16,-1 3 6-16,-1-2-29 0,-2 3 31 15,-1 0-5-15,0 0 34 0,0 0-6 0,5 13 28 16,-5-5 1-16,0-1-7 0,2 14-16 0,0-1 14 15,-2 0-6-15,1 3-8 0,0-3-15 16,0 2 6-16,-1-3-11 0,1 3 3 0,0-3-22 16,0-3-3-16,0 2-21 0,1-4-33 0,1-4 4 15,-1 0-90-15,-2-2-43 0,0-2-56 16,0 1 24-16,0-7-128 0,0 0-73 0,0 0 34 16,-13 15-282-16,8-13 46 0,-1-1 25 0,-1 1 72 15,-1-2 38-15,-10 4 21 0,-1 0 38 16,1-1 33-16,-2 0 42 0,0-3 6 15,-2 4 30-15,4 0 15 0,-1 0 25 0</inkml:trace>
  <inkml:trace contextRef="#ctx0" brushRef="#br0" timeOffset="-165219.06">7138 13138 337 0,'0'0'298'16,"0"0"-21"-16,0 0-35 0,14 0-24 0,-14-13 1 16,0 13-19-16,22-21-10 0,-20 17-2 15,0-2-20-15,1 1-4 0,1-9-9 0,-2 1-7 16,-2 2-10-16,2 0-14 0,-2 0-16 15,0 3-8-15,0-5-9 0,0-2 26 0,-13-14 3 16,7 15-14-16,2 3-47 0,-1 2 10 0,-8 1-6 16,0 1 13-16,-2 3-21 0,1 4-3 0,5 0-7 15,-19 15 30-15,7 1-9 0,3 0-1 16,-1 1 1-16,1 5-8 0,2 1 5 16,0 3-14-16,2-2 5 0,2 0-1 0,3 0 1 15,1 3-3-15,3-5 0 0,3 2 3 0,2-16-3 16,0 5 6-16,10 14 1 0,-2-15-11 15,4-4-6-15,1-1 0 0,2-7-3 0,-5 0-12 16,6 0-6-16,25-12 10 0,-20 4-7 0,2-2-8 16,-1-1 11-16,-4-1-8 0,1-1-11 15,-2-1-3-15,-2-1 0 0,-1-1-7 0,-2 1 8 16,-2-2-3-16,-1 2-1 0,-3-2 0 16,-2 4-6-16,2-2 9 0,-4 5-8 0,1 0 9 15,-1 2-7-15,2 2 5 0,-3 1-4 0,-1 1 3 16,1 0 2-16,0 2-6 0,-1 0-6 15,1-1-2-15,-1 3 23 0,0 0 19 0,0 0 0 16,3 12 4-16,-2-7 6 0,1 15 7 0,1-4 9 16,1 1 0-16,2 1-5 0,1 1-14 15,-1-2 12-15,1 3-18 0,1-1 8 0,0 0-15 16,-1-2 7-16,1-2-34 0,1 1-31 0,-2-2-26 16,0-2-46-16,4 1 12 0,-4-5-100 15,-1-2-43-15,0-1-19 0,-1-4-37 0,0-1 25 16,-5 0-271-16,0 0 32 0,9 0 42 15,-1 0 24-15,13-12 40 0,-3 4 34 0,0-2 33 16,-11 2 23-16,0 2-5 0,5-2 16 16</inkml:trace>
  <inkml:trace contextRef="#ctx0" brushRef="#br0" timeOffset="-164551.22">7400 12637 487 0,'0'-3'229'0,"0"1"3"0,1-1-28 16,-1 1 3-16,0 0-18 0,0-1 1 0,0 2-6 16,0-2 6-16,0 2-9 0,0-1-33 15,0 1-13-15,0 2 22 0,1 1-8 0,0 1-15 16,-1 2 57-16,4 13-42 0,-2 2 27 0,1 1-14 16,4 2-15-16,-3-1 1 0,-1 4-5 15,1-1-7-15,-2-1-16 0,1 0-22 0,1-4 0 16,-1-1-8-16,0 0-12 0,-2-7-10 15,1-2-25-15,-1-2-34 0,1-2-1 0,1-3-111 16,-2 0-74-16,-1-3-52 0,0 0 23 0,0 0-289 16,7-10 11-16,-7 5 27 0,1 0 23 15,-1-2 52-15,-3-9 30 0,3 10 21 16,0-6 3-16,-12-12 28 0,8 10-1 0</inkml:trace>
  <inkml:trace contextRef="#ctx0" brushRef="#br0" timeOffset="-164270.91">7382 12634 653 0,'-2'-5'398'15,"2"-2"-62"-15,-1 2-31 0,2-2-17 16,5-5-52-16,3-1-37 0,3 2 14 0,-2-1-24 16,7 2-20-16,3 3 2 0,-2 1-27 15,1 2-20-15,0 2 10 0,2 2-25 0,-12 0 4 16,5 0-7-16,15 11-11 0,-16-5 11 15,1 3-21-15,-6-3-18 0,-3 1 2 0,-1 0 0 16,-3 0-11-16,-1 0 11 0,0-7-20 0,0 10-13 16,-16 13-43-16,5-10 1 0,-1-1-60 15,1 0-30-15,-2-2-53 0,-2-3-50 0,1 3 18 16,0-2-192-16,3-2-105 0,5-3 51 0,-1-1 10 16,1 1 40-16,2-1 40 0,0-1 24 15,0 1 31-15,2 3-15 0</inkml:trace>
  <inkml:trace contextRef="#ctx0" brushRef="#br0" timeOffset="-163623.04">8189 13009 871 0,'-1'5'338'16,"1"-3"-32"-16,-1 4 6 0,0 1-42 15,0-1 3-15,1 14 2 0,0-11-11 0,0 6-35 16,0 1-22-16,0 0-27 0,0-1-5 0,0-1-26 16,0-3-30-16,0 0 5 0,11 6-7 0,-11-12-9 15,0 0-7-15,0-1-14 0,0-1 9 16,0-3-15-16,0 0-3 0,0 0-13 15,0 0-1-15,-12 7 2 0,7-10-15 0,2-1-10 16,0-1 2-16,-4-6-10 0,2-3-10 0,1-2-19 16,3 4 5-16,1-1-5 0,0 6-10 0,0-6 6 15,17-12 1-15,-5 12-2 0,-1 1 1 0,5 1-11 16,0 1 7-16,0 2-6 0,2 4-9 16,2 1 5-16,-11 3 26 0,6 0-10 0,1 0 3 15,19 13-9-15,-17-5 6 0,-2 0 2 16,0 2 7-16,-2-1-9 0,-2-1 7 0,-1 1-6 15,-3-2 7-15,-3-1-6 0,0-2 0 0,-2-1 6 16,-1 1-6-16,-2-3 9 0,2 2-13 0,-2-2 12 16,0-1 4-16,-2 0-6 0,1-2 7 15,-1 0-9-15,-1 0 3 0,1-1-3 0,-2 0 13 16,1-2-16-16,3-2 2 0,0 2-14 16,5-11 18-16,-5 8 3 0,9-13-5 0,-1 10-8 15,4-1 4-15,0 3-7 0,0 2 8 0,4 3-1 16,0 0-10-16,-2 2-5 0,-5 2 11 0,6 0 6 15,17 14 12-15,-17-4 10 0,2 1-5 16,-3 2 3-16,-1 3-5 0,-1 0-1 0,-5-2 0 16,1 0 8-16,-5-3-8 0,-3-11 3 0,0 9-2 15,0-1-11-15,0-1-27 0,0 1-21 16,-12 5 4-16,8-9-132 0,-10 2-74 0,1-3-48 16,4-4 23-16,9 1-275 0,-21-8 31 15,12 0 44-15,0-4 18 0,1 4 50 0,2-4 14 16,3-1 58-16,3 1 2 0,0 5 17 0,12-17 53 15</inkml:trace>
  <inkml:trace contextRef="#ctx0" brushRef="#br0" timeOffset="-163340.79">8767 13017 1083 0,'5'14'377'16,"-1"2"23"-16,2 0-26 0,1 0-34 0,-1-3-18 15,2-1-40-15,1-1-32 0,4 0-34 0,0-2-16 16,2 0-14-16,0-3-31 0,2 0-14 0,-3-5-14 15,-5-1-20-15,6 0 4 0,-2 0-22 16,19-12-26-16,-14 0-1 0,-1 3-18 0,-2-4-19 16,-1-1 3-16,-2 1-13 0,-3-3-11 0,1 2 2 15,-3-1-4-15,-3 4-7 0,-4 11-16 16,0-11-4-16,0 1-9 0,-20-10 4 0,12 13-42 16,-2 3-2-16,-1 1 9 0,1 2-28 15,-9 1-19-15,6-1-32 0,5 1-34 0,-3 0-36 16,1 0 20-16,1 0-187 0,0 0-67 15,-3 12 20-15,8-11 34 0,2 2 11 16,2-1 57-16,0 0 9 0,4 0 22 0,1 1-13 16</inkml:trace>
  <inkml:trace contextRef="#ctx0" brushRef="#br0" timeOffset="-163022.44">9349 12992 574 0,'11'-9'347'0,"-3"1"-28"0,-5 1-1 15,1 1-42-15,-2-1-24 0,-1 1-9 0,-1 0-22 16,0 6-26-16,0 0 11 0,0-6-26 0,-11-6 12 16,-2 5-10-16,-1 2-7 0,-1 3-16 15,8 2-20-15,-6 0 0 0,-4 0-19 0,-19 14 0 16,16-5-13-16,5 4 10 0,-2 0-7 16,4 6 0-16,1-1 0 0,1 1-18 0,4-1-4 15,1 3-12-15,4 3-11 0,2-10 8 0,0-4-13 16,0 2-11-16,16 16 6 0,-8-16-4 0,5-3-28 15,-3-4-9-15,1-2-30 0,1-3-30 16,-3 0-18-16,4 0 6 0,22-15-80 0,-14 5 20 16,-1-4-19-16,-1 2-33 0,-1-4-3 0,-1-2-36 15,-3-3-22-15,0 1-20 0,-3-1 22 16,-3-4-117-16,0 0-101 0,-3 1 32 0,-1 0 30 16,-4 1 27-16,0 12 7 0,-12-23 30 0,7 10 32 15,-3 4-3-15</inkml:trace>
  <inkml:trace contextRef="#ctx0" brushRef="#br0" timeOffset="-162758.23">9363 12743 351 0,'-15'-17'229'15,"5"0"-10"-15,-4 3-15 0,1-1 14 0,2 6-21 0,0-3 31 16,5 4-21-16,2 4-6 0,1-1-23 16,0 2-14-16,2 0 7 0,0 1-7 0,-1 1 9 15,2 1-21-15,0 0 21 0,0 0-20 16,-1 6 26-16,2-1 3 0,-1 2-9 0,4 8-6 16,2 1-1-16,0 0-5 0,-1 2 1 15,1 4-10-15,0 0 1 0,1 2-8 0,0 3 5 16,-1 0-9-16,1 2-4 0,2 3-11 0,0 1-15 15,1-1-13-15,1-1-11 0,0-1-6 16,0 0-6-16,2-4-33 0,-3-3-11 16,0-2-27-16,2 0-24 0,-1-3-34 0,-2-3-30 15,0-3-40-15,-2-5 14 0,0 0-117 0,-2-7-82 16,-5 0 28-16,0 0-284 0,8 0 19 16,2-14 70-16,-5 2 23 0,-1 0 55 0,2-1 19 15,-2 3-2-15,1-1 49 0,4 0 26 0,5-3 35 16,1 5-51-16</inkml:trace>
  <inkml:trace contextRef="#ctx0" brushRef="#br0" timeOffset="-161868.31">9903 12996 474 0,'0'-14'300'0,"0"14"-34"16,0 0-23-16,0 0-13 0,0-14-13 16,0 14 8-16,-11-18-41 0,13 16-4 0,-2 0-12 15,0-2 11-15,1 2-32 0,-1 1 9 16,0-1-8-16,0-1-16 0,2 3-11 0,-1 0-14 16,1 0 6-16,-1 0 23 0,3 5-11 0,-1 0 7 15,7 9 7-15,3 4 6 0,-3 3 2 0,1 2-11 16,0 0 7-16,1 4-9 0,-3-5-4 15,-1 2-15-15,0 0-6 0,2 2-17 0,-2-2-6 16,1 2-17-16,-1-3-11 0,-3 1 5 0,1-2-4 16,-1-4-12-16,-1-3-22 0,0-4-25 15,-2 1-33-15,-1-7-15 0,1 2-42 0,0-2 9 16,-2-3-87-16,0-2-41 0,0 0-44 16,0 0-37-16,-9 3 31 0,5-4-255 0,1-3 25 15,0 1 47-15,-7-6 44 0,2-6-5 16,1 3 53-16,3-3 11 0,1 1 46 0,-1 1 12 15,1-3-1-15</inkml:trace>
  <inkml:trace contextRef="#ctx0" brushRef="#br0" timeOffset="-161568.51">9948 12993 586 0,'-1'-13'402'16,"4"-3"-4"-16,1 2-54 0,0-2-4 0,3 4-8 15,5-2-32-15,-2-1-19 0,3 5-15 16,1-2-14-16,4 3-21 0,3 1-16 0,0 4-3 16,2 1-29-16,-1 1-1 0,-12 2-19 0,5 0-11 15,3 0 1-15,19 17 4 0,-22-8-14 16,-1 0-7-16,-5 4-21 0,0 2-19 16,-5 2-3-16,-3-3-14 0,-1-6-15 0,-12 16-3 15,1-7-19-15,-4 0-27 0,-2-5-54 0,-2 3-62 16,-1-1 11-16,-6-2-153 0,-1 2-99 15,-1-4 29-15,-2-1-254 0,0 1 47 0,0-3 21 16,1-1 75-16,-5-4 24 0,5 3 27 0,-1-2 27 16,1 5 18-16,1-6 24 0,-1 3 16 15,3-3 2-15</inkml:trace>
  <inkml:trace contextRef="#ctx0" brushRef="#br0" timeOffset="-158740.03">9906 14108 858 0,'0'-19'286'0,"6"-15"-27"16,-13 17-2-16,-2 2-31 0,-2 0 4 16,0 1-7-16,0 0-16 0,-4 2-9 0,1 2-22 15,-4-1 18-15,0 5-25 0,0 1-9 16,0 3-47-16,8 2 13 0,-20 12-21 0,12-3 7 16,-1 7-22-16,1 2 11 0,5 3 12 15,4 2-17-15,0 3-5 0,5-2 3 0,3 0-12 16,1-13-3-16,0 5-1 0,20 20-5 15,-7-19-14-15,1-3-8 0,2-3 7 0,0 0-15 16,-1-5 0-16,2-4-2 0,-10-2-9 0,6 0-8 16,16-10 7-16,-14 1-24 0,2-3 10 0,-1-4-1 15,-2 1-6-15,0-3-11 0,-3-1-8 16,1-1-11-16,-3 1 18 0,-1-1-23 0,0 2 2 16,-1 2 5-16,-3 6 16 0,-1 0-3 15,0 3-2-15,0 1-10 0,-2 4 12 0,0 2 0 16,-1 0 27-16,0 0 1 0,0 0 12 0,3 12-5 15,2 4 10-15,-2-1 4 0,3 5 0 16,-1 1 5-16,3-4-18 0,0 3 10 0,-2-1-11 16,3 3 3-16,1-5-5 0,0-3 5 0,0 3-16 15,-3-5-15-15,1-5-17 0,-1-3-34 16,1-2-33-16,1-2 10 0,1 0-146 0,-2 0-34 16,14-14-44-16,-12 5 29 0,0-1-253 0,-2 1 23 15,-1-2 36-15,2 0 46 0,-5 0 24 16,-1 1 12-16,0 1 29 0,-1 1 55 15,-1-2-7-15,2-9 5 0</inkml:trace>
  <inkml:trace contextRef="#ctx0" brushRef="#br0" timeOffset="-158454.23">10165 13672 541 0,'2'-7'380'0,"-1"2"-37"0,-2 0-49 0,2 5-3 15,-1-1-5-15,0 1-36 0,0 1 32 16,1 4-18-16,0 0-13 0,0 13-10 0,1 0-11 16,-2-7-1-16,5 21-20 0,-3-8-13 15,-2-13-23-15,0 6-3 0,0 4-21 0,12 23-26 16,-8-25-13-16,0 1 1 0,-1-1-18 0,1-2-3 16,-1-2-32-16,0-6-30 0,-2 0-43 15,3-3-34-15,-3-2-26 0,1-1 9 0,-1-1-112 16,0-2-66-16,1-2-41 0,-1-1 29 0,-1-1-240 15,0 0 14-15,0-2 18 0,0-1 31 16,0 0 51-16,0-3 12 0,0-2 49 16,0-2 21-16,0 2 20 0,-13-16 0 0</inkml:trace>
  <inkml:trace contextRef="#ctx0" brushRef="#br0" timeOffset="-158158.42">10178 13714 307 0,'2'-13'421'16,"-3"3"-64"-16,1 1-35 0,2-8-5 0,-2 10-42 15,0-1-32-15,11-15-30 0,-5 10 37 16,1-1-12-16,1 1-17 0,2 2-9 0,1 1-21 16,2 0-1-16,1 2-9 0,2 1-18 15,2 3-18-15,-2 4 2 0,-7 0-12 0,4 0-10 16,3 0 3-16,17 14-11 0,-19-5-14 16,0 2 1-16,-3 4 0 0,-4 1 1 0,-2 0-12 15,-3-3-20-15,0 5-6 0,-2-9 3 0,0 5 3 16,-16 13-20-16,3-12 6 0,1 0-11 15,-1-4-23-15,-2 0-22 0,-1 0-37 0,-1-6-25 16,1 1-36-16,4-3 9 0,1-2-121 16,-1-1-52-16,12 0-40 0,-8 0 28 0,1 0-260 15,7 0 19-15,-7 0 42 0,7 0 56 0,-9-11 2 16,8 9 36-16,1 0 33 0,-1 2 33 0,5-1-23 16,0-1 51-16</inkml:trace>
  <inkml:trace contextRef="#ctx0" brushRef="#br0" timeOffset="-157707.2">10916 13866 1047 0,'-2'0'371'15,"-2"-1"-48"-15,2 0 0 0,-1 1-7 16,1-1-9-16,1 0-26 0,1 0-20 0,1-1-23 16,2 0-5-16,2 0-17 0,14-2 9 0,-1-2-31 15,2 2-9-15,3-1-15 0,1-1-31 16,0 2 1-16,-1 1-31 0,0 1-3 0,-2 0-11 16,0 1-29-16,-7-1-40 0,-2 1-39 15,-1 1-64-15,-2 0 8 0,-2 0-111 0,0 0-51 16,-7 0-36-16,0 0 28 0,0 0-285 0,7 0 33 15,-7 0 53-15,8 7 31 0,-11-3 20 16,0-1 15-16,-6 7 42 0,-4 0 26 0,1-2 17 16,-2 1 0-16</inkml:trace>
  <inkml:trace contextRef="#ctx0" brushRef="#br0" timeOffset="-157492.13">10959 13971 651 0,'-3'1'428'16,"0"0"-9"-16,0 1-18 0,2-1-38 15,1 0-21-15,1 0-20 0,1 0-17 0,0-1-34 16,3 0-18-16,1 0-26 0,2 1-30 0,14-1-19 16,-12 0-20-16,3 0-9 0,4 0-19 15,1 0-25-15,-1 0-45 0,-2 0-41 0,2 0-49 16,0 0 2-16,-1 0-113 0,-4 0-44 16,0 0-55-16,-3 0 24 0,6-9-269 0,-9 7 5 15,-2 1 28-15,0 0 43 0,-1 1 38 16,-1-2 43-16,-1 2-16 0,-2 0 28 0,1 2 14 15,-3-1 2-15</inkml:trace>
  <inkml:trace contextRef="#ctx0" brushRef="#br0" timeOffset="-157267.03">10978 14098 323 0,'-2'3'520'15,"1"1"-106"-15,-3-4-63 0,3 3 32 0,2-2-16 16,0 2-41-16,4 0-9 0,-2-1-26 0,3-1-20 15,13 3-27-15,-1-3-35 0,3 1-25 16,2-2-13-16,-1 0-26 0,-9 0-23 0,4 0-26 16,4 0-49-16,0 0-60 0,23-9 1 15,-22 5-108-15,0 0-38 0,-5 1-31 0,0 1-44 16,-3-3 19-16,-4 3-275 0,-1 2 26 0,-3-2 26 16,0 2 48-16,-3-1 49 0,-3 1-16 15,0 0 36-15,0 0 16 0,0 0 9 0</inkml:trace>
  <inkml:trace contextRef="#ctx0" brushRef="#br0" timeOffset="-154376.35">12101 13989 404 0,'0'0'320'0,"16"0"-21"0,10-22-21 16,-20 13-29-16,-1 1-7 0,-2-1-31 0,-1 1 13 15,-1 1-26-15,0-1-7 0,0-10-21 16,-1 10-26-16,0-6-14 0,0-1 22 16,0-1-13-16,-15-17-21 0,10 17 16 0,-3 0-13 15,-2 2-10-15,0 0-14 0,0-2-5 0,-3 4-3 16,2 1-13-16,-4 4 0 0,1-1-10 0,0 2 3 15,1 2-23-15,2 1 4 0,11 3 10 16,-15 0-11-16,0 0-17 0,-16 18 14 0,15-5 9 16,1 2 10-16,0 4-5 0,4 3 12 15,1 2-8-15,-1 0 16 0,4 3-15 0,3 0-1 16,3-3-6-16,1-12-3 0,0 5 1 0,0 4-5 16,17 16-13-16,-7-19-6 0,1-5 14 0,2-1-11 15,0 0-1-15,3-4-8 0,2-3-2 16,-1-1 3-16,1-4 0 0,-9 0-12 0,5 0-5 15,2 0 9-15,20-12-6 0,-20 3-9 16,0 0-3-16,-3-2 1 0,-2-1-19 0,1-1 10 16,-1-2-7-16,-1 0 3 0,-3-2 1 0,2 2-3 15,-3-2-8-15,-1 3 11 0,-1 2-8 0,-2 2 6 16,-1 1 2-16,0 3 3 0,0-1 3 16,0 3 6-16,-1 1 6 0,1 0-10 0,0 0 2 15,-1 2-6-15,1 0 17 0,0 0 6 0,-1 1 18 16,0 0-10-16,3 11 12 0,-1-6-6 0,2 10 17 15,2 1-13-15,0-1 14 0,3 0-10 16,-1 0 6-16,5-1-17 0,-2-1 10 0,3 1-24 16,0 0 19-16,0-4-22 0,2-1-18 0,1 0-29 15,-2-5-40-15,-1-2-70 0,4 0 14 16,-9-2-148-16,9 0 26 0,3 0-262 0,21-15-40 16,-21 8 37-16,0 0 43 0,1 0 52 15,3 0 32-15,-1-1 13 0,3 4 1 0,0-2 68 16,3 2 28-16,5 4-5 0,-3-3 34 0</inkml:trace>
  <inkml:trace contextRef="#ctx0" brushRef="#br0" timeOffset="-153755.69">13221 13820 304 0,'-3'-2'463'0,"1"0"-65"15,2 4-60-15,0 0 30 0,2 0-10 16,1 4-30-16,4 7-16 0,1 0-37 0,-1 1-16 16,2 0-34-16,-1-1-17 0,-3 1-19 15,-1-4-18-15,0 0-24 0,-3-4 2 0,1 2-25 16,-2-3-10-16,2 0-1 0,-2-1-8 0,0-4-1 16,0 0-22-16,0 0 4 0,0 0-20 15,-15 7 5-15,10-8-15 0,1 0 0 0,-10-6-6 16,1 0 3-16,0-3-26 0,4-2-7 15,4-2-2-15,1-1-8 0,2 3-7 16,2 12 2-16,0-13-7 0,13-10 9 0,1 11-12 16,-1 4 0-16,2 1 6 0,3 5-7 0,2-2 6 15,0 2 7-15,3 2-4 0,-13 0 19 0,8 0-8 16,24 17 15-16,-19-6 2 0,-2 1 16 16,0 2-26-16,1 1 20 0,-6-1-18 0,-3 0 17 15,0-1-9-15,-2-1-12 0,-3-2 7 0,-1-1 2 16,-2-4-17-16,-1 0 11 0,-2-1-9 0,0-1 21 15,-2-3-10-15,0 1-6 0,0-1 4 16,-2-1 6-16,2 1-25 0,-2-3 21 0,-1-1-9 16,1-1-6-16,0 0-15 0,2-2 18 15,0 0-12-15,2-8 1 0,-2 8-19 0,9-15 8 16,-2 9 0-16,5 2-4 0,-6 4 11 16,8-2 2-16,2 3-14 0,3-1-3 0,1 4 14 15,3 3 5-15,-12 0 4 0,6 0 14 0,27 13-18 16,-23-4 11-16,-1 3 3 0,0 1-3 15,-2-1 2-15,-3 2 6 0,-1-1-8 16,-5-1 3-16,-3 0 2 0,-2-1-7 0,-3-3-15 16,-1-8-16-16,0 0-7 0,0 6-46 0,0-6-37 15,-14 11-45-15,8-9 15 0,2-2-146 0,-4 0-63 16,1-2 31-16,-6-3-252 0,0-2 44 16,0-3 57-16,8 3 30 0,3 0 21 0,3-1 18 15,9-4 41-15,3 0 26 0,4 2 36 0,7-2 11 16,1 4-6-16</inkml:trace>
  <inkml:trace contextRef="#ctx0" brushRef="#br0" timeOffset="-153464.12">14015 13834 425 0,'3'0'396'0,"0"0"-14"15,0 3-58-15,-1-1 29 0,1 3 8 0,-1-1-11 16,5 9-4-16,2 1-34 0,-5 1-15 0,5-1-12 16,0-1-29-16,1 1-37 0,2-4-1 15,-2 1-16-15,2-3-34 0,2 0 10 0,1-4-37 16,-6 1 4-16,4-5-19 0,-13 0-21 0,14 0 9 15,2 0-17-15,17-15-25 0,-18 8 7 16,0-5-16-16,-2 1-10 0,0-1-25 0,-2-3-21 16,-2 2-15-16,-5-3 1 0,-1 1-20 15,-2 1-13-15,-1 14-8 0,0-10 0 0,-14-12-8 16,4 11 4-16,-5 3-10 0,-1 0-19 0,2 1-20 16,-7 5 7-16,4 0 8 0,9 2-66 0,-4 0-18 15,-2 0-30-15,0 0-17 0,-5 11-46 16,9-8 27-16,6 0-251 0,0 1 13 15,3-1 34-15,1 0 26 0,3-2 33 0,13 7 32 0,6-1 39 16,5 0 6-16,6 3 15 0,6-7 4 16</inkml:trace>
  <inkml:trace contextRef="#ctx0" brushRef="#br0" timeOffset="-152978.32">14750 13831 649 0,'19'-9'404'0,"-4"0"-25"0,-4-1-54 0,-6 0-42 16,-3 3 33-16,-2 7-7 0,0-7-20 15,-12-13-18-15,-1 12 3 0,-2 0-19 0,-5 3-20 16,8 5 7-16,-5 0-32 0,-2 0-9 16,-26 12 5-16,23-4-40 0,-1 4-8 0,1 4-13 15,6 1-2-15,0 2-2 0,3 4-27 16,6 0 5-16,0-1-24 0,7 0-10 0,0-13-14 16,0 4-5-16,18 16 1 0,-5-14-16 0,2-6 16 15,3-4-19-15,2-3-17 0,5-1-43 16,-12-1 7-16,27-13-16 0,-15 2-29 0,-3-2-20 15,-2-2-13-15,3-2-17 0,-3-5-29 16,0-2-13-16,3-2 13 0,-3-2-51 0,-4-2 10 16,-1-2-8-16,-1 1 18 0,-3 0 13 0,-1 1 9 15,-4 4 29-15,-2-8 3 0,-4 6-6 0,0 15 32 16,0-8 23-16,-15-24-4 0,8 21 29 0,-4 5 14 16,-3 4 26-16,1 1 2 0,0 0 0 15,1 6 0-15,1 3-2 0,0 3 73 16,4 2 4-16,7 0 13 0,-7 0 7 0,-11 15 2 15,11-1 13-15,3 3 19 0,2 5-4 0,2 2 8 16,0-12 10-16,0 9-16 0,11 28 15 16,-2-20-26-16,0 2-18 0,2-2 7 0,1 1-27 15,3-1-4-15,1-1-19 0,-3-2-11 0,4-1-13 16,-2-3-31-16,5-2-58 0,-2-3-36 16,4-1-65-16,3-1 14 0,5-4-123 0,-1-2-61 15,4-2 31-15,1 0-284 0,-2-4 48 0,3-3 20 16,-19 0 48-16,11 0 12 0,32-12 51 0,-25 6 38 15,3-1 4-15,-1 0 35 0,0-1 21 16,5-1 9-16</inkml:trace>
  <inkml:trace contextRef="#ctx0" brushRef="#br0" timeOffset="-152730.66">15652 13780 1150 0,'2'-4'449'16,"-2"2"-23"-16,2-1-51 0,-2 1-30 15,0 2 2-15,0 2-14 0,0 1 8 0,0 3-36 16,2 14 7-16,-2-10-31 0,0 9-3 15,5 30 7-15,-3-20-19 0,-2-14-26 0,0 9-39 16,0 5-4-16,0 0-18 0,0 4-25 0,0 1-8 16,0-1-29-16,0-3-7 0,0-1-34 15,0-4-34-15,0-1-4 0,-7 15-62 16,3-28-37-16,2-8-55 0,-3-2-52 0,4-2 14 16,-3-4-148-16,2 0-68 0,-2-11 33 0,-1-1-272 15,1-2 51-15,0-1 48 0,-4 0 48 0,2-4 11 16,-1 1 42-16,0-2 13 0,1 2 48 15,-4 1 25-15,6 1-15 0,-3-3 13 0,-1 5 6 16</inkml:trace>
  <inkml:trace contextRef="#ctx0" brushRef="#br0" timeOffset="-152518.09">15525 13856 231 0,'3'-17'407'0,"-1"0"-40"0,-2 9-59 0,7-15 68 16,0 8-2-16,1 5-19 0,4-1-7 0,-1 3-15 16,5 2-26-16,2 2-6 0,2 2-15 15,5 2-24-15,-14 0-13 0,9 0-8 0,23 15-27 16,-18-4-23-16,-5 0-16 0,-2 2-24 15,0-1-2-15,-5-1-11 0,-1 4-35 0,-6 1-21 16,-3-1-18-16,-3-8-33 0,0 3-51 0,-17 14-58 16,4-10 7-16,-5-5-184 0,-2 2-66 15,-2-2 31-15,-3-1-304 0,0-3 39 0,0-1 62 16,1 1 25-16,-3-4 37 0,-4-1 66 16,16 0 33-16,-2 0-3 0,-6 0 43 0,1 0 7 15,4 0 11-15</inkml:trace>
  <inkml:trace contextRef="#ctx0" brushRef="#br0" timeOffset="-149712.95">16939 13753 727 0,'0'0'294'0,"0"-15"-12"15,0 15 2-15,0 0-44 0,-4-27 7 0,4 23 5 16,0 2-28-16,0 1-27 0,0-2-9 15,2 1-21-15,2-1-26 0,3 2-22 0,18-2-18 16,4 0-2-16,6 3-13 0,4 0-19 0,4 0-5 16,-18 0-7-16,15 0-7 0,9 0 13 15,3 0-1-15,60 10-6 0,-55-8-16 16,-4-1-2-16,-3 1-4 0,-2-2-2 0,-7 0-5 16,-1 0-2-16,-7 0-2 0,-16 0-2 0,6 0-41 15,0 0-35-15,-2 0-12 0,-4 0-32 16,-4 0-38-16,-4 0-39 0,-2-3 16 0,-11 3-188 15,-5-2-82-15,-10 4 18 0,8-2 27 16,-11 0 27-16,-28 12 40 0,19-7 5 0,-2 3 14 16,-3 2-20-16</inkml:trace>
  <inkml:trace contextRef="#ctx0" brushRef="#br0" timeOffset="-149477.38">17099 13960 212 0,'-9'3'480'0,"2"-1"-63"0,3 1-43 0,4-3-49 15,2 0 20-15,3 0-17 0,1 0-29 0,12-3-22 16,-7 3-22-16,9 0-21 0,31-8-20 16,-19 5-22-16,5 0-16 0,1-1-17 0,2 1-29 15,1 0-1-15,1 0-24 0,-1-2-12 16,0 1-34-16,-1-1-9 0,-2 0-48 0,-1-2-24 16,0 0 3-16,-3 2-83 0,-1-3-29 0,-4-1-26 15,-3 0-44-15,-3-1-40 0,2 0 23 0,-4-3-272 16,2 1 44-16,-8-2 21 0,5 0 43 15,-8-1 2-15,-6 3 38 0,3-4 19 16,-7 4-4-16,0 1 21 0</inkml:trace>
  <inkml:trace contextRef="#ctx0" brushRef="#br0" timeOffset="-149139.79">17477 13428 680 0,'-8'-5'393'16,"3"3"-14"-16,1-1-57 0,4-1-30 0,0 3-37 16,3-1 4-16,3 0-33 0,10 0-4 0,7 3-16 15,-10-1-13-15,9 0-13 0,4 0-11 16,34 10-8-16,-24-3-4 0,2 1-12 0,3 3-14 16,1 0-5-16,2 5-15 0,0 2-4 0,2 6-8 15,1 0-5-15,-4 3-9 0,-1 2-9 0,-3 4-10 16,-4-4-3-16,-2 3-15 0,-8 4 7 15,-3-3-7-15,-7 0-12 0,-5 0-11 0,-8-1 8 16,-2-18-13-16,-19 29 5 0,-2-17-13 16,-8 0-16-16,-6-2-28 0,-6-1-30 0,-8 2 6 15,-6-1-120-15,-6-4-42 0,-6 2-68 16,-2-3 27-16,-7 0-256 0,-2-2 6 0,0 0 55 0,-5-2 55 16,-7 0 14-16,-9 0 53 0,-4-2 21 15,-8-1-20-15,-3-1 62 0,-7-2 14 0</inkml:trace>
  <inkml:trace contextRef="#ctx0" brushRef="#br0" timeOffset="-148159.64">6978 13066 400 0,'0'0'80'0,"0"0"-11"0,-14 0 32 0,14 0-16 16,-23 21 3-16,17-19-10 0,2 0-23 0,-7 8-30 15,2-4-1-15,1 1-3 0,1-2-1 16,0-1-2-16,2-1-3 0,0 1 86 16,-1-1 2-16,1 0 0 0,0-1-4 0,0 1 11 15,-1-2 19-15,1 1-10 0,0-1-5 0,-1 1 20 16,2-2 3-16,0 1-11 0,4-1-4 16,0 0-5-16,0 0-16 0,0 0-6 0,-8-6 0 15,11 4 10-15,10-5 26 0,9-2-14 0,6 1 5 16,5-1-12-16,9-1 11 0,6-1 17 15,5-2-13-15,8 0-6 0,9 0-12 0,13-1 13 16,9-1-3-16,8-3-18 0,8 5 0 0,5-2-8 16,6 3-19-16,12 1 7 0,1 3-15 15,-1 1-14-15,-7 2-2 0,-6-1-1 0,-8 5-5 16,-12 1 1-16,-54 0 0 0,20 0-10 16,2 0-5-16,-2 0-8 0,-6 0-12 0,-3 0 6 15,-8 0-8-15,-4 0 4 0,-3 0 0 0,-5 6-1 16,-4-6-13-16,-4 0 5 0,-3 0-17 0,-7 0-12 15,-2 0-19-15,-4 0 4 0,-3 0-62 16,7-6-19-16,-13 6-20 0,0-2-27 0,-2 0-19 16,-2 1-61-16,-1 0 21 0,-1-1-176 15,-5 2-61-15,-15 1 48 0,6-1 22 0,-8 0 5 16,-45 11 41-16,20-4 24 0,-6-1 24 16,-6 4 44-16</inkml:trace>
  <inkml:trace contextRef="#ctx0" brushRef="#br0" timeOffset="-147824.19">7150 13251 703 0,'-35'3'317'0,"21"-3"-29"0,-8 0-38 0,3 0-10 16,1 0-24-16,7 0 2 0,11 0-14 15,-9-12-3-15,26 7-45 0,8-5 19 0,8 0-20 16,10-2 20-16,6 0-19 0,11-1 8 15,10 0-15-15,12 1 3 0,10-3-8 0,9 3-25 0,7 0 3 16,9 0-8-16,10 1-14 0,8 2-1 16,5 0-16-16,-1-3-2 0,3 2-10 0,5 0-23 15,-3 3 9-15,-8 0-13 0,-5-2 3 16,-7 1-4-16,-12 3-6 0,-8-5-2 0,-12 5-5 16,-10 0-10-16,-10-2-17 0,-10 2-1 15,-8 2-24-15,-9-1-25 0,-8 0 5 0,-5 0-60 16,-14 0-38-16,-13 2-25 0,-5 2-24 0,0 0-47 15,-19 0 22-15,-5-3-192 0,7 3-77 0,-8 0 35 16,-7 0 33-16,-6 0 51 0,-4 0 34 16,-5 0 9-16,-5 0 19 0,-2 0 26 0,-62 12-4 15</inkml:trace>
  <inkml:trace contextRef="#ctx0" brushRef="#br0" timeOffset="-147542.44">7563 13144 386 0,'-22'-7'370'0,"6"-2"-64"0,10 0-41 0,14-6-25 16,13 0 5-16,9 1-30 0,13-3 8 0,12 0-16 16,9 0-25-16,11 0-20 0,11 2 16 15,7-1 2-15,12 2-37 0,13 1-14 16,5 1 5-16,0 0-14 0,-2 3-13 0,1 1-30 15,-3-2-4-15,-5 3-7 0,-7 1-24 0,-8 0-49 16,-8 2-27-16,-12 0-32 0,-10 0-56 0,-10 1-23 16,-10 1-50-16,-13-2 21 0,-6 1-270 15,-16 1 8-15,-11-1 53 0,-3 3 5 0,-25-4 15 16,4 1 30-16,-7 1 42 0,-2 2-11 0</inkml:trace>
  <inkml:trace contextRef="#ctx0" brushRef="#br0" timeOffset="-147374.49">8621 13000 514 0,'-4'-2'307'0,"6"-1"-43"15,5-2-28-15,14-5-31 0,4 2-17 0,9 0-26 16,8-2 16-16,5 1-38 0,2 3-9 16,6-3-46-16,-1 6-54 0,2 1-80 0,1 2 3 15,-29 0-323-15,15 0 4 0,5 0 13 16,4 0 37-16,1 0 42 0,2 0 16 0</inkml:trace>
  <inkml:trace contextRef="#ctx0" brushRef="#br0" timeOffset="-146310.05">19171 13743 367 0,'14'0'316'0,"-14"0"-46"0,0 0-28 16,29-13-37-16,-24 1-12 0,2-5-12 16,-5 0 9-16,-1-4-10 0,-1 13-1 0,0-7-26 15,-10-16 5-15,3 14-15 0,-2 1 13 16,-5 0-7-16,0 3-17 0,-2 0 15 0,-1 6-7 15,-5 0-29-15,-3 5 14 0,12 2 6 0,-7 0-12 16,-22 19-17-16,19-5 6 0,0 3-11 0,2 7 1 16,5-1-2-16,-1 2-14 0,6 0-18 15,3-1 13-15,2 3-10 0,6-1-16 0,0-16 4 16,13 22-10-16,-3-16-5 0,3-3 0 16,1-4-4-16,3-5-5 0,-3-3-4 0,-8-1 4 15,9 0-7-15,19-14-7 0,-14 2-11 0,0-1-1 16,-1-2-9-16,-2-3-10 0,1 0-3 15,-2-1 10-15,-3 2-3 0,1 3-18 0,-5-1 14 16,3 1-4-16,-5 2 14 0,0 5 5 0,-2-1-11 16,-2 4 7-16,0 3 2 0,-3 1 11 15,0 0 22-15,13 18 22 0,-5-4-2 0,-1 1 20 16,0 3 6-16,2 1-5 0,3 3-2 16,0-1-10-16,4 0 12 0,-1-2-7 15,1-2-22-15,0 0-6 0,-2-3 6 0,-1-3-17 16,1-1-26-16,-1-4-42 0,-3-6-41 15,0 0 6-15,-10 0-117 0,20-14-57 0,-8 1-76 16,-3-1 28-16,-2-8-253 0,-3 1 53 0,0-6 38 16,-4 12 25-16,0-9 19 0,-12-30 67 0,7 24-19 15,-4 1 57-15,-4 1 10 0,1-2-4 0</inkml:trace>
  <inkml:trace contextRef="#ctx0" brushRef="#br0" timeOffset="-146048.84">19030 12987 764 0,'1'-2'395'0,"1"2"-61"0,2 1 47 16,-1 2-32-16,7 8-2 0,-2 3-31 0,2 0-31 15,0 1-29-15,1 2-23 0,-3 2-24 16,1 1-20-16,-1-1-26 0,0 0-20 0,-3-2-15 15,0 0-45-15,-2-2-38 0,4-3-4 0,-5-2-133 16,0-2-35-16,-1-2-45 0,-1-3-57 0,0-3 21 16,0 0-273-16,0 0 37 0,-6 0 31 15,5-2 16-15,-3 0 27 0,0-2 42 0,-5-8 22 16,-2 0 16-16,-2-2 20 0</inkml:trace>
  <inkml:trace contextRef="#ctx0" brushRef="#br0" timeOffset="-145782.64">18985 12947 915 0,'-3'-13'393'0,"1"4"15"0,0-1-20 16,1 0-30-16,1 10-25 0,0-9-23 16,0-4-25-16,19-13-12 0,-6 11-16 0,4 3-35 15,3 4 2-15,4-1-14 0,3 1-11 16,-1 4-36-16,1 2-20 0,-14 2 4 0,7 0-11 16,25 10-34-16,-22-1-8 0,-1-2-3 0,-3 6-9 15,-5-1-12-15,-3 2-8 0,-2-2-8 16,-5 0 0-16,-2-2 2 0,-2-10-4 0,0 11-25 15,-15 14-18-15,4-11-14 0,-2-1-33 16,-4-1-35-16,-3-2-46 0,3-1 11 0,-3-1-124 16,-1 0-44-16,3-2-72 0,1 0 30 0,7-2-256 15,0-2 65-15,3 1 42 0,3-2 42 16,2 2 12-16,2-3 44 0,0 0 16 0,0 0 39 16,11 8 16-16,-4-6 22 0</inkml:trace>
  <inkml:trace contextRef="#ctx0" brushRef="#br0" timeOffset="-144731.53">19994 13496 962 0,'0'0'404'0,"0"0"-15"0,0 0-25 0,0 0-40 15,0 0-6-15,0 0-23 0,0 0-17 0,0 0-30 16,0 0-14-16,24 1-24 0,-19 2-18 16,-1 0-20-16,0-1-12 0,0 0-15 15,0 0-21-15,-1 1-8 0,-1-2-16 0,1 1-3 16,-1 1-13-16,1-3-6 0,-1 2-12 0,0-1 3 15,-2-1-13-15,2 1-8 0,-2-1-13 16,0 0 1-16,0 0-1 0,0 0-13 0,3-15-17 16,1 1 9-16,3 1 0 0,3 1-5 15,1 3-9-15,2-3 7 0,1 2 0 0,-2 2-3 16,6 1-8-16,-1 3 8 0,3 0 6 0,-1 2-9 16,-10 2 7-16,6 0 13 0,2 0-5 0,17 16-2 15,-18-9 6-15,-1 2 3 0,0 1-9 0,-3-2 12 16,-1 2-12-16,-2 1 3 0,-5-7-7 15,2 0 11-15,-2 1-11 0,-3 1 4 0,2-5-10 16,-1 1 21-16,0 0-3 0,-1-1-2 16,2-1-4-16,-3 0 2 0,0 0-3 0,-2 0-7 15,2-3 6-15,-1 2 5 0,1-1-18 0,-1-2 4 16,0 2 9-16,3-1-13 0,-2 0 8 16,0-1-1-16,5-1-8 0,-1 3 4 0,8-6 4 15,1-1 3-15,1 5-4 0,4-2-3 16,0 2-1-16,2 3 17 0,1-2-8 0,-11 3 9 15,2 0-1-15,5 0 7 0,-3 0-12 0,2 0 1 16,-1 0 12-16,11 11-9 0,-18-9-6 16,0 2 6-16,-3-3-1 0,-1 1-11 0,-1 1-22 15,-2-1-8-15,0 0-28 0,-2 0-47 16,0 1-38-16,0-2-18 0,-1 1 14 0,0-2-133 16,0 1-23-16,-1-1-34 0,1-1 31 0,0 1-177 15,1-3-55-15,1 1 53 0,1 0 38 16,3-2 47-16,0 0 28 0,10-5 23 0,1 4-7 15,-3-5 60-15,1 3 209 0,-2 2 4 16</inkml:trace>
  <inkml:trace contextRef="#ctx0" brushRef="#br0" timeOffset="-144447.73">20721 13418 1166 0,'8'-4'195'0,"-3"1"13"16,0 2 2-16,-1-1 0 0,0 2 18 15,1 2-28-15,-2-1 68 0,1 1 10 0,-1 1-10 16,-1 2 1-16,1-1-2 0,3 9 8 0,-4-3-30 16,3-1-24-16,-1 0-6 0,0-1-1 15,4 4-21-15,1-5 8 0,4 3-35 16,0-4-21-16,3 1-14 0,2-4-5 0,3 3-30 15,0-5 7-15,-10-1-20 0,7 0 3 16,1 0-27-16,24-13 5 0,-23 5 8 0,1-1-45 16,-2-4-2-16,-2 2-6 0,-1-3-6 15,-3 1-10-15,-1-2-6 0,-4 3-6 0,-3 0-28 16,-4 3-1-16,-1 9-3 0,0-8-12 16,-14-9-4-16,-1 9-10 0,-5 2-11 0,0 3-25 15,-2-1-10-15,-3 1-3 0,3 1 13 0,11 2-52 16,-1 0-36-16,0 0-32 0,1 0-30 0,2 0-45 15,0 0 29-15,-4 12-184 0,11-12-41 16,2 2 41-16,2 1 25 0,4 0 27 0,15 3 35 16,6 2 30-16,3-1 13 0,-2-2 31 15,6 2 9-15</inkml:trace>
  <inkml:trace contextRef="#ctx0" brushRef="#br0" timeOffset="-144175">21382 13421 712 0,'30'-2'274'0,"-16"2"-2"15,22-8-4-15,-16 2-1 0,-5 0-14 16,-4 1-11-16,-5-2-29 0,-2 3 17 0,-4-2-11 15,0 6-3-15,0 0-2 0,-17-19-16 16,-1 9 4-16,-3 5-6 0,-2 1-22 0,1 2-2 16,-3 1-21-16,13 1-4 0,-21 10-15 15,12-1-13-15,4 1-12 0,-1 2-10 0,4 0-17 16,4 4-2-16,2 0-10 0,5-2-8 16,3-14-7-16,0 11 6 0,11 11-25 0,-3-14-2 15,0-4-11-15,1-1-21 0,2-2-10 0,8-1-23 16,-9 0-11-16,5 0-24 0,20-16 6 0,-12 6-33 15,-2-1-28-15,-3-6-16 0,1 1-37 16,-3-5-30-16,-4 0-20 0,-1-1-32 0,0-4 22 16,-3-1-190-16,-2-4-42 0,-2-1 40 15,-2 1 40-15,-2-1 13 0,0 16 25 0,0-9 25 16,-11-32 106-16,2 27 176 0</inkml:trace>
  <inkml:trace contextRef="#ctx0" brushRef="#br0" timeOffset="-143967.44">21481 12961 1148 0,'-14'-24'178'0,"1"2"12"15,0 0 3-15,2 3-9 0,0 4-4 0,2 3 4 16,2 0-14-16,1 7-4 0,2 2-18 15,-1 2 75-15,5 1-13 0,-3 11 0 0,5 7 15 16,-2-7-1-16,10 27 16 0,-3-11-5 0,3 8-6 16,3 0-15-16,0 5-15 0,2-4-1 15,2 2-26-15,2-2-39 0,-1 1-1 16,4-3-23-16,0-2-37 0,3 1-32 0,-2-8-44 16,2 1-43-16,2-6-43 0,2-3 9 0,0-2-178 15,0-3 25-15,2-3-269 0,-2-4-45 0,4 0 35 16,-3-4 56-16,-16-1 30 0,24-9 30 15,-11-2 31-15,-1 1 34 0,-3 0 28 0,0-5-5 16,-4 1 50-16,-1-2-29 0</inkml:trace>
  <inkml:trace contextRef="#ctx0" brushRef="#br0" timeOffset="-143747.86">22106 13247 367 0,'1'-1'493'0,"0"1"-95"15,-1 3 19-15,2 2 13 0,-1 0-11 0,7 14-13 16,-2 3-21-16,0 4-5 0,2-1-45 0,1 7-3 15,2 3-34-15,-2 2-31 0,0 1-22 16,-2 1-32-16,2 0-22 0,-1-1-20 0,-3-1-6 16,2-2-17-16,-3-3-73 0,-1 1-38 15,-1-5-43-15,-1-4-31 0,-1-14-39 0,0 2-55 16,0-2 12-16,0-1-123 0,0-9-49 16,-13 9-49-16,10-11 30 0,-1 0-226 0,1-3 26 0,0 0 39 15,-5-7 38-15,-1 0 32 0,0-4 25 16,-1 2 36-16,3 0 14 0,-4 0-3 0,6-4 24 15</inkml:trace>
  <inkml:trace contextRef="#ctx0" brushRef="#br0" timeOffset="-143502.69">22107 13434 598 0,'3'-26'369'0,"-3"14"-22"16,9-23-47-16,-5 17 67 0,-1 1-20 0,2 6-18 16,-2 1-37-16,3 5 5 0,6-5-14 0,-1 7-10 15,0 1 14-15,-2 2-24 0,3 0-7 0,19 19-14 16,-13-8-27-16,-2 3 5 0,0 3-23 15,-2 0-21-15,-3 2-14 0,-3-4-15 0,0 3-15 16,-3-3-18-16,-3 2-16 0,-2-5-6 0,0-12-9 16,0 10-44-16,0 1-39 0,-19 12-62 0,5-16-76 15,5-4 15-15,0-1-199 0,9-2-84 16,-10 0 36-16,2 0-232 0,1 0 64 16,-4-10 40-16,8 6 10 0,-4-8 35 0,6 2 32 15,4 3 62-15,8-3 27 0,6-2 24 0,7 0 16 16,4 4-17-16</inkml:trace>
  <inkml:trace contextRef="#ctx0" brushRef="#br0" timeOffset="-143178.85">22984 13230 1104 0,'0'-1'351'16,"-1"-1"33"-16,1 0-19 0,-1 2-6 0,1-3-16 16,0 3-30-16,0 0-11 0,0-1-19 15,-1 0-25-15,1 0-8 0,1 0-3 0,1 0-9 16,2 0-27-16,0 0-5 0,3 1-21 0,12 0-19 16,3-1-18-16,2 0-19 0,1 1-7 15,-13 0-5-15,7 0-13 0,2 0-11 0,1 0-29 16,0 0-37-16,-2 0-30 0,1 0-49 0,-3 0-60 15,-4 0 11-15,0 0-149 0,-5 0-66 16,7 12 30-16,-10-10-310 0,-5 0 35 0,2 1 63 16,-3 1 29-16,-1-1 14 0,-2 0 55 0,0 2 35 15,-7 5 10-15,1 1 52 0,2-4 28 16,0 1-2-16,-5 1 24 0</inkml:trace>
  <inkml:trace contextRef="#ctx0" brushRef="#br0" timeOffset="-142964.78">23017 13416 274 0,'-7'0'673'16,"2"2"-102"-16,1 1-26 0,2-3-26 16,1 0-52-16,1 0-60 0,2 0 15 0,2 0-56 15,1 1-22-15,14 0-38 0,-1 0-33 0,-7-1-30 16,6 0-16-16,4 0-45 0,2 0-26 16,1 0-17-16,2 0-104 0,-1 0-57 15,-1 0-52-15,-2 0-71 0,-3 0 15 0,-4 0-197 16,0 0 29-16,-1 0-283 0,7-12 30 0,-12 8 47 15,-3 1 61-15,0 0 18 0,0 0 46 0,9-5 17 16,2 1-4-16,6-1 30 0,-3 4 40 16,7-4-25-16</inkml:trace>
  <inkml:trace contextRef="#ctx0" brushRef="#br0" timeOffset="-142333.09">24045 13225 788 0,'15'-13'409'0,"-1"-3"-67"15,-5 1-44-15,1-1 38 0,-2 1-21 0,-1-2-36 16,-4 2-14-16,-3 1-33 0,0 14-14 16,0-8-27-16,-15-13-13 0,0 17-17 0,0-2 2 15,5 6-5-15,-6 0-12 0,-25 17-5 0,17-5-4 16,-1 2 1-16,1 2-2 0,1 2 2 15,1 1-24-15,2-1 14 0,2 1-21 0,5 1-2 16,0 1 10-16,5 4-6 0,8-16-12 0,0 3 2 16,0 3-24-16,14 13-3 0,-2-15 1 15,4-4-11-15,2-4 1 0,5-2-21 0,1-1 1 16,-12-2 1-16,8 0-4 0,3 0-8 16,28-17-8-16,-26 7-4 0,0-4-24 0,0 1 19 15,1-2-22-15,-5-1 16 0,0 2-21 0,-3-1 13 16,-1-1-5-16,-2 3 9 0,-2 1-4 15,0 3-1-15,-5 2-2 0,-2 4 4 0,-3 1 2 16,-3 2-5-16,0 0 14 0,0 0 11 0,4 13 1 16,-2-6 7-16,6 9 3 0,1 1-17 15,0 0 6-15,5 0-2 0,1 3-3 0,3-3-1 16,-1-3 9-16,1 0-1 0,-2-2 2 0,1 0-2 16,0-1-62-16,-2-2-38 0,-1-2-34 15,-2-3-52-15,3 1 14 0,-3-2-164 0,-5-3-84 16,-1 0 36-16,-6 0-278 0,0 0 80 0,0 0 37 15,0 0 22-15,13-10 66 0,-13 7 43 0,-1-1 22 16,-4 1 18-16,1-1 3 0,-7-6 76 16,-5 0-11-16,2 5 24 0</inkml:trace>
  <inkml:trace contextRef="#ctx0" brushRef="#br0" timeOffset="-141300.21">15834 13617 681 0,'0'0'256'0,"0"0"-16"0,0 0-10 16,0 0-11-16,0 0-6 0,0 0-7 0,0 0-12 16,-16 0-5-16,16 0-8 0,0 0-1 0,0 0-11 15,0 0-24-15,0 0-17 0,0 0 9 16,0 0-17-16,0 0-13 0,0 0-10 0,-27-17 8 15,24 17-21-15,1 0-8 0,0-3-82 16,0 3-17-16,0-1-48 0,0 0-39 0,-1-1-72 16,1-2 16-16,0 2-279 0,-3 0 21 15,0 0 39-15,-1-1 26 0,-10 0 39 0,-4-3 20 16,-5 1-23-16,0-2 57 0</inkml:trace>
  <inkml:trace contextRef="#ctx0" brushRef="#br0" timeOffset="-139333.08">9783 14289 629 0,'0'0'231'16,"0"0"-30"-16,0 0-12 0,0 0-24 16,0 0 7-16,0 0-16 0,0 0-13 0,0 0-3 15,0 0-9-15,0 0-3 0,0 0-3 16,0 0-22-16,0 0-14 0,0 0 15 0,0 0-22 15,0 0 0-15,0 0-22 0,0 0-4 0,0 0-9 16,0 0 8-16,0 0-9 0,0 0 14 0,0 0-34 16,0 0 16-16,0 0 1 0,0 0-21 15,0 0 18-15,0 0-12 0,0 0 15 0,0 0-33 16,0 0 4-16,0 0 11 0,0 0-18 0,0 0 26 16,0 0-5-16,0 0-21 0,0 0 2 15,0 0 1-15,0 0 16 0,0 0-17 0,0 0 2 16,0 0-15-16,0 0 14 0,0 0-5 15,0 0 1-15,0 0 13 0,0 0-33 0,0 0 16 16,0 0-8-16,0 0 8 0,0 0 8 0,0 0-12 16,0 0 15-16,0 0-23 0,0 0 6 15,0 0 16-15,0 0-14 0,0 0 12 16,0 0-7-16,0 0-2 0,0 0 7 0,0 0-14 0,0 0 2 16,0 0 2-16,0 0 2 0,0 0-11 15,0 0-1-15,0 0 14 0,0 0 6 0,0 0-18 16,0 0 18-16,0 0-11 0,0 0 11 15,0 0-19-15,14 0 2 0,-14 0 12 0,0 0-5 16,0 0 29-16,0 0-31 0,0 0-4 0,0 0 5 16,0 0-7-16,0 0 7 0,0 0 2 0,0 0 1 15,0 0 4-15,0 0-2 0,0 0-4 16,0 0 1-16,0 0-2 0,0 0 9 0,0 0 12 16,0 0 3-16,0 0-27 0,0 0 0 15,0 0 11-15,0 0-7 0,0 0 3 0,0 0-11 16,0 0 3-16,0 0-5 0,0 0 20 15,0 0-16-15,0 0 10 0,0 0 19 0,0 0-16 16,0 0 11-16,0 0-21 0,0 0 0 0,0 0-1 16,0 0 7-16,0 0 2 0,0 0-6 15,0 0 13-15,0 0-14 0,0 0 5 0,0 0 4 16,0 0-2-16,0 0-1 0,0 0-5 0,0 0 4 16,0 0-5-16,0 0 14 0,0 0 9 15,0 0-30-15,0 0 3 0,0 0-8 0,0 0 16 16,0 0 8-16,0 0-5 0,0 0 0 0,0 0 7 15,0 0-14-15,0 0 7 0,0 0-10 0,0 0-6 16,0 0 7-16,0 0 12 0,0 0-8 16,0 0 5-16,0 0-10 0,0 0 9 0,0 0 6 15,0 0-1-15,0 0-18 0,0 0 13 16,0 0-13-16,0 0 21 0,0 0-13 0,0 0 9 16,0 0-12-16,0 0 19 0,0 0-17 0,0 0 14 15,0 0-4-15,0 0 2 0,0 0-19 0,0-12 15 16,0 12-9-16,0 0 5 0,0 0 13 15,0 0-24-15,0 0 4 0,0 0-1 0,0 0 7 16,0 0 2-16,0 0-6 0,0 0 15 0,0 0-4 16,0 0-4-16,0 0-6 0,0 0-4 15,0 0 3-15,0 0 5 0,0 0-15 0,0 0 22 16,0 0-3-16,0 0-4 0,0 0-6 16,0 0 9-16,0 0-1 0,0 0 1 0,0 0 12 15,0 0-12-15,0 0-12 0,0 0 18 0,0 0 0 16,0 0-10-16,0 0 13 0,0 0-19 15,0 0 26-15,0 0-20 0,0 0 6 0,0 0-20 16,0 0 18-16,0 0 1 0,0 0-21 0,0 0 11 16,0 0 6-16,0 0 6 0,0 0-11 15,0 0 20-15,0 0-21 0,0 0 2 0,0 0 1 16,0 0 9-16,0 0-5 0,0 0 4 0,0 0-1 16,0 0-10-16,0 0 8 0,0 0-2 15,0 0-2-15,0 0-3 0,0 0 13 0,0 0 2 16,0 0 10-16,0 0-16 0,0 0-4 15,0 0-4-15,0 0 21 0,0 0-16 0,0 0-1 16,0 0-7-16,0 0 10 0,0 0 13 16,0 0-3-16,0 0-19 0,0 0-1 0,0 0 14 15,0 0 2-15,0 0-8 0,0 0 7 0,0 0-2 16,13 0-12-16,-13 0 17 0,0 0-18 16,0 0 10-16,0 0 7 0,0 0-14 0,0 0-4 15,0 0-1-15,0 0-1 0,0 0 17 0,0 0-11 16,0 0 15-16,0 0-10 0,0 0 4 0,0 0-14 15,0 0 9-15,0 0-18 0,0 0 14 16,0 0 1-16,0 0 9 0,0 0 11 0,0 0-12 16,0 0-8-16,0 0 10 0,0 0-8 0,0 0-4 15,0 0 3-15,0 0 4 0,0 0 13 16,0 0-13-16,0 0-5 0,0 0 7 0,0 0-22 16,0 0 8-16,0 0 11 0,0 0-8 0,0 0 3 15,0 0 15-15,0 0-3 0,0 0-10 16,0 0 1-16,0 0-1 0,0 0 15 15,0 0-5-15,0 0-8 0,0 0 12 0,0 0-20 16,0 0 31-16,0 0-22 0,0 0 0 0,0 0 17 16,0 0-20-16,0 0 2 0,0 0 8 15,0 0-11-15,0 0 12 0,0 0-11 0,0 0-5 16,0 0 14-16,0 0 2 0,0 0-14 16,0 0 21-16,0 0-21 0,0 0-8 0,0 0 8 15,0 0-1-15,0 0-17 0,0 0-13 0,0 0-9 16,0 0-27-16,0 0-7 0,0 0-32 15,0 0-51-15,0 0-12 0,42-26 16 0,-25 23-272 16,6 1 31-16,3-3 28 0,7 3 27 0,0-2 12 16,6-2 25-16,0-1 11 0</inkml:trace>
  <inkml:trace contextRef="#ctx0" brushRef="#br0" timeOffset="-131382.14">19397 15187 893 0,'0'-12'347'0,"13"12"-48"16,1-26-43-16,-12 21-18 0,-1 2-42 0,0 0-2 16,-1 2-6-16,1 2-30 0,-2 2-16 15,0 0 20-15,-1 2-4 0,0 0-11 0,1 11-15 16,-2-6-16-16,1 0 0 0,2-1 12 0,0-9-22 15,0 6-5-15,0 1-11 0,0-7 9 16,0 7-11-16,13 4-14 0,2-5 0 16,2-1-4-16,-2-5-5 0,-3 0 0 0,-2 0-21 15,4 0 8-15,21-13 1 0,-15 9-17 0,-1 0-2 16,1 3 6-16,-1-2-9 0,-11 3-4 0,4 0-6 16,16 14 22-16,-14-8-15 0,-2 5 8 0,-1-1-16 15,-1 2 17-15,-2 1-7 0,-3 0-1 16,1 0-9-16,-5-1 10 0,2-2-4 0,-2 0-1 15,-1-10 5-15,0 11-1 0,0 1-8 16,-16 12 4-16,7-11-7 0,-3 2 1 0,-3-5-6 16,-1 2-3-16,-3-4-5 0,-1 2-24 0,0 0-43 15,-4 0-26-15,3-3 10 0,-4 1-96 16,-1-5-38-16,-1-1-34 0,4 0 24 0,13-2-202 16,-5 0-60-16,-2 0 20 0,-14-14 32 0,18 6 29 15,4 2 22-15,3-1 50 0,3 0 8 16,0 0 14-16,2-1 9 0</inkml:trace>
  <inkml:trace contextRef="#ctx0" brushRef="#br0" timeOffset="-131056.78">19426 15086 1053 0,'0'-6'344'16,"0"3"-40"-16,2-1-57 0,0 0-3 0,9-5-29 15,3 3 34-15,2-3-21 0,6 1-6 16,3 3-7-16,2-5-19 0,-1 3-18 0,4 0-21 0,0-2-14 16,3 1-25-16,0 3-4 0,-1-2-12 15,-1 1-3-15,-1 0-9 0,1 1-33 16,-3 0-20-16,-3 3-3 0,-6-1-85 0,-5 2-40 15,-4 1-36-15,-5 0-19 0,-5 0-80 0,0 0 21 16,0 2-276-16,-3-1 23 0,-1 0 43 16,-2 0 19-16,-9 2 25 0,2-1 43 0,7-2 8 15,-7 0 33-15,-2 0 24 0</inkml:trace>
  <inkml:trace contextRef="#ctx0" brushRef="#br0" timeOffset="-130756.97">19771 14538 987 0,'4'-8'328'0,"-1"2"-44"0,-1-1-38 16,0 4-28-16,-1 1-20 0,2 2-3 0,-1 0-18 15,0 4 4-15,1 1-20 0,4 11 23 16,-2 2-20-16,1 2-17 0,2 4-10 0,-3 0-13 15,3 0-20-15,0 1-1 0,-1-1-11 16,0 0-13-16,-1-3-24 0,0 0 11 0,0 0 7 16,-1-4-16-16,-2-1-11 0,2 0-6 0,-2-7-64 15,-1 3-14-15,0-7-52 0,0 1-25 16,-1-3-46-16,3-2-75 0,-1-1 20 0,-3 0-244 16,0 0 28-16,0 0 22 0,21-13 37 0,-8 4 36 15,-2 0 13-15,5-2 23 0,-4 0 33 16,1-2 4-16</inkml:trace>
  <inkml:trace contextRef="#ctx0" brushRef="#br0" timeOffset="-130254.59">20145 14611 339 0,'3'-10'357'16,"-3"1"-42"-16,0 0-31 0,0 1-20 0,0 0-15 15,0 8-34-15,0-10 3 0,0-4-34 0,-15-7-12 16,8 10-20-16,1 1 1 0,-2 6-27 15,2-1-12-15,-6-3-16 0,0 4 1 0,1 2 10 16,0 1-10-16,11 1-11 0,-16 0-10 0,-18 10 12 16,12-4-11-16,5 4-8 0,0 1-4 15,2 1 6-15,0 3-2 0,4-1-20 0,0 3 13 16,3 1 6-16,3 0-34 0,2-2 9 16,3-3-5-16,0-13 8 0,0 8-10 0,15 14 2 15,-7-12-1-15,1-3-7 0,0-4 3 16,1 1-11-16,0-4 0 0,-10 0 7 0,9 0-11 15,-1 0 0-15,5 0-8 0,15-15-17 16,-9 6 19-16,-8-1-12 0,0-2 10 0,1 0-3 16,-3-3 2-16,-1 4 3 0,1-2-8 0,-2 1 9 15,-1 3-14-15,-1 2 8 0,-3 2-5 16,1-1-6-16,-1 3 1 0,1 0 8 0,-2 0 1 16,1 1 0-16,-1 1-12 0,0 1 6 0,-1 0 5 15,0 0-7-15,0 0 19 0,5 15 1 16,-2 2 0-16,0 2 13 0,0 0-6 0,0 4 10 15,0-1-1-15,0 2-1 0,1 2 0 16,-1-2-2-16,0-2-2 0,-1 0-12 0,-2 0 4 16,1-3 1-16,-1 3-15 0,0-16-16 15,0 3-28-15,0 1 5 0,0-1-83 0,0 0-39 16,0-1-59-16,0-3-52 0,0-5 26 0,0 9-205 16,0-4 35-16,0-5-98 0,0 9 36 15,0-2 65-15,-11 4 17 0,8-6 48 0,1 1 26 16,0 0 35-16,1 2-13 0</inkml:trace>
  <inkml:trace contextRef="#ctx0" brushRef="#br0" timeOffset="-129539.2">20522 15153 519 0,'-2'-2'281'0,"1"0"-25"0,0 1-24 0,-1 2-15 16,1 0 12-16,1 1-13 0,-1 1 24 0,-1 1-43 16,1 3 1-16,-1-1 0 0,1 2-23 15,0-4-15-15,1 4 7 0,0 0-12 0,-1 0-6 16,-1-3-14-16,-3 10-22 0,4-4-12 15,0-3 7-15,1 0-8 0,-1-4-7 0,1-4 6 16,0 0-9-16,0 0 4 0,0 0-11 0,-5 10-11 16,4-11-16-16,-1-1-11 0,0-2 11 0,1 0-15 15,0-2-7-15,1-1 2 0,2-9-8 16,-2 9-2-16,0-6-3 0,11-13 0 0,-4 10 1 16,3 4-23-16,-1-2 10 0,2 6-4 15,3 2 4-15,1 0-9 0,-1 4 11 0,4 1-4 16,-3 1 0-16,-15 0 3 0,15 0-3 15,18 14 9-15,-17-6 0 0,0 0-5 0,-4 5-3 16,-1-5 13-16,1 1-4 0,-3 3-4 0,-2-5-5 16,-1-3-6-16,-1 2 6 0,-2-3 2 15,1 0 7-15,-2 0 3 0,-1 0 4 0,1-3 0 16,-1 2 15-16,0-2-11 0,-1 0-2 0,-1 0-6 16,0-1 2-16,1 0-5 0,-1-2 2 15,0 0-4-15,0 0 2 0,-1 0-7 0,0-3 4 16,2 2-6-16,0-2-7 0,1 1 6 0,1-1-11 15,-2-2 18-15,13-11-17 0,-3 7 7 16,1 1 7-16,2 2-3 0,1 3 9 0,0-2 0 16,1 3-5-16,-3 3 10 0,-2 0 6 0,-10 2 4 15,13 0 3-15,-2 0-13 0,14 17 11 16,-17-14 5-16,3 8 6 0,-2-2-14 0,-2 6-8 16,0-3 18-16,-4 0 0 0,0-5-8 15,-1 0-10-15,-2 1 6 0,1-3 8 0,0 1-23 16,-1-6 15-16,0 0-3 0,0 6-23 0,0-6-17 15,0 9-24-15,-11 3-40 0,6-9-35 16,2 0-31-16,-1 1 13 0,1-3-141 0,-1 1-51 16,1 0 30-16,-1-2-191 0,1-1-48 0,2 0 38 15,3-2 35-15,1-1 39 0,6-9 31 16,2-1-10-16,0 2 38 0,3 0 27 0,3-2 32 16,-4 2-4-16</inkml:trace>
  <inkml:trace contextRef="#ctx0" brushRef="#br0" timeOffset="-129225.28">21106 15076 246 0,'2'-1'390'0,"0"-1"-91"16,2 0-25-16,-2 1-11 0,0 2 22 0,0 1 0 16,0 1-36-16,-1 0 31 0,1 1-24 0,1 2 9 15,-1 0-28-15,4 11-3 0,2 0-23 16,-1-2-4-16,1 2-22 0,1-3-6 16,3-2-16-16,-1 0-14 0,1 0-13 0,2-4-11 15,0-4-17-15,2 1 0 0,-3-5-5 16,-3 0-21-16,5 0 6 0,17-17-17 0,-14 8-11 15,-1-2-12-15,-2-2 13 0,-2 0-8 0,0-2-14 16,-4 0-7-16,0 4 2 0,-3-4-7 16,-2 1-7-16,-3 2-13 0,-1 12-5 0,0-8-1 15,0-1-20-15,-12-3-15 0,-6 5-8 0,1 1-25 16,1 2-4-16,-5 3-25 0,1 1 8 16,10 0-58-16,-6 0-19 0,-15 10-21 0,14-7-27 15,5-1-26-15,2 2-34 0,3-1 23 0,2 0-178 16,2-1-39-16,4-2 44 0,1 2 18 15,0-2 44-15,3 0 13 0,14 3 13 16,3-2 8-16,7 2 8 0</inkml:trace>
  <inkml:trace contextRef="#ctx0" brushRef="#br0" timeOffset="-128645.73">21663 15063 526 0,'28'-5'259'0,"-2"-2"-12"16,2 3-14-16,-3-3 2 0,-5 1-7 0,-4 2 4 15,-1-4 17-15,-6 4-37 0,-3-2-24 16,-3 1 9-16,0 0-21 0,-3 5-20 0,0 0 9 15,0 0-5-15,-23-18-10 0,6 13-12 0,1 1-11 16,-4 1 8-16,-1 3-16 0,11 0 10 0,-8 0-22 16,0 0-8-16,-24 14-10 0,19-7 8 15,3 7-16-15,-1-2-4 0,4 2-10 0,4 2-4 16,0-2 0-16,4 2-4 0,3 0-17 16,2 0 3-16,4-4-2 0,0-12-2 0,0 9-8 15,0 0-3-15,19 12-1 0,-10-14 2 0,1-3-7 16,7 0-7-16,-2-4-25 0,-6 0-12 0,4 0-20 15,4 0-15-15,21-11-16 0,-14 3 6 16,-4 0-69-16,-4-1-6 0,0 0-1 0,-2-3-27 16,0 1-2-16,-2 0-15 0,-3 0 0 0,0-1-38 15,-4 3 18-15,2-3 14 0,-4 0 17 16,1 4 17-16,-2-1-25 0,-1 0 6 0,-1 1-7 16,0-2 20-16,0-4 44 0,-11-19 20 15,6 15 16-15,-1-4 9 0,-3-3 44 0,2 0 22 16,0 0 23-16,0-2 23 0,0 0 11 15,0 2 32-15,5 0 7 0,-2 4 17 0,-1 1 40 16,1 5-6-16,0 4 10 0,4 0-12 0,-2 5-23 16,-1 1-7-16,2 2-10 0,-2-1 26 15,1 4-13-15,2 0 35 0,0 0-10 0,-6 9 18 16,4 8 2-16,2 3-2 0,0-11 7 0,0 8-6 16,0 5 6-16,17 28-9 0,-9-22-3 15,-1 1-2-15,4 1-10 0,0 0-2 0,0 2-19 16,3-2-25-16,-2-2 6 0,-1 0-3 15,1 0-12-15,-2-5-22 0,1 4-28 0,-1-8-19 16,0 1-26-16,-4-2-39 0,0-3-51 0,1-2-15 16,-2-5 10-16,-1-3-129 0,-2-2-75 0,1-2 29 15,-3-1-279-15,0 0 46 0,7 0 39 16,14-11 41-16,-4 5 35 0,2 0 20 0,5 2 29 16,2-1 36-16,0-3 14 0,4 5 11 15,0 2-27-15</inkml:trace>
  <inkml:trace contextRef="#ctx0" brushRef="#br0" timeOffset="-128220.64">22168 14943 320 0,'0'-7'424'0,"1"1"-64"0,1 2-35 15,-1-1-26-15,-1 2-37 0,0 1 13 0,1-2-33 16,2 3 6-16,-1 1 12 0,0 1-7 0,1 3-2 15,7 8-9-15,-1 3-5 0,2 1-14 0,-2 7-4 16,-1 0-22-16,1 4-12 0,-1-2-13 16,-5-2-26-16,4 2 3 0,-2-4-32 0,1 1-7 15,-2 0 2-15,-2-4-8 0,1 1-24 16,1-5-12-16,-2-2-35 0,-1-2-34 0,0-3-46 16,-1-1-27-16,0-3-37 0,1 0 10 15,0-2-136-15,-1 1-45 0,2-2 27 0,-2 0-203 16,0 0-57-16,9-11 21 0,4 2 39 0,-1 0 42 15,0 0 29-15,2-2 26 0,1 2 23 16,0 0 20-16,-1 3 18 0,4-6-4 0</inkml:trace>
  <inkml:trace contextRef="#ctx0" brushRef="#br0" timeOffset="-127744.36">22664 15041 458 0,'9'-12'408'0,"-2"5"-70"0,1-4 2 16,-3 0-44-16,-1 1 26 0,-2-1-35 0,0 4-15 15,-1-2-10-15,-1 9-23 0,0 0-17 16,0-13-30-16,-19-8-9 0,8 11-13 0,-4 4-13 16,-2 3-9-16,0 3-10 0,6 0-16 0,-6 0 1 15,-22 14-7-15,16-5-12 0,3 5-7 16,0-2-3-16,-1 4-13 0,7 0 4 0,1 1 3 16,2-2-19-16,3 3-6 0,3-5 0 0,3 1-9 15,2-7 0-15,0-7 2 0,0 8-10 0,0-2 0 16,0-6-6-16,15 13 4 0,-8-12-13 15,1-1-5-15,10 0-10 0,-8 0 9 0,6 0-13 16,20-14-6-16,-15 5-3 0,-3-1 7 16,2 0-15-16,-2-1 8 0,-2 3-1 0,-1-3-3 15,-3 3 6-15,-3-2 0 0,0 6-4 0,-4-2 9 16,0 4-13-16,-1-1-1 0,0 1 0 16,0 2 1-16,-4 0-1 0,0 0 12 15,0 0-5-15,9 14 20 0,-3 2 13 0,-2-1 8 16,0 4-24-16,0 4 21 0,0-4-17 0,-1 6 2 15,1-2 6-15,-1-2-2 0,0-4-2 0,0 3 2 16,-1-2-26-16,2 2 14 0,-1-3 1 16,-1-4-22-16,-1-4-17 0,0-2-15 0,-1 0-21 15,0-3-34-15,0-1-19 0,0 0 11 0,2-3-147 16,-3 0-57-16,1-3-61 0,-1 1 32 16,1-5-238-16,1 2 35 0,-1-2 66 0,0-1 44 15,1-9 25-15,-1 8-12 0,0-5 73 0,13-18-9 16,-4 14 57-16,6 2-6 0,4-1 24 15</inkml:trace>
  <inkml:trace contextRef="#ctx0" brushRef="#br0" timeOffset="-127364.83">23560 14868 261 0,'-3'0'400'16,"0"0"-49"-16,0 1-12 0,0 0-20 0,1-1-42 16,0 0 51-16,1 0-19 0,0 0-20 15,-1 0-26-15,1 0 0 0,1 2-25 0,-1-2-5 16,2 1-24-16,2 1-18 0,1-2-6 0,2 0-26 15,2-2-13-15,16 4-1 0,-15-2-21 16,10 0-21-16,3 0-13 0,2 0-1 16,1 0-11-16,1 0-8 0,1 0-15 0,-3 0-36 15,21-11-22-15,-26 8-45 0,-6 3-48 16,0 0 10-16,-5-2-112 0,-2 1-34 0,-1 1-44 16,0 0 28-16,0-1-242 0,-5 1-26 0,0 0 41 15,0 0 65-15,0 0 9 0,2 5 32 16,-4-1 28-16,-3-2 13 0,2 0 26 15,-6 10 13-15</inkml:trace>
  <inkml:trace contextRef="#ctx0" brushRef="#br0" timeOffset="-127130.21">23614 15059 340 0,'-3'2'585'0,"0"0"-83"15,1 0-33-15,0-1-26 0,1 2-40 0,-1-3-35 16,4 1-31-16,0 2-30 0,1-3-39 15,1 1-29-15,1 0-32 0,1 0-14 0,1 0-19 16,11 2-17-16,1 0-7 0,2-3-21 16,-1 3-33-16,-4-3-34 0,3 0-38 0,-10 0-49 15,6 0-51-15,1 0 9 0,3 0-131 16,16-10-67-16,-16 5 23 0,-3 0-295 0,0 0 12 16,0 1 42-16,0-2 58 0,1-1 31 0,-1 3 27 15,3-2 40-15,2 1 28 0,0 1-35 16,5 4 47-16</inkml:trace>
  <inkml:trace contextRef="#ctx0" brushRef="#br0" timeOffset="-126564.2">24354 14749 681 0,'4'-6'407'16,"0"3"-26"-16,-1 0-84 0,0 2-9 0,-2 1-27 15,-1 1-32-15,0 1 31 0,0 1-32 16,-2 2-21-16,1 0-2 0,-3 13-26 16,-2-5-12-16,3-1-25 0,2-1-1 0,0-1-8 15,1-2 1-15,0 0-26 0,0-8-5 0,0 7-7 16,0-2-3-16,0-5-6 0,19 21-7 0,-10-14 0 16,0-3-9-16,8 0-13 0,1 0 0 15,-1-1-1-15,6 0-8 0,-2-2-2 0,1 0-19 16,2-1 3-16,0 0 4 0,-2 0-7 0,-1 2-16 15,-1 1 9-15,0 0-2 0,-4-1-1 16,-2 1 0-16,-3 1-5 0,-3-1-1 0,-2 1 7 16,0 3 14-16,-3-2-5 0,-1 0 15 15,-1 2-4-15,-1-7-5 0,0 10-1 0,-14 15 2 16,7-13 5-16,-4 2-3 0,-3-3 4 16,-2 2-10-16,-2-4 0 0,-1 1-18 0,0 0 20 15,1-3-21-15,0-3-19 0,1 0-28 16,1 0-46-16,3-1-31 0,4-2 9 0,1-1-114 15,8 0-38-15,0 0-39 0,0 0 27 0,-15-11-191 16,13 7-66-16,1 0 38 0,0 0 34 16,1-3 53-16,1 1 5 0,1-1 32 0,-2 1 25 15,14-14-11-15,-6 5 10 0,0 4 55 0</inkml:trace>
  <inkml:trace contextRef="#ctx0" brushRef="#br0" timeOffset="-126222.73">24454 14771 272 0,'-3'-3'516'0,"2"1"-93"15,-1 1-65-15,0-3 54 0,0 2-36 16,2 0-29-16,-1-1-30 0,2 0-29 0,1 1-30 15,2-2-23-15,8-4-20 0,-3 3-3 0,8-2-19 16,3 0-18-16,3 3-25 0,0-2-21 16,1 1-11-16,2 2 0 0,-1-1-15 15,3 1-21-15,-2 3 3 0,1-2-13 0,0-2-17 16,-2 3-19-16,0-2-33 0,-3-1-32 0,-3 4-46 16,-6 0-9-16,0-2 9 0,-5 1-126 15,-8 1-18-15,0 0-28 0,7 0 23 0,-7 0-186 16,9 6-104-16,-11-4 64 0,0 0 38 15,-1-1 3-15,1 3 34 0,-2 0 23 0,0-1 39 16,-4 7-11-16,4-1 23 0</inkml:trace>
  <inkml:trace contextRef="#ctx0" brushRef="#br0" timeOffset="-125902.35">25155 14982 1238 0,'2'-3'425'0,"-1"1"-63"0,0 1-32 0,-1 1-8 16,-1 0-15-16,-2 4-2 0,-7 7-14 0,-3 6-28 16,1 0-2-16,-6 2-19 0,-2 3-8 15,-7 5-21-15,2 0-24 0,-2 3-19 0,0 0-6 16,-2 0-26-16,0 1-18 0,1 0 0 0,2-1-18 15,0-2-26-15,1 0-31 0,4-4-38 16,-1-4-54-16,2-2-61 0,8 2 9 0,-4-5-90 16,3-4-32-16,5-5-64 0,5-2 26 0,1-4-206 15,4-1-68-15,1-1 49 0,2-3 31 16,6-2 29-16,2-4 34 0,2-1 35 0,3-1 17 16,3 0 40-16,0-2-20 0,0-2 5 0</inkml:trace>
  <inkml:trace contextRef="#ctx0" brushRef="#br0" timeOffset="-125674.75">25235 15162 700 0,'23'-13'529'0,"-5"2"-32"0,-2 2-29 15,-3 5-33-15,-4-1-25 0,-2 1-38 0,-4 3-57 16,-3 1 10-16,0 0-19 0,2 6-33 16,-13 9-28-16,-3 3-2 0,-1 0-18 0,-6 2-6 0,-4 6-36 15,-3-1-18-15,-6 4-3 0,1-1-12 16,-4 2-10-16,3-1-55 0,0-1-8 0,4-4-85 15,2-1-53-15,1-2-59 0,4-1 12 16,0-3-180-16,2-4-98 0,-3 0 35 0,5-3-242 16,7-4 21-16,3-2 46 0,2-1 56 0,-1-3 18 15,4 0 54-15,1 0 34 0,3 0 36 0,0 0 28 16,0 0 39-16,0 0-34 0</inkml:trace>
  <inkml:trace contextRef="#ctx0" brushRef="#br0" timeOffset="-120536.36">13460 11121 618 0,'0'0'144'0,"0"0"4"0,0 0-12 16,0 0-17-16,0 0-12 0,0 0-22 0,0 0-9 15,0 0 3-15,0 0-9 0,0 0 10 0,0 0-41 16,0 0 20-16,0 0-1 0,0 0 15 15,0 0-9-15,0 0-12 0,0 0 4 0,0 0-11 16,0 0 11-16,0 0-11 0,0 0 4 0,0 0-8 16,0 0-3-16,0 0 12 0,0 0-13 15,0 0-8-15,0 13 4 0,0-13-3 0,0 0 6 16,0 0-6-16,0 0-3 0,0 0 11 0,0 0-12 16,0 0-6-16,0 0-4 0,0 0 10 0,0 0-1 15,0 0-14-15,0 0-1 0,0 0-5 16,0 0 4-16,0 0-8 0,0 0 9 0,0 0 3 15,0 0-7-15,0 0 6 0,0 0-12 16,0 0-1-16,0 0 8 0,0 0 3 0,0 0-13 16,0 0 0-16,0 0 0 0,0 0 6 0,0 0-14 15,0 0 0-15,0 0 2 0,0 0 3 0,0 0 7 16,0 0-4-16,0 0 4 0,0 0-11 16,0 0 2-16,0 0 13 0,0 0-24 0,0 0 26 15,0 0-2-15,0 0-10 0,0 0 1 0,0 0-3 16,0 0-4-16,0 0 9 0,0 0 6 15,0 0-2-15,0 0-3 0,0 0-6 0,0 0-2 16,0 0 6-16,0 0-4 0,0 0 15 0,0 0-20 16,0 0-8-16,0 0-8 0,0 0-11 15,0 0-23-15,0 0-17 0,0 0-18 0,0 0 8 16,0 0-123-16,0 0-135 0,0 0 12 0,0 0 27 16,0 0 16-16,0 0 8 0</inkml:trace>
  <inkml:trace contextRef="#ctx0" brushRef="#br0" timeOffset="-99948.77">10412 647 377 0,'-42'-24'56'0,"21"15"-35"16,-2 4-17-16,-4 2 29 0,-1 0-8 0,0 5-15 16,-8-1-69-16,6 3-90 0</inkml:trace>
  <inkml:trace contextRef="#ctx0" brushRef="#br0" timeOffset="174839.12">4522 11690 568 0,'0'0'206'0,"0"0"-23"0,0 0-7 16,0 0-21-16,0 0-17 0,0 0-8 0,0 0-12 16,0 0-1-16,0 0-29 0,0 0-7 0,0 0-9 15,0 0 3-15,0 0-17 0,0 0-10 16,0 0 10-16,0 0-6 0,0 0-21 0,0 0 3 16,0 0 1-16,0 0-3 0,0 0-11 15,0 0 2-15,0 0 7 0,0 0-8 0,0 0-11 16,0 0 2-16,0 0 1 0,0 0-5 0,0 0-12 15,0 0 6-15,0 0 2 0,0 0-5 16,0 0-14-16,0 0 7 0,0 0-8 0,0 0-8 16,0 0-2-16,0 0-16 0,0 0-16 15,0 0-11-15,0 0 0 0,0 0 5 0,0 0-125 16,0 0-201-16,0 0 30 0,0 0 45 0,0 0 8 16,0 0-9-16</inkml:trace>
  <inkml:trace contextRef="#ctx0" brushRef="#br0" timeOffset="176685.11">8087 12158 412 0,'0'0'200'0,"0"0"-25"16,0 0-29-16,0 0-13 0,0 0-8 0,0 0 2 16,0 0-14-16,0 0 4 0,0 0-24 0,0 0 5 15,0 0 4-15,14 0-8 0,-14 0-1 16,0 0-4-16,0 0-15 0,0 0-4 0,0 0 0 15,0 0-14-15,0 0 12 0,0 0-16 0,0 0-7 16,0 0 1-16,0 0 1 0,0 0-6 16,0 0-12-16,0 0 6 0,0 0 16 0,0 0-20 15,0 0-4-15,0 0 3 0,0 0-6 16,0 0 6-16,0 0-15 0,0 0 3 0,0 0-5 16,0 0-1-16,0 0-8 0,0 0 13 0,0 0-9 15,0 0 2-15,0 0-4 0,0 0 7 16,0 0-12-16,0 0 8 0,0 0-13 0,0 0 8 15,0 0-2-15,0 0 12 0,0 0-7 0,12 0-2 16,-12 0-5-16,0 0 5 0,0 0-6 16,0 0-8-16,0 0 10 0,0 0 10 0,0 0-9 15,0 0-7-15,0 0 4 0,0 0-6 16,0 0 9-16,0 0-5 0,0 0-1 0,0 0 17 16,0 0-8-16,0 0-15 0,0 0 20 15,0 0 0-15,0 0-13 0,0 0 16 0,0 0-12 16,0 0-12-16,0 0 18 0,0 0 4 0,0 0-22 15,0 0 6-15,0 0 3 0,0 0 8 0,0 0-15 16,0 0 6-16,0 0 4 0,0 0-4 16,0 0 10-16,0 0-12 0,0 0 3 0,0 0 13 15,0 0-7-15,0 0-11 0,0 0 5 0,0 0 7 16,0 0 4-16,0 0-2 0,0 0-10 16,0 0 9-16,0 0-10 0,0 0-9 0,0 0 24 15,0 0-4-15,0 0-11 0,0 0 0 16,0 0 1-16,0 0-2 0,0 0 12 0,0 0 1 15,0 0-14-15,0 0 2 0,0 0 7 0,0 0 1 16,0 0-7-16,0 0-4 0,0 0 13 16,0 0-19-16,0 0 12 0,0 0-1 0,0 0 14 15,0 0-13-15,0 0-2 0,0 0-7 16,0 0 13-16,0 0-13 0,0 0 7 0,0 0-1 16,0 0 15-16,0 0-8 0,0 0 0 0,0 0-1 15,0 0 10-15,0 0-20 0,0 0 2 0,0 0 4 16,0 0-5-16,0 0 16 0,0 0-13 0,0 0 6 15,0 0 12-15,0 0-9 0,0 0-12 16,0 0-6-16,0 0 2 0,0 0 15 0,0 0 6 16,0 0-3-16,0 0-19 0,0 0 21 15,0 0-7-15,0 0-7 0,0 0 7 0,0 0-7 16,0 0 9-16,0 0 0 0,0 0 2 0,0 0-7 16,0 0 0-16,0 0 3 0,0 0 10 15,0 0-14-15,0 0-3 0,0 0-8 0,0 0 11 16,0 0 8-16,0 0 3 0,0 0-9 15,0 0 2-15,0 0 3 0,0 0-10 0,0 0-9 16,0 0 5-16,0 0 0 0,0 0 13 0,0 0-13 16,0 0 1-16,0 0 6 0,0 0 9 0,0 0-1 15,0 0 9-15,0 0-21 0,0 0 6 16,0 0-7-16,0 0 5 0,0 0 13 0,0 0-1 16,0 0-15-16,0 0 2 0,0 0-2 15,0 0 17-15,0 0-8 0,0 0-6 0,0 0 7 16,0 0-8-16,0 0 3 0,0 0 12 0,0 0-11 15,0 0 0-15,0 0-12 0,0 0-1 16,0 0 9-16,0 0 16 0,0 0-19 0,0 0 1 16,0 0 11-16,0 0-9 0,0 0-7 15,0 0 9-15,0 0-3 0,0 0 2 0,0 0 0 16,0 0-2-16,0 0-1 0,0 0 2 0,0 0 13 16,0 0-6-16,0 0-11 0,0 0 5 15,0 0 9-15,0 0-8 0,0 0-7 0,0 0 11 16,0 0-3-16,0 0 6 0,0 0-8 0,0 0 6 15,0 0 7-15,0 0-13 0,0 0-2 0,0 0 2 16,0 0 12-16,0 0-10 0,0 0-9 16,0 0 10-16,0 0-2 0,0 0 7 0,0 0-11 15,0 0-4-15,0 0 12 0,0 0-4 0,0 0 3 16,0 0-6-16,0 0 13 0,0 0-16 16,0 0 13-16,0 0-10 0,0 0-5 15,0 0 6-15,0 0-4 0,0 0 2 0,0 0-1 16,0 0 10-16,0 0-7 0,0 0 8 0,0 0-12 15,0 0 15-15,0 0 8 0,0 0-15 0,0 0-5 16,0 0 12-16,0 0 0 0,0 0-10 16,0 0 11-16,0 0-5 0,0 0 3 0,0 0-14 15,0 0-2-15,0 0-1 0,0 0 3 0,0 0-1 16,0 0 7-16,0 0 0 0,0 0-5 0,0 0 8 16,0 0-15-16,0 0 9 0,0 0 12 15,0 0-14-15,0 0-2 0,0 0 8 16,0 0-18-16,0 0 3 0,0 0 0 0,0 0 2 15,0 0-10-15,0 0-9 0,0 0-12 0,0 0-24 16,0 0-14-16,0 0-14 0,0 0 10 0,0 0-251 16,0 0-48-16,0 0 34 0,0-12 36 15,0 12 2-15,-11-17 19 0</inkml:trace>
  <inkml:trace contextRef="#ctx0" brushRef="#br0" timeOffset="179780.88">24900 15291 473 0,'0'0'127'0,"0"0"0"0,0 0-42 0,0 0 10 15,0 0-17-15,0 0-3 0,0 0-18 16,0 0 17-16,0 0-9 0,0 0-22 0,0 0-5 16,0 0-3-16,0 0-17 0,0 0 12 0,0 0-18 15,0 0-1-15,14 0-1 0,-14 0 14 0,0 0-26 16,0 0 6-16,0 0 0 0,0 0-30 0,0 0-16 15,0 0-31-15,0 0-45 0,0 0-133 16,0 0-79-16,0 0 4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20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778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807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720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032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210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387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249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35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67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5995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14307-A610-4AEB-99C3-48BA31E85CAD}" type="datetimeFigureOut">
              <a:rPr lang="en-IN" smtClean="0"/>
              <a:t>13/02/22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7E308-A249-4B87-93FB-C346CD290A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7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customXml" Target="../ink/ink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Elementary Number Theory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012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3120" y="131760"/>
              <a:ext cx="11958480" cy="6539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680" y="126720"/>
                <a:ext cx="11976840" cy="655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6274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4560" y="106920"/>
              <a:ext cx="12069000" cy="674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400" y="102600"/>
                <a:ext cx="12087720" cy="675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4730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45520" y="287640"/>
              <a:ext cx="8574840" cy="6278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8680" y="278280"/>
                <a:ext cx="8590680" cy="629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3766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440" y="9720"/>
              <a:ext cx="11358720" cy="6392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680" y="1800"/>
                <a:ext cx="11375280" cy="640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9945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9680" y="291600"/>
              <a:ext cx="10296720" cy="5608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760" y="282240"/>
                <a:ext cx="10315440" cy="562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5428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440" y="242640"/>
              <a:ext cx="11756880" cy="2230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0" y="234000"/>
                <a:ext cx="11778120" cy="224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0827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6920" y="270360"/>
              <a:ext cx="11171160" cy="4914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3320" y="261000"/>
                <a:ext cx="11186640" cy="492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309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2400" y="141120"/>
              <a:ext cx="7144200" cy="574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240" y="134640"/>
                <a:ext cx="7166520" cy="575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4109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2160" y="201600"/>
              <a:ext cx="10189440" cy="6012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40" y="191160"/>
                <a:ext cx="10198800" cy="603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7044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0320" y="15120"/>
              <a:ext cx="11696400" cy="6525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00" y="7920"/>
                <a:ext cx="11705760" cy="65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198960" y="3953520"/>
              <a:ext cx="6742080" cy="1144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95720" y="3944160"/>
                <a:ext cx="6751080" cy="11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4112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4640" y="82080"/>
              <a:ext cx="9073080" cy="5513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40" y="75600"/>
                <a:ext cx="9087120" cy="55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257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10795</TotalTime>
  <Words>3</Words>
  <Application>Microsoft Macintosh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Elementary Number Theory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Elementary Number Theory</dc:title>
  <dc:creator>Admin</dc:creator>
  <cp:lastModifiedBy>PRASHANTH S</cp:lastModifiedBy>
  <cp:revision>6</cp:revision>
  <dcterms:created xsi:type="dcterms:W3CDTF">2022-01-20T03:27:44Z</dcterms:created>
  <dcterms:modified xsi:type="dcterms:W3CDTF">2022-02-13T14:58:23Z</dcterms:modified>
</cp:coreProperties>
</file>

<file path=docProps/thumbnail.jpeg>
</file>